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2.xml" ContentType="application/vnd.openxmlformats-officedocument.them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3.xml" ContentType="application/vnd.openxmlformats-officedocument.them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6" r:id="rId2"/>
    <p:sldMasterId id="2147483747" r:id="rId3"/>
  </p:sldMasterIdLst>
  <p:notesMasterIdLst>
    <p:notesMasterId r:id="rId20"/>
  </p:notesMasterIdLst>
  <p:sldIdLst>
    <p:sldId id="2147475514" r:id="rId4"/>
    <p:sldId id="257" r:id="rId5"/>
    <p:sldId id="2147475515" r:id="rId6"/>
    <p:sldId id="258" r:id="rId7"/>
    <p:sldId id="2147470606" r:id="rId8"/>
    <p:sldId id="2147475511" r:id="rId9"/>
    <p:sldId id="2147470607" r:id="rId10"/>
    <p:sldId id="479" r:id="rId11"/>
    <p:sldId id="437" r:id="rId12"/>
    <p:sldId id="2147470608" r:id="rId13"/>
    <p:sldId id="2147475099" r:id="rId14"/>
    <p:sldId id="2147470609" r:id="rId15"/>
    <p:sldId id="2147470611" r:id="rId16"/>
    <p:sldId id="2147475512" r:id="rId17"/>
    <p:sldId id="259" r:id="rId18"/>
    <p:sldId id="2147475520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E5E5E5"/>
    <a:srgbClr val="7F7F7F"/>
    <a:srgbClr val="282828"/>
    <a:srgbClr val="F843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EC41B4-0BC8-4EA5-AA05-118EFCB88AF6}" v="19" dt="2024-09-20T14:37:41.7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89322" autoAdjust="0"/>
  </p:normalViewPr>
  <p:slideViewPr>
    <p:cSldViewPr snapToGrid="0">
      <p:cViewPr varScale="1">
        <p:scale>
          <a:sx n="69" d="100"/>
          <a:sy n="69" d="100"/>
        </p:scale>
        <p:origin x="1147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microsoft.com/office/2015/10/relationships/revisionInfo" Target="revisionInfo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28" Type="http://schemas.openxmlformats.org/officeDocument/2006/relationships/customXml" Target="../customXml/item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Relationship Id="rId27" Type="http://schemas.openxmlformats.org/officeDocument/2006/relationships/customXml" Target="../customXml/item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NCEAU Benjamin" userId="2e0128b9-a8ac-4f57-8def-ffd6e9e67acd" providerId="ADAL" clId="{5DEC41B4-0BC8-4EA5-AA05-118EFCB88AF6}"/>
    <pc:docChg chg="undo custSel addSld delSld modSld modMainMaster">
      <pc:chgData name="MANCEAU Benjamin" userId="2e0128b9-a8ac-4f57-8def-ffd6e9e67acd" providerId="ADAL" clId="{5DEC41B4-0BC8-4EA5-AA05-118EFCB88AF6}" dt="2024-09-20T14:37:56.354" v="75" actId="1076"/>
      <pc:docMkLst>
        <pc:docMk/>
      </pc:docMkLst>
      <pc:sldChg chg="del">
        <pc:chgData name="MANCEAU Benjamin" userId="2e0128b9-a8ac-4f57-8def-ffd6e9e67acd" providerId="ADAL" clId="{5DEC41B4-0BC8-4EA5-AA05-118EFCB88AF6}" dt="2024-09-19T12:27:42.469" v="13" actId="47"/>
        <pc:sldMkLst>
          <pc:docMk/>
          <pc:sldMk cId="4287226250" sldId="256"/>
        </pc:sldMkLst>
      </pc:sldChg>
      <pc:sldChg chg="modSp mod modNotesTx">
        <pc:chgData name="MANCEAU Benjamin" userId="2e0128b9-a8ac-4f57-8def-ffd6e9e67acd" providerId="ADAL" clId="{5DEC41B4-0BC8-4EA5-AA05-118EFCB88AF6}" dt="2024-09-20T14:31:57.166" v="28" actId="14100"/>
        <pc:sldMkLst>
          <pc:docMk/>
          <pc:sldMk cId="3567269263" sldId="257"/>
        </pc:sldMkLst>
        <pc:spChg chg="mod">
          <ac:chgData name="MANCEAU Benjamin" userId="2e0128b9-a8ac-4f57-8def-ffd6e9e67acd" providerId="ADAL" clId="{5DEC41B4-0BC8-4EA5-AA05-118EFCB88AF6}" dt="2024-09-20T14:31:57.166" v="28" actId="14100"/>
          <ac:spMkLst>
            <pc:docMk/>
            <pc:sldMk cId="3567269263" sldId="257"/>
            <ac:spMk id="12" creationId="{C3F79D42-1E09-3A51-B8CA-A1153C7BF2C7}"/>
          </ac:spMkLst>
        </pc:spChg>
      </pc:sldChg>
      <pc:sldChg chg="modSp mod modNotesTx">
        <pc:chgData name="MANCEAU Benjamin" userId="2e0128b9-a8ac-4f57-8def-ffd6e9e67acd" providerId="ADAL" clId="{5DEC41B4-0BC8-4EA5-AA05-118EFCB88AF6}" dt="2024-09-20T14:32:39.972" v="37" actId="404"/>
        <pc:sldMkLst>
          <pc:docMk/>
          <pc:sldMk cId="234949181" sldId="258"/>
        </pc:sldMkLst>
        <pc:spChg chg="mod">
          <ac:chgData name="MANCEAU Benjamin" userId="2e0128b9-a8ac-4f57-8def-ffd6e9e67acd" providerId="ADAL" clId="{5DEC41B4-0BC8-4EA5-AA05-118EFCB88AF6}" dt="2024-09-20T14:32:26.127" v="33" actId="2711"/>
          <ac:spMkLst>
            <pc:docMk/>
            <pc:sldMk cId="234949181" sldId="258"/>
            <ac:spMk id="2" creationId="{F9CB949C-5B68-BD9D-C9AA-E7610F76C1C8}"/>
          </ac:spMkLst>
        </pc:spChg>
        <pc:spChg chg="mod">
          <ac:chgData name="MANCEAU Benjamin" userId="2e0128b9-a8ac-4f57-8def-ffd6e9e67acd" providerId="ADAL" clId="{5DEC41B4-0BC8-4EA5-AA05-118EFCB88AF6}" dt="2024-09-20T14:32:33.873" v="36" actId="404"/>
          <ac:spMkLst>
            <pc:docMk/>
            <pc:sldMk cId="234949181" sldId="258"/>
            <ac:spMk id="4" creationId="{6A0A0BCD-96F7-8664-F3F6-57F831D38255}"/>
          </ac:spMkLst>
        </pc:spChg>
        <pc:spChg chg="mod">
          <ac:chgData name="MANCEAU Benjamin" userId="2e0128b9-a8ac-4f57-8def-ffd6e9e67acd" providerId="ADAL" clId="{5DEC41B4-0BC8-4EA5-AA05-118EFCB88AF6}" dt="2024-09-20T14:32:26.127" v="33" actId="2711"/>
          <ac:spMkLst>
            <pc:docMk/>
            <pc:sldMk cId="234949181" sldId="258"/>
            <ac:spMk id="6" creationId="{A5A44A84-24C5-AE52-7E7A-C24EA5943164}"/>
          </ac:spMkLst>
        </pc:spChg>
        <pc:spChg chg="mod">
          <ac:chgData name="MANCEAU Benjamin" userId="2e0128b9-a8ac-4f57-8def-ffd6e9e67acd" providerId="ADAL" clId="{5DEC41B4-0BC8-4EA5-AA05-118EFCB88AF6}" dt="2024-09-20T14:32:39.972" v="37" actId="404"/>
          <ac:spMkLst>
            <pc:docMk/>
            <pc:sldMk cId="234949181" sldId="258"/>
            <ac:spMk id="13" creationId="{A7066BC0-F061-FF84-9DDB-3182F87FAEC3}"/>
          </ac:spMkLst>
        </pc:spChg>
        <pc:spChg chg="mod">
          <ac:chgData name="MANCEAU Benjamin" userId="2e0128b9-a8ac-4f57-8def-ffd6e9e67acd" providerId="ADAL" clId="{5DEC41B4-0BC8-4EA5-AA05-118EFCB88AF6}" dt="2024-09-20T14:32:39.972" v="37" actId="404"/>
          <ac:spMkLst>
            <pc:docMk/>
            <pc:sldMk cId="234949181" sldId="258"/>
            <ac:spMk id="14" creationId="{0A15AE55-6975-8B87-6654-659B958D07B5}"/>
          </ac:spMkLst>
        </pc:spChg>
        <pc:spChg chg="mod">
          <ac:chgData name="MANCEAU Benjamin" userId="2e0128b9-a8ac-4f57-8def-ffd6e9e67acd" providerId="ADAL" clId="{5DEC41B4-0BC8-4EA5-AA05-118EFCB88AF6}" dt="2024-09-20T14:32:39.972" v="37" actId="404"/>
          <ac:spMkLst>
            <pc:docMk/>
            <pc:sldMk cId="234949181" sldId="258"/>
            <ac:spMk id="23" creationId="{4D31B8B8-39AE-7A0A-CF3F-6D717BE28CF8}"/>
          </ac:spMkLst>
        </pc:spChg>
        <pc:spChg chg="mod">
          <ac:chgData name="MANCEAU Benjamin" userId="2e0128b9-a8ac-4f57-8def-ffd6e9e67acd" providerId="ADAL" clId="{5DEC41B4-0BC8-4EA5-AA05-118EFCB88AF6}" dt="2024-09-20T14:32:39.972" v="37" actId="404"/>
          <ac:spMkLst>
            <pc:docMk/>
            <pc:sldMk cId="234949181" sldId="258"/>
            <ac:spMk id="24" creationId="{C3E66D87-491C-B0F5-ADFD-F1B0A4335B43}"/>
          </ac:spMkLst>
        </pc:spChg>
        <pc:spChg chg="mod">
          <ac:chgData name="MANCEAU Benjamin" userId="2e0128b9-a8ac-4f57-8def-ffd6e9e67acd" providerId="ADAL" clId="{5DEC41B4-0BC8-4EA5-AA05-118EFCB88AF6}" dt="2024-09-20T14:32:39.972" v="37" actId="404"/>
          <ac:spMkLst>
            <pc:docMk/>
            <pc:sldMk cId="234949181" sldId="258"/>
            <ac:spMk id="25" creationId="{8C59CD7E-2A38-79D9-F6CA-4DBA5C172039}"/>
          </ac:spMkLst>
        </pc:spChg>
        <pc:spChg chg="mod">
          <ac:chgData name="MANCEAU Benjamin" userId="2e0128b9-a8ac-4f57-8def-ffd6e9e67acd" providerId="ADAL" clId="{5DEC41B4-0BC8-4EA5-AA05-118EFCB88AF6}" dt="2024-09-20T14:32:39.972" v="37" actId="404"/>
          <ac:spMkLst>
            <pc:docMk/>
            <pc:sldMk cId="234949181" sldId="258"/>
            <ac:spMk id="26" creationId="{8618B671-97BB-42AB-1476-80A48484F230}"/>
          </ac:spMkLst>
        </pc:spChg>
        <pc:spChg chg="mod">
          <ac:chgData name="MANCEAU Benjamin" userId="2e0128b9-a8ac-4f57-8def-ffd6e9e67acd" providerId="ADAL" clId="{5DEC41B4-0BC8-4EA5-AA05-118EFCB88AF6}" dt="2024-09-20T14:32:39.972" v="37" actId="404"/>
          <ac:spMkLst>
            <pc:docMk/>
            <pc:sldMk cId="234949181" sldId="258"/>
            <ac:spMk id="28" creationId="{4FBDE67E-6BA8-414B-53AC-4F101584C44D}"/>
          </ac:spMkLst>
        </pc:spChg>
        <pc:spChg chg="mod">
          <ac:chgData name="MANCEAU Benjamin" userId="2e0128b9-a8ac-4f57-8def-ffd6e9e67acd" providerId="ADAL" clId="{5DEC41B4-0BC8-4EA5-AA05-118EFCB88AF6}" dt="2024-09-20T14:32:39.972" v="37" actId="404"/>
          <ac:spMkLst>
            <pc:docMk/>
            <pc:sldMk cId="234949181" sldId="258"/>
            <ac:spMk id="30" creationId="{71AB44B7-F5B7-A71A-C691-9E7F4CE56AF0}"/>
          </ac:spMkLst>
        </pc:spChg>
        <pc:spChg chg="mod">
          <ac:chgData name="MANCEAU Benjamin" userId="2e0128b9-a8ac-4f57-8def-ffd6e9e67acd" providerId="ADAL" clId="{5DEC41B4-0BC8-4EA5-AA05-118EFCB88AF6}" dt="2024-09-20T14:32:39.972" v="37" actId="404"/>
          <ac:spMkLst>
            <pc:docMk/>
            <pc:sldMk cId="234949181" sldId="258"/>
            <ac:spMk id="31" creationId="{36FB0385-E577-B079-6DB7-304F9F30BE3F}"/>
          </ac:spMkLst>
        </pc:spChg>
        <pc:spChg chg="mod">
          <ac:chgData name="MANCEAU Benjamin" userId="2e0128b9-a8ac-4f57-8def-ffd6e9e67acd" providerId="ADAL" clId="{5DEC41B4-0BC8-4EA5-AA05-118EFCB88AF6}" dt="2024-09-20T14:32:39.972" v="37" actId="404"/>
          <ac:spMkLst>
            <pc:docMk/>
            <pc:sldMk cId="234949181" sldId="258"/>
            <ac:spMk id="32" creationId="{F700D59A-EBDB-FF6F-99C2-9A207AD29914}"/>
          </ac:spMkLst>
        </pc:spChg>
        <pc:spChg chg="mod">
          <ac:chgData name="MANCEAU Benjamin" userId="2e0128b9-a8ac-4f57-8def-ffd6e9e67acd" providerId="ADAL" clId="{5DEC41B4-0BC8-4EA5-AA05-118EFCB88AF6}" dt="2024-09-20T14:32:39.972" v="37" actId="404"/>
          <ac:spMkLst>
            <pc:docMk/>
            <pc:sldMk cId="234949181" sldId="258"/>
            <ac:spMk id="34" creationId="{AEB34BA1-CA90-E527-9E8F-B3A22CF518EC}"/>
          </ac:spMkLst>
        </pc:spChg>
        <pc:spChg chg="mod">
          <ac:chgData name="MANCEAU Benjamin" userId="2e0128b9-a8ac-4f57-8def-ffd6e9e67acd" providerId="ADAL" clId="{5DEC41B4-0BC8-4EA5-AA05-118EFCB88AF6}" dt="2024-09-20T14:32:39.972" v="37" actId="404"/>
          <ac:spMkLst>
            <pc:docMk/>
            <pc:sldMk cId="234949181" sldId="258"/>
            <ac:spMk id="35" creationId="{C7B57443-1DA8-71F2-9C35-9C05C7EAF47C}"/>
          </ac:spMkLst>
        </pc:spChg>
        <pc:spChg chg="mod">
          <ac:chgData name="MANCEAU Benjamin" userId="2e0128b9-a8ac-4f57-8def-ffd6e9e67acd" providerId="ADAL" clId="{5DEC41B4-0BC8-4EA5-AA05-118EFCB88AF6}" dt="2024-09-20T14:32:39.972" v="37" actId="404"/>
          <ac:spMkLst>
            <pc:docMk/>
            <pc:sldMk cId="234949181" sldId="258"/>
            <ac:spMk id="36" creationId="{FDAF5112-7012-9D33-0901-12B0B8C04CB3}"/>
          </ac:spMkLst>
        </pc:spChg>
        <pc:spChg chg="mod">
          <ac:chgData name="MANCEAU Benjamin" userId="2e0128b9-a8ac-4f57-8def-ffd6e9e67acd" providerId="ADAL" clId="{5DEC41B4-0BC8-4EA5-AA05-118EFCB88AF6}" dt="2024-09-20T14:32:26.127" v="33" actId="2711"/>
          <ac:spMkLst>
            <pc:docMk/>
            <pc:sldMk cId="234949181" sldId="258"/>
            <ac:spMk id="38" creationId="{79C3E066-1BE4-004A-579F-DF34B2BB5B0B}"/>
          </ac:spMkLst>
        </pc:spChg>
        <pc:spChg chg="mod">
          <ac:chgData name="MANCEAU Benjamin" userId="2e0128b9-a8ac-4f57-8def-ffd6e9e67acd" providerId="ADAL" clId="{5DEC41B4-0BC8-4EA5-AA05-118EFCB88AF6}" dt="2024-09-20T14:32:26.127" v="33" actId="2711"/>
          <ac:spMkLst>
            <pc:docMk/>
            <pc:sldMk cId="234949181" sldId="258"/>
            <ac:spMk id="62" creationId="{8EE51AB3-83AF-16CD-75B8-EFD7C68E1739}"/>
          </ac:spMkLst>
        </pc:spChg>
        <pc:grpChg chg="mod">
          <ac:chgData name="MANCEAU Benjamin" userId="2e0128b9-a8ac-4f57-8def-ffd6e9e67acd" providerId="ADAL" clId="{5DEC41B4-0BC8-4EA5-AA05-118EFCB88AF6}" dt="2024-09-20T14:32:26.127" v="33" actId="2711"/>
          <ac:grpSpMkLst>
            <pc:docMk/>
            <pc:sldMk cId="234949181" sldId="258"/>
            <ac:grpSpMk id="12" creationId="{99F4D564-E4C0-343E-6A07-DB380A3948FD}"/>
          </ac:grpSpMkLst>
        </pc:grpChg>
        <pc:grpChg chg="mod">
          <ac:chgData name="MANCEAU Benjamin" userId="2e0128b9-a8ac-4f57-8def-ffd6e9e67acd" providerId="ADAL" clId="{5DEC41B4-0BC8-4EA5-AA05-118EFCB88AF6}" dt="2024-09-20T14:32:26.127" v="33" actId="2711"/>
          <ac:grpSpMkLst>
            <pc:docMk/>
            <pc:sldMk cId="234949181" sldId="258"/>
            <ac:grpSpMk id="37" creationId="{0F54E416-5E17-0EBC-7FD7-94B83832A0C7}"/>
          </ac:grpSpMkLst>
        </pc:grpChg>
        <pc:picChg chg="mod">
          <ac:chgData name="MANCEAU Benjamin" userId="2e0128b9-a8ac-4f57-8def-ffd6e9e67acd" providerId="ADAL" clId="{5DEC41B4-0BC8-4EA5-AA05-118EFCB88AF6}" dt="2024-09-20T14:32:26.127" v="33" actId="2711"/>
          <ac:picMkLst>
            <pc:docMk/>
            <pc:sldMk cId="234949181" sldId="258"/>
            <ac:picMk id="3" creationId="{16FA77A7-9621-D19C-0275-424D9D4B098C}"/>
          </ac:picMkLst>
        </pc:picChg>
        <pc:cxnChg chg="mod">
          <ac:chgData name="MANCEAU Benjamin" userId="2e0128b9-a8ac-4f57-8def-ffd6e9e67acd" providerId="ADAL" clId="{5DEC41B4-0BC8-4EA5-AA05-118EFCB88AF6}" dt="2024-09-20T14:32:26.127" v="33" actId="2711"/>
          <ac:cxnSpMkLst>
            <pc:docMk/>
            <pc:sldMk cId="234949181" sldId="258"/>
            <ac:cxnSpMk id="15" creationId="{A55C65A8-5350-4E14-E690-310053CC9047}"/>
          </ac:cxnSpMkLst>
        </pc:cxnChg>
      </pc:sldChg>
      <pc:sldChg chg="modSp mod">
        <pc:chgData name="MANCEAU Benjamin" userId="2e0128b9-a8ac-4f57-8def-ffd6e9e67acd" providerId="ADAL" clId="{5DEC41B4-0BC8-4EA5-AA05-118EFCB88AF6}" dt="2024-09-20T14:35:38.099" v="67" actId="2711"/>
        <pc:sldMkLst>
          <pc:docMk/>
          <pc:sldMk cId="2102765540" sldId="259"/>
        </pc:sldMkLst>
        <pc:spChg chg="mod">
          <ac:chgData name="MANCEAU Benjamin" userId="2e0128b9-a8ac-4f57-8def-ffd6e9e67acd" providerId="ADAL" clId="{5DEC41B4-0BC8-4EA5-AA05-118EFCB88AF6}" dt="2024-09-20T14:35:38.099" v="67" actId="2711"/>
          <ac:spMkLst>
            <pc:docMk/>
            <pc:sldMk cId="2102765540" sldId="259"/>
            <ac:spMk id="2" creationId="{EE44BF9D-5605-EEDB-0D5E-B1787EF850AE}"/>
          </ac:spMkLst>
        </pc:spChg>
        <pc:spChg chg="mod">
          <ac:chgData name="MANCEAU Benjamin" userId="2e0128b9-a8ac-4f57-8def-ffd6e9e67acd" providerId="ADAL" clId="{5DEC41B4-0BC8-4EA5-AA05-118EFCB88AF6}" dt="2024-09-20T14:35:38.099" v="67" actId="2711"/>
          <ac:spMkLst>
            <pc:docMk/>
            <pc:sldMk cId="2102765540" sldId="259"/>
            <ac:spMk id="4" creationId="{800F3C60-A51F-D71C-447A-CECD54541E19}"/>
          </ac:spMkLst>
        </pc:spChg>
        <pc:spChg chg="mod">
          <ac:chgData name="MANCEAU Benjamin" userId="2e0128b9-a8ac-4f57-8def-ffd6e9e67acd" providerId="ADAL" clId="{5DEC41B4-0BC8-4EA5-AA05-118EFCB88AF6}" dt="2024-09-20T14:35:38.099" v="67" actId="2711"/>
          <ac:spMkLst>
            <pc:docMk/>
            <pc:sldMk cId="2102765540" sldId="259"/>
            <ac:spMk id="6" creationId="{7E357424-2D9F-05ED-7522-A71E7AE161EE}"/>
          </ac:spMkLst>
        </pc:spChg>
        <pc:spChg chg="mod">
          <ac:chgData name="MANCEAU Benjamin" userId="2e0128b9-a8ac-4f57-8def-ffd6e9e67acd" providerId="ADAL" clId="{5DEC41B4-0BC8-4EA5-AA05-118EFCB88AF6}" dt="2024-09-20T14:35:38.099" v="67" actId="2711"/>
          <ac:spMkLst>
            <pc:docMk/>
            <pc:sldMk cId="2102765540" sldId="259"/>
            <ac:spMk id="21" creationId="{43C0BE39-5B09-C798-D3AE-8F1D43BC8EF2}"/>
          </ac:spMkLst>
        </pc:spChg>
        <pc:spChg chg="mod">
          <ac:chgData name="MANCEAU Benjamin" userId="2e0128b9-a8ac-4f57-8def-ffd6e9e67acd" providerId="ADAL" clId="{5DEC41B4-0BC8-4EA5-AA05-118EFCB88AF6}" dt="2024-09-20T14:35:38.099" v="67" actId="2711"/>
          <ac:spMkLst>
            <pc:docMk/>
            <pc:sldMk cId="2102765540" sldId="259"/>
            <ac:spMk id="22" creationId="{EDD204B3-E24B-D27F-3FD1-8B6FF0BE9AC2}"/>
          </ac:spMkLst>
        </pc:spChg>
        <pc:spChg chg="mod">
          <ac:chgData name="MANCEAU Benjamin" userId="2e0128b9-a8ac-4f57-8def-ffd6e9e67acd" providerId="ADAL" clId="{5DEC41B4-0BC8-4EA5-AA05-118EFCB88AF6}" dt="2024-09-20T14:35:38.099" v="67" actId="2711"/>
          <ac:spMkLst>
            <pc:docMk/>
            <pc:sldMk cId="2102765540" sldId="259"/>
            <ac:spMk id="24" creationId="{DD549DC6-04B6-6ED7-0941-5549B3191B77}"/>
          </ac:spMkLst>
        </pc:spChg>
        <pc:spChg chg="mod">
          <ac:chgData name="MANCEAU Benjamin" userId="2e0128b9-a8ac-4f57-8def-ffd6e9e67acd" providerId="ADAL" clId="{5DEC41B4-0BC8-4EA5-AA05-118EFCB88AF6}" dt="2024-09-20T14:35:38.099" v="67" actId="2711"/>
          <ac:spMkLst>
            <pc:docMk/>
            <pc:sldMk cId="2102765540" sldId="259"/>
            <ac:spMk id="25" creationId="{2B8D300D-C03C-EF85-BA8C-8D7CA3540F65}"/>
          </ac:spMkLst>
        </pc:spChg>
      </pc:sldChg>
      <pc:sldChg chg="modSp mod modAnim modNotesTx">
        <pc:chgData name="MANCEAU Benjamin" userId="2e0128b9-a8ac-4f57-8def-ffd6e9e67acd" providerId="ADAL" clId="{5DEC41B4-0BC8-4EA5-AA05-118EFCB88AF6}" dt="2024-09-20T14:33:40.180" v="46" actId="404"/>
        <pc:sldMkLst>
          <pc:docMk/>
          <pc:sldMk cId="3705978106" sldId="437"/>
        </pc:sldMkLst>
        <pc:spChg chg="mod">
          <ac:chgData name="MANCEAU Benjamin" userId="2e0128b9-a8ac-4f57-8def-ffd6e9e67acd" providerId="ADAL" clId="{5DEC41B4-0BC8-4EA5-AA05-118EFCB88AF6}" dt="2024-09-20T14:33:25.182" v="43" actId="404"/>
          <ac:spMkLst>
            <pc:docMk/>
            <pc:sldMk cId="3705978106" sldId="437"/>
            <ac:spMk id="6" creationId="{E5765F19-DA60-11E0-A41A-EFF6FDE4CDAB}"/>
          </ac:spMkLst>
        </pc:spChg>
        <pc:spChg chg="mod">
          <ac:chgData name="MANCEAU Benjamin" userId="2e0128b9-a8ac-4f57-8def-ffd6e9e67acd" providerId="ADAL" clId="{5DEC41B4-0BC8-4EA5-AA05-118EFCB88AF6}" dt="2024-09-20T14:33:31.050" v="44" actId="2711"/>
          <ac:spMkLst>
            <pc:docMk/>
            <pc:sldMk cId="3705978106" sldId="437"/>
            <ac:spMk id="18" creationId="{12B2B980-7557-9DF4-0DD6-B06661B83DC8}"/>
          </ac:spMkLst>
        </pc:spChg>
        <pc:spChg chg="mod">
          <ac:chgData name="MANCEAU Benjamin" userId="2e0128b9-a8ac-4f57-8def-ffd6e9e67acd" providerId="ADAL" clId="{5DEC41B4-0BC8-4EA5-AA05-118EFCB88AF6}" dt="2024-09-20T14:33:40.180" v="46" actId="404"/>
          <ac:spMkLst>
            <pc:docMk/>
            <pc:sldMk cId="3705978106" sldId="437"/>
            <ac:spMk id="22" creationId="{61ED4D2A-DB7D-0991-CB96-6C9529F4A880}"/>
          </ac:spMkLst>
        </pc:spChg>
        <pc:spChg chg="mod">
          <ac:chgData name="MANCEAU Benjamin" userId="2e0128b9-a8ac-4f57-8def-ffd6e9e67acd" providerId="ADAL" clId="{5DEC41B4-0BC8-4EA5-AA05-118EFCB88AF6}" dt="2024-09-20T14:33:40.180" v="46" actId="404"/>
          <ac:spMkLst>
            <pc:docMk/>
            <pc:sldMk cId="3705978106" sldId="437"/>
            <ac:spMk id="23" creationId="{2FD45BC3-CC24-F1BB-2995-7BACB77BB611}"/>
          </ac:spMkLst>
        </pc:spChg>
        <pc:spChg chg="mod">
          <ac:chgData name="MANCEAU Benjamin" userId="2e0128b9-a8ac-4f57-8def-ffd6e9e67acd" providerId="ADAL" clId="{5DEC41B4-0BC8-4EA5-AA05-118EFCB88AF6}" dt="2024-09-20T14:33:40.180" v="46" actId="404"/>
          <ac:spMkLst>
            <pc:docMk/>
            <pc:sldMk cId="3705978106" sldId="437"/>
            <ac:spMk id="24" creationId="{3CE8FE21-FD4E-C40B-7B89-9197B1A34E75}"/>
          </ac:spMkLst>
        </pc:spChg>
        <pc:spChg chg="mod">
          <ac:chgData name="MANCEAU Benjamin" userId="2e0128b9-a8ac-4f57-8def-ffd6e9e67acd" providerId="ADAL" clId="{5DEC41B4-0BC8-4EA5-AA05-118EFCB88AF6}" dt="2024-09-20T14:33:31.050" v="44" actId="2711"/>
          <ac:spMkLst>
            <pc:docMk/>
            <pc:sldMk cId="3705978106" sldId="437"/>
            <ac:spMk id="25" creationId="{879722E2-6290-3F91-8FAA-C1C7B3201093}"/>
          </ac:spMkLst>
        </pc:spChg>
        <pc:spChg chg="mod">
          <ac:chgData name="MANCEAU Benjamin" userId="2e0128b9-a8ac-4f57-8def-ffd6e9e67acd" providerId="ADAL" clId="{5DEC41B4-0BC8-4EA5-AA05-118EFCB88AF6}" dt="2024-09-20T14:33:31.050" v="44" actId="2711"/>
          <ac:spMkLst>
            <pc:docMk/>
            <pc:sldMk cId="3705978106" sldId="437"/>
            <ac:spMk id="26" creationId="{6EA5838B-D6C4-4648-6285-1DAC450B09D7}"/>
          </ac:spMkLst>
        </pc:spChg>
        <pc:spChg chg="mod">
          <ac:chgData name="MANCEAU Benjamin" userId="2e0128b9-a8ac-4f57-8def-ffd6e9e67acd" providerId="ADAL" clId="{5DEC41B4-0BC8-4EA5-AA05-118EFCB88AF6}" dt="2024-09-20T14:33:31.050" v="44" actId="2711"/>
          <ac:spMkLst>
            <pc:docMk/>
            <pc:sldMk cId="3705978106" sldId="437"/>
            <ac:spMk id="32" creationId="{6BA2514A-BD2D-9D67-58D6-C8F1D5815F56}"/>
          </ac:spMkLst>
        </pc:spChg>
        <pc:spChg chg="mod">
          <ac:chgData name="MANCEAU Benjamin" userId="2e0128b9-a8ac-4f57-8def-ffd6e9e67acd" providerId="ADAL" clId="{5DEC41B4-0BC8-4EA5-AA05-118EFCB88AF6}" dt="2024-09-20T14:33:40.180" v="46" actId="404"/>
          <ac:spMkLst>
            <pc:docMk/>
            <pc:sldMk cId="3705978106" sldId="437"/>
            <ac:spMk id="50" creationId="{A2789C34-26D9-654C-663C-D92AE727CB5F}"/>
          </ac:spMkLst>
        </pc:spChg>
      </pc:sldChg>
      <pc:sldChg chg="modSp mod">
        <pc:chgData name="MANCEAU Benjamin" userId="2e0128b9-a8ac-4f57-8def-ffd6e9e67acd" providerId="ADAL" clId="{5DEC41B4-0BC8-4EA5-AA05-118EFCB88AF6}" dt="2024-09-20T14:33:17.193" v="41" actId="2711"/>
        <pc:sldMkLst>
          <pc:docMk/>
          <pc:sldMk cId="410766458" sldId="479"/>
        </pc:sldMkLst>
        <pc:spChg chg="mod">
          <ac:chgData name="MANCEAU Benjamin" userId="2e0128b9-a8ac-4f57-8def-ffd6e9e67acd" providerId="ADAL" clId="{5DEC41B4-0BC8-4EA5-AA05-118EFCB88AF6}" dt="2024-09-20T14:33:17.193" v="41" actId="2711"/>
          <ac:spMkLst>
            <pc:docMk/>
            <pc:sldMk cId="410766458" sldId="479"/>
            <ac:spMk id="22" creationId="{E32F0CBC-3FEA-D1F6-EEE9-66000B3561F3}"/>
          </ac:spMkLst>
        </pc:spChg>
      </pc:sldChg>
      <pc:sldChg chg="delSp">
        <pc:chgData name="MANCEAU Benjamin" userId="2e0128b9-a8ac-4f57-8def-ffd6e9e67acd" providerId="ADAL" clId="{5DEC41B4-0BC8-4EA5-AA05-118EFCB88AF6}" dt="2024-09-19T12:25:58.209" v="1" actId="478"/>
        <pc:sldMkLst>
          <pc:docMk/>
          <pc:sldMk cId="1552440222" sldId="2147470607"/>
        </pc:sldMkLst>
        <pc:picChg chg="del">
          <ac:chgData name="MANCEAU Benjamin" userId="2e0128b9-a8ac-4f57-8def-ffd6e9e67acd" providerId="ADAL" clId="{5DEC41B4-0BC8-4EA5-AA05-118EFCB88AF6}" dt="2024-09-19T12:25:58.209" v="1" actId="478"/>
          <ac:picMkLst>
            <pc:docMk/>
            <pc:sldMk cId="1552440222" sldId="2147470607"/>
            <ac:picMk id="6" creationId="{94604898-2D5F-5D1C-A6EB-2B46625C973A}"/>
          </ac:picMkLst>
        </pc:picChg>
        <pc:picChg chg="del">
          <ac:chgData name="MANCEAU Benjamin" userId="2e0128b9-a8ac-4f57-8def-ffd6e9e67acd" providerId="ADAL" clId="{5DEC41B4-0BC8-4EA5-AA05-118EFCB88AF6}" dt="2024-09-19T12:25:58.209" v="1" actId="478"/>
          <ac:picMkLst>
            <pc:docMk/>
            <pc:sldMk cId="1552440222" sldId="2147470607"/>
            <ac:picMk id="7" creationId="{67B2EEC1-FD28-7473-0B36-467F78BA464F}"/>
          </ac:picMkLst>
        </pc:picChg>
        <pc:picChg chg="del">
          <ac:chgData name="MANCEAU Benjamin" userId="2e0128b9-a8ac-4f57-8def-ffd6e9e67acd" providerId="ADAL" clId="{5DEC41B4-0BC8-4EA5-AA05-118EFCB88AF6}" dt="2024-09-19T12:25:58.209" v="1" actId="478"/>
          <ac:picMkLst>
            <pc:docMk/>
            <pc:sldMk cId="1552440222" sldId="2147470607"/>
            <ac:picMk id="8" creationId="{E16FA28B-2251-A1C4-718A-9AECF8814F7F}"/>
          </ac:picMkLst>
        </pc:picChg>
        <pc:picChg chg="del">
          <ac:chgData name="MANCEAU Benjamin" userId="2e0128b9-a8ac-4f57-8def-ffd6e9e67acd" providerId="ADAL" clId="{5DEC41B4-0BC8-4EA5-AA05-118EFCB88AF6}" dt="2024-09-19T12:25:58.209" v="1" actId="478"/>
          <ac:picMkLst>
            <pc:docMk/>
            <pc:sldMk cId="1552440222" sldId="2147470607"/>
            <ac:picMk id="9" creationId="{F7126678-73BB-DEE2-D361-657282E84D22}"/>
          </ac:picMkLst>
        </pc:picChg>
      </pc:sldChg>
      <pc:sldChg chg="modSp mod modNotesTx">
        <pc:chgData name="MANCEAU Benjamin" userId="2e0128b9-a8ac-4f57-8def-ffd6e9e67acd" providerId="ADAL" clId="{5DEC41B4-0BC8-4EA5-AA05-118EFCB88AF6}" dt="2024-09-20T14:33:47.486" v="47" actId="14100"/>
        <pc:sldMkLst>
          <pc:docMk/>
          <pc:sldMk cId="3743020742" sldId="2147470608"/>
        </pc:sldMkLst>
        <pc:spChg chg="mod">
          <ac:chgData name="MANCEAU Benjamin" userId="2e0128b9-a8ac-4f57-8def-ffd6e9e67acd" providerId="ADAL" clId="{5DEC41B4-0BC8-4EA5-AA05-118EFCB88AF6}" dt="2024-09-20T14:33:47.486" v="47" actId="14100"/>
          <ac:spMkLst>
            <pc:docMk/>
            <pc:sldMk cId="3743020742" sldId="2147470608"/>
            <ac:spMk id="27" creationId="{DBE34B5B-CDD5-9136-FC6E-7ABA34F89D37}"/>
          </ac:spMkLst>
        </pc:spChg>
      </pc:sldChg>
      <pc:sldChg chg="addSp delSp modSp mod delAnim modNotesTx">
        <pc:chgData name="MANCEAU Benjamin" userId="2e0128b9-a8ac-4f57-8def-ffd6e9e67acd" providerId="ADAL" clId="{5DEC41B4-0BC8-4EA5-AA05-118EFCB88AF6}" dt="2024-09-20T14:37:56.354" v="75" actId="1076"/>
        <pc:sldMkLst>
          <pc:docMk/>
          <pc:sldMk cId="1919340251" sldId="2147470609"/>
        </pc:sldMkLst>
        <pc:spChg chg="mod">
          <ac:chgData name="MANCEAU Benjamin" userId="2e0128b9-a8ac-4f57-8def-ffd6e9e67acd" providerId="ADAL" clId="{5DEC41B4-0BC8-4EA5-AA05-118EFCB88AF6}" dt="2024-09-20T14:34:23.191" v="50" actId="2711"/>
          <ac:spMkLst>
            <pc:docMk/>
            <pc:sldMk cId="1919340251" sldId="2147470609"/>
            <ac:spMk id="2" creationId="{EEDD3AF2-6271-0C2C-C0CF-621C6D15D8DA}"/>
          </ac:spMkLst>
        </pc:spChg>
        <pc:spChg chg="mod">
          <ac:chgData name="MANCEAU Benjamin" userId="2e0128b9-a8ac-4f57-8def-ffd6e9e67acd" providerId="ADAL" clId="{5DEC41B4-0BC8-4EA5-AA05-118EFCB88AF6}" dt="2024-09-20T14:34:23.191" v="50" actId="2711"/>
          <ac:spMkLst>
            <pc:docMk/>
            <pc:sldMk cId="1919340251" sldId="2147470609"/>
            <ac:spMk id="4" creationId="{B4B47A4A-55EB-2E31-4FC2-4BDD23F92E1F}"/>
          </ac:spMkLst>
        </pc:spChg>
        <pc:spChg chg="mod">
          <ac:chgData name="MANCEAU Benjamin" userId="2e0128b9-a8ac-4f57-8def-ffd6e9e67acd" providerId="ADAL" clId="{5DEC41B4-0BC8-4EA5-AA05-118EFCB88AF6}" dt="2024-09-20T14:34:23.191" v="50" actId="2711"/>
          <ac:spMkLst>
            <pc:docMk/>
            <pc:sldMk cId="1919340251" sldId="2147470609"/>
            <ac:spMk id="5" creationId="{3E60373F-6F15-C512-C4EC-7073A2576A36}"/>
          </ac:spMkLst>
        </pc:spChg>
        <pc:spChg chg="mod">
          <ac:chgData name="MANCEAU Benjamin" userId="2e0128b9-a8ac-4f57-8def-ffd6e9e67acd" providerId="ADAL" clId="{5DEC41B4-0BC8-4EA5-AA05-118EFCB88AF6}" dt="2024-09-20T14:34:23.191" v="50" actId="2711"/>
          <ac:spMkLst>
            <pc:docMk/>
            <pc:sldMk cId="1919340251" sldId="2147470609"/>
            <ac:spMk id="10" creationId="{B501B621-737F-552F-7FF3-EA393966041F}"/>
          </ac:spMkLst>
        </pc:spChg>
        <pc:spChg chg="mod">
          <ac:chgData name="MANCEAU Benjamin" userId="2e0128b9-a8ac-4f57-8def-ffd6e9e67acd" providerId="ADAL" clId="{5DEC41B4-0BC8-4EA5-AA05-118EFCB88AF6}" dt="2024-09-20T14:34:23.191" v="50" actId="2711"/>
          <ac:spMkLst>
            <pc:docMk/>
            <pc:sldMk cId="1919340251" sldId="2147470609"/>
            <ac:spMk id="11" creationId="{9F94B66E-28F2-48F0-DCA9-E1C1DAB92C0B}"/>
          </ac:spMkLst>
        </pc:spChg>
        <pc:spChg chg="mod">
          <ac:chgData name="MANCEAU Benjamin" userId="2e0128b9-a8ac-4f57-8def-ffd6e9e67acd" providerId="ADAL" clId="{5DEC41B4-0BC8-4EA5-AA05-118EFCB88AF6}" dt="2024-09-20T14:34:23.191" v="50" actId="2711"/>
          <ac:spMkLst>
            <pc:docMk/>
            <pc:sldMk cId="1919340251" sldId="2147470609"/>
            <ac:spMk id="12" creationId="{730C67B1-3240-A89B-D8EB-86B34F170D71}"/>
          </ac:spMkLst>
        </pc:spChg>
        <pc:spChg chg="mod">
          <ac:chgData name="MANCEAU Benjamin" userId="2e0128b9-a8ac-4f57-8def-ffd6e9e67acd" providerId="ADAL" clId="{5DEC41B4-0BC8-4EA5-AA05-118EFCB88AF6}" dt="2024-09-20T14:34:29.757" v="51" actId="404"/>
          <ac:spMkLst>
            <pc:docMk/>
            <pc:sldMk cId="1919340251" sldId="2147470609"/>
            <ac:spMk id="36" creationId="{958343E9-7702-3C54-5C58-08FC2E5102E5}"/>
          </ac:spMkLst>
        </pc:spChg>
        <pc:spChg chg="mod">
          <ac:chgData name="MANCEAU Benjamin" userId="2e0128b9-a8ac-4f57-8def-ffd6e9e67acd" providerId="ADAL" clId="{5DEC41B4-0BC8-4EA5-AA05-118EFCB88AF6}" dt="2024-09-20T14:34:23.191" v="50" actId="2711"/>
          <ac:spMkLst>
            <pc:docMk/>
            <pc:sldMk cId="1919340251" sldId="2147470609"/>
            <ac:spMk id="42" creationId="{8341F81C-3064-6CE4-62EF-3A924CBD6CC4}"/>
          </ac:spMkLst>
        </pc:spChg>
        <pc:picChg chg="del mod">
          <ac:chgData name="MANCEAU Benjamin" userId="2e0128b9-a8ac-4f57-8def-ffd6e9e67acd" providerId="ADAL" clId="{5DEC41B4-0BC8-4EA5-AA05-118EFCB88AF6}" dt="2024-09-20T14:37:50.884" v="73" actId="478"/>
          <ac:picMkLst>
            <pc:docMk/>
            <pc:sldMk cId="1919340251" sldId="2147470609"/>
            <ac:picMk id="16" creationId="{AD5735CA-CA52-146F-82EC-B67442B1C64E}"/>
          </ac:picMkLst>
        </pc:picChg>
        <pc:picChg chg="add del mod">
          <ac:chgData name="MANCEAU Benjamin" userId="2e0128b9-a8ac-4f57-8def-ffd6e9e67acd" providerId="ADAL" clId="{5DEC41B4-0BC8-4EA5-AA05-118EFCB88AF6}" dt="2024-09-20T14:37:56.354" v="75" actId="1076"/>
          <ac:picMkLst>
            <pc:docMk/>
            <pc:sldMk cId="1919340251" sldId="2147470609"/>
            <ac:picMk id="17" creationId="{56B618A6-F9E8-6558-9CDD-BFCFF42312AE}"/>
          </ac:picMkLst>
        </pc:picChg>
      </pc:sldChg>
      <pc:sldChg chg="modSp mod modNotesTx">
        <pc:chgData name="MANCEAU Benjamin" userId="2e0128b9-a8ac-4f57-8def-ffd6e9e67acd" providerId="ADAL" clId="{5DEC41B4-0BC8-4EA5-AA05-118EFCB88AF6}" dt="2024-09-20T14:34:41.022" v="53" actId="1076"/>
        <pc:sldMkLst>
          <pc:docMk/>
          <pc:sldMk cId="1871918198" sldId="2147470611"/>
        </pc:sldMkLst>
        <pc:spChg chg="mod">
          <ac:chgData name="MANCEAU Benjamin" userId="2e0128b9-a8ac-4f57-8def-ffd6e9e67acd" providerId="ADAL" clId="{5DEC41B4-0BC8-4EA5-AA05-118EFCB88AF6}" dt="2024-09-20T14:34:35.516" v="52" actId="2711"/>
          <ac:spMkLst>
            <pc:docMk/>
            <pc:sldMk cId="1871918198" sldId="2147470611"/>
            <ac:spMk id="2" creationId="{8CFBFEBA-3A77-403C-6DF8-191114C27B00}"/>
          </ac:spMkLst>
        </pc:spChg>
        <pc:spChg chg="mod">
          <ac:chgData name="MANCEAU Benjamin" userId="2e0128b9-a8ac-4f57-8def-ffd6e9e67acd" providerId="ADAL" clId="{5DEC41B4-0BC8-4EA5-AA05-118EFCB88AF6}" dt="2024-09-20T14:34:41.022" v="53" actId="1076"/>
          <ac:spMkLst>
            <pc:docMk/>
            <pc:sldMk cId="1871918198" sldId="2147470611"/>
            <ac:spMk id="4" creationId="{5A442B59-93C0-6764-6588-B95E2A0BD1D6}"/>
          </ac:spMkLst>
        </pc:spChg>
        <pc:spChg chg="mod">
          <ac:chgData name="MANCEAU Benjamin" userId="2e0128b9-a8ac-4f57-8def-ffd6e9e67acd" providerId="ADAL" clId="{5DEC41B4-0BC8-4EA5-AA05-118EFCB88AF6}" dt="2024-09-20T14:34:35.516" v="52" actId="2711"/>
          <ac:spMkLst>
            <pc:docMk/>
            <pc:sldMk cId="1871918198" sldId="2147470611"/>
            <ac:spMk id="11" creationId="{C41AD85C-7FDD-FA96-0CE0-1C78AA68ABF4}"/>
          </ac:spMkLst>
        </pc:spChg>
        <pc:spChg chg="mod">
          <ac:chgData name="MANCEAU Benjamin" userId="2e0128b9-a8ac-4f57-8def-ffd6e9e67acd" providerId="ADAL" clId="{5DEC41B4-0BC8-4EA5-AA05-118EFCB88AF6}" dt="2024-09-20T14:34:35.516" v="52" actId="2711"/>
          <ac:spMkLst>
            <pc:docMk/>
            <pc:sldMk cId="1871918198" sldId="2147470611"/>
            <ac:spMk id="12" creationId="{C681E844-87BF-E790-5DB1-E3AE5CB591A4}"/>
          </ac:spMkLst>
        </pc:spChg>
        <pc:spChg chg="mod">
          <ac:chgData name="MANCEAU Benjamin" userId="2e0128b9-a8ac-4f57-8def-ffd6e9e67acd" providerId="ADAL" clId="{5DEC41B4-0BC8-4EA5-AA05-118EFCB88AF6}" dt="2024-09-20T14:34:35.516" v="52" actId="2711"/>
          <ac:spMkLst>
            <pc:docMk/>
            <pc:sldMk cId="1871918198" sldId="2147470611"/>
            <ac:spMk id="13" creationId="{24EA7094-FD7F-6189-EC83-6116FCDBADE3}"/>
          </ac:spMkLst>
        </pc:spChg>
        <pc:spChg chg="mod">
          <ac:chgData name="MANCEAU Benjamin" userId="2e0128b9-a8ac-4f57-8def-ffd6e9e67acd" providerId="ADAL" clId="{5DEC41B4-0BC8-4EA5-AA05-118EFCB88AF6}" dt="2024-09-20T14:34:35.516" v="52" actId="2711"/>
          <ac:spMkLst>
            <pc:docMk/>
            <pc:sldMk cId="1871918198" sldId="2147470611"/>
            <ac:spMk id="14" creationId="{DDF2567E-36DE-3261-368C-013D4F1FEB6E}"/>
          </ac:spMkLst>
        </pc:spChg>
        <pc:spChg chg="mod">
          <ac:chgData name="MANCEAU Benjamin" userId="2e0128b9-a8ac-4f57-8def-ffd6e9e67acd" providerId="ADAL" clId="{5DEC41B4-0BC8-4EA5-AA05-118EFCB88AF6}" dt="2024-09-20T14:34:35.516" v="52" actId="2711"/>
          <ac:spMkLst>
            <pc:docMk/>
            <pc:sldMk cId="1871918198" sldId="2147470611"/>
            <ac:spMk id="16" creationId="{68727465-7875-415A-319F-4F3B987B0B74}"/>
          </ac:spMkLst>
        </pc:spChg>
        <pc:spChg chg="mod">
          <ac:chgData name="MANCEAU Benjamin" userId="2e0128b9-a8ac-4f57-8def-ffd6e9e67acd" providerId="ADAL" clId="{5DEC41B4-0BC8-4EA5-AA05-118EFCB88AF6}" dt="2024-09-20T14:34:35.516" v="52" actId="2711"/>
          <ac:spMkLst>
            <pc:docMk/>
            <pc:sldMk cId="1871918198" sldId="2147470611"/>
            <ac:spMk id="17" creationId="{C33744CE-A530-0449-2353-7249AD234661}"/>
          </ac:spMkLst>
        </pc:spChg>
        <pc:spChg chg="mod">
          <ac:chgData name="MANCEAU Benjamin" userId="2e0128b9-a8ac-4f57-8def-ffd6e9e67acd" providerId="ADAL" clId="{5DEC41B4-0BC8-4EA5-AA05-118EFCB88AF6}" dt="2024-09-20T14:34:35.516" v="52" actId="2711"/>
          <ac:spMkLst>
            <pc:docMk/>
            <pc:sldMk cId="1871918198" sldId="2147470611"/>
            <ac:spMk id="18" creationId="{32989500-C974-6CA3-C198-8AF1280725CD}"/>
          </ac:spMkLst>
        </pc:spChg>
        <pc:spChg chg="mod">
          <ac:chgData name="MANCEAU Benjamin" userId="2e0128b9-a8ac-4f57-8def-ffd6e9e67acd" providerId="ADAL" clId="{5DEC41B4-0BC8-4EA5-AA05-118EFCB88AF6}" dt="2024-09-20T14:34:35.516" v="52" actId="2711"/>
          <ac:spMkLst>
            <pc:docMk/>
            <pc:sldMk cId="1871918198" sldId="2147470611"/>
            <ac:spMk id="19" creationId="{2397628A-F032-CDED-F7C8-421DCA583235}"/>
          </ac:spMkLst>
        </pc:spChg>
        <pc:spChg chg="mod">
          <ac:chgData name="MANCEAU Benjamin" userId="2e0128b9-a8ac-4f57-8def-ffd6e9e67acd" providerId="ADAL" clId="{5DEC41B4-0BC8-4EA5-AA05-118EFCB88AF6}" dt="2024-09-20T14:34:35.516" v="52" actId="2711"/>
          <ac:spMkLst>
            <pc:docMk/>
            <pc:sldMk cId="1871918198" sldId="2147470611"/>
            <ac:spMk id="20" creationId="{3742D6BF-CDCB-4C3F-9061-4371086F54B6}"/>
          </ac:spMkLst>
        </pc:spChg>
        <pc:spChg chg="mod">
          <ac:chgData name="MANCEAU Benjamin" userId="2e0128b9-a8ac-4f57-8def-ffd6e9e67acd" providerId="ADAL" clId="{5DEC41B4-0BC8-4EA5-AA05-118EFCB88AF6}" dt="2024-09-20T14:34:35.516" v="52" actId="2711"/>
          <ac:spMkLst>
            <pc:docMk/>
            <pc:sldMk cId="1871918198" sldId="2147470611"/>
            <ac:spMk id="29" creationId="{5EBB02DA-9058-13D8-F923-2BDC07520687}"/>
          </ac:spMkLst>
        </pc:spChg>
        <pc:spChg chg="mod">
          <ac:chgData name="MANCEAU Benjamin" userId="2e0128b9-a8ac-4f57-8def-ffd6e9e67acd" providerId="ADAL" clId="{5DEC41B4-0BC8-4EA5-AA05-118EFCB88AF6}" dt="2024-09-20T14:34:35.516" v="52" actId="2711"/>
          <ac:spMkLst>
            <pc:docMk/>
            <pc:sldMk cId="1871918198" sldId="2147470611"/>
            <ac:spMk id="34" creationId="{E556968F-4BD4-2194-8547-2C180B4EEB77}"/>
          </ac:spMkLst>
        </pc:spChg>
        <pc:spChg chg="mod">
          <ac:chgData name="MANCEAU Benjamin" userId="2e0128b9-a8ac-4f57-8def-ffd6e9e67acd" providerId="ADAL" clId="{5DEC41B4-0BC8-4EA5-AA05-118EFCB88AF6}" dt="2024-09-20T14:34:35.516" v="52" actId="2711"/>
          <ac:spMkLst>
            <pc:docMk/>
            <pc:sldMk cId="1871918198" sldId="2147470611"/>
            <ac:spMk id="37" creationId="{99B5708A-B473-CBD3-183F-D75B2B502ED0}"/>
          </ac:spMkLst>
        </pc:spChg>
        <pc:spChg chg="mod">
          <ac:chgData name="MANCEAU Benjamin" userId="2e0128b9-a8ac-4f57-8def-ffd6e9e67acd" providerId="ADAL" clId="{5DEC41B4-0BC8-4EA5-AA05-118EFCB88AF6}" dt="2024-09-20T14:34:35.516" v="52" actId="2711"/>
          <ac:spMkLst>
            <pc:docMk/>
            <pc:sldMk cId="1871918198" sldId="2147470611"/>
            <ac:spMk id="42" creationId="{97C75F61-B0AA-6203-8ECE-BA6EEC22BB7B}"/>
          </ac:spMkLst>
        </pc:spChg>
        <pc:spChg chg="mod">
          <ac:chgData name="MANCEAU Benjamin" userId="2e0128b9-a8ac-4f57-8def-ffd6e9e67acd" providerId="ADAL" clId="{5DEC41B4-0BC8-4EA5-AA05-118EFCB88AF6}" dt="2024-09-20T14:34:35.516" v="52" actId="2711"/>
          <ac:spMkLst>
            <pc:docMk/>
            <pc:sldMk cId="1871918198" sldId="2147470611"/>
            <ac:spMk id="57" creationId="{33F78D7D-74E4-205F-D2B0-809EBE82CF64}"/>
          </ac:spMkLst>
        </pc:spChg>
        <pc:spChg chg="mod">
          <ac:chgData name="MANCEAU Benjamin" userId="2e0128b9-a8ac-4f57-8def-ffd6e9e67acd" providerId="ADAL" clId="{5DEC41B4-0BC8-4EA5-AA05-118EFCB88AF6}" dt="2024-09-20T14:34:35.516" v="52" actId="2711"/>
          <ac:spMkLst>
            <pc:docMk/>
            <pc:sldMk cId="1871918198" sldId="2147470611"/>
            <ac:spMk id="61" creationId="{C5854E81-976B-A5AC-892E-40CC94F3C354}"/>
          </ac:spMkLst>
        </pc:spChg>
        <pc:spChg chg="mod">
          <ac:chgData name="MANCEAU Benjamin" userId="2e0128b9-a8ac-4f57-8def-ffd6e9e67acd" providerId="ADAL" clId="{5DEC41B4-0BC8-4EA5-AA05-118EFCB88AF6}" dt="2024-09-20T14:34:35.516" v="52" actId="2711"/>
          <ac:spMkLst>
            <pc:docMk/>
            <pc:sldMk cId="1871918198" sldId="2147470611"/>
            <ac:spMk id="63" creationId="{7D1A7A7E-D6DB-956C-587B-3F6FFE54B5FE}"/>
          </ac:spMkLst>
        </pc:spChg>
        <pc:spChg chg="mod">
          <ac:chgData name="MANCEAU Benjamin" userId="2e0128b9-a8ac-4f57-8def-ffd6e9e67acd" providerId="ADAL" clId="{5DEC41B4-0BC8-4EA5-AA05-118EFCB88AF6}" dt="2024-09-20T14:34:35.516" v="52" actId="2711"/>
          <ac:spMkLst>
            <pc:docMk/>
            <pc:sldMk cId="1871918198" sldId="2147470611"/>
            <ac:spMk id="64" creationId="{25DA92B4-6A51-6CBE-28DC-27A99AB683D2}"/>
          </ac:spMkLst>
        </pc:spChg>
        <pc:spChg chg="mod">
          <ac:chgData name="MANCEAU Benjamin" userId="2e0128b9-a8ac-4f57-8def-ffd6e9e67acd" providerId="ADAL" clId="{5DEC41B4-0BC8-4EA5-AA05-118EFCB88AF6}" dt="2024-09-20T14:34:35.516" v="52" actId="2711"/>
          <ac:spMkLst>
            <pc:docMk/>
            <pc:sldMk cId="1871918198" sldId="2147470611"/>
            <ac:spMk id="67" creationId="{EEA96A78-2CC6-6639-CCA9-4A4B30064566}"/>
          </ac:spMkLst>
        </pc:spChg>
        <pc:spChg chg="mod">
          <ac:chgData name="MANCEAU Benjamin" userId="2e0128b9-a8ac-4f57-8def-ffd6e9e67acd" providerId="ADAL" clId="{5DEC41B4-0BC8-4EA5-AA05-118EFCB88AF6}" dt="2024-09-20T14:34:35.516" v="52" actId="2711"/>
          <ac:spMkLst>
            <pc:docMk/>
            <pc:sldMk cId="1871918198" sldId="2147470611"/>
            <ac:spMk id="68" creationId="{20D65B61-E49B-BB6C-40F7-4A7B51994B6A}"/>
          </ac:spMkLst>
        </pc:spChg>
        <pc:spChg chg="mod">
          <ac:chgData name="MANCEAU Benjamin" userId="2e0128b9-a8ac-4f57-8def-ffd6e9e67acd" providerId="ADAL" clId="{5DEC41B4-0BC8-4EA5-AA05-118EFCB88AF6}" dt="2024-09-20T14:34:35.516" v="52" actId="2711"/>
          <ac:spMkLst>
            <pc:docMk/>
            <pc:sldMk cId="1871918198" sldId="2147470611"/>
            <ac:spMk id="69" creationId="{A9339A92-60CE-C304-D9BD-57430732E47E}"/>
          </ac:spMkLst>
        </pc:spChg>
        <pc:spChg chg="mod">
          <ac:chgData name="MANCEAU Benjamin" userId="2e0128b9-a8ac-4f57-8def-ffd6e9e67acd" providerId="ADAL" clId="{5DEC41B4-0BC8-4EA5-AA05-118EFCB88AF6}" dt="2024-09-20T14:34:35.516" v="52" actId="2711"/>
          <ac:spMkLst>
            <pc:docMk/>
            <pc:sldMk cId="1871918198" sldId="2147470611"/>
            <ac:spMk id="70" creationId="{F70F01D8-3EDC-0C9E-0E0A-4585FB383EBB}"/>
          </ac:spMkLst>
        </pc:spChg>
      </pc:sldChg>
      <pc:sldChg chg="modSp mod">
        <pc:chgData name="MANCEAU Benjamin" userId="2e0128b9-a8ac-4f57-8def-ffd6e9e67acd" providerId="ADAL" clId="{5DEC41B4-0BC8-4EA5-AA05-118EFCB88AF6}" dt="2024-09-20T14:34:09.141" v="49" actId="2711"/>
        <pc:sldMkLst>
          <pc:docMk/>
          <pc:sldMk cId="1176353488" sldId="2147475099"/>
        </pc:sldMkLst>
        <pc:spChg chg="mod">
          <ac:chgData name="MANCEAU Benjamin" userId="2e0128b9-a8ac-4f57-8def-ffd6e9e67acd" providerId="ADAL" clId="{5DEC41B4-0BC8-4EA5-AA05-118EFCB88AF6}" dt="2024-09-20T14:34:00.522" v="48" actId="2711"/>
          <ac:spMkLst>
            <pc:docMk/>
            <pc:sldMk cId="1176353488" sldId="2147475099"/>
            <ac:spMk id="6" creationId="{1969EAAE-CC31-A4BC-A982-A212A900C4C3}"/>
          </ac:spMkLst>
        </pc:spChg>
        <pc:spChg chg="mod">
          <ac:chgData name="MANCEAU Benjamin" userId="2e0128b9-a8ac-4f57-8def-ffd6e9e67acd" providerId="ADAL" clId="{5DEC41B4-0BC8-4EA5-AA05-118EFCB88AF6}" dt="2024-09-20T14:34:00.522" v="48" actId="2711"/>
          <ac:spMkLst>
            <pc:docMk/>
            <pc:sldMk cId="1176353488" sldId="2147475099"/>
            <ac:spMk id="22" creationId="{E406A4E8-0595-8DB1-F58B-BE40C95EBDB9}"/>
          </ac:spMkLst>
        </pc:spChg>
        <pc:spChg chg="mod">
          <ac:chgData name="MANCEAU Benjamin" userId="2e0128b9-a8ac-4f57-8def-ffd6e9e67acd" providerId="ADAL" clId="{5DEC41B4-0BC8-4EA5-AA05-118EFCB88AF6}" dt="2024-09-20T14:34:00.522" v="48" actId="2711"/>
          <ac:spMkLst>
            <pc:docMk/>
            <pc:sldMk cId="1176353488" sldId="2147475099"/>
            <ac:spMk id="23" creationId="{EDD859EF-0CEF-F74E-A308-F5E65354A604}"/>
          </ac:spMkLst>
        </pc:spChg>
        <pc:spChg chg="mod">
          <ac:chgData name="MANCEAU Benjamin" userId="2e0128b9-a8ac-4f57-8def-ffd6e9e67acd" providerId="ADAL" clId="{5DEC41B4-0BC8-4EA5-AA05-118EFCB88AF6}" dt="2024-09-20T14:34:00.522" v="48" actId="2711"/>
          <ac:spMkLst>
            <pc:docMk/>
            <pc:sldMk cId="1176353488" sldId="2147475099"/>
            <ac:spMk id="24" creationId="{4B457FE7-CD9E-419B-9C89-1754546D6DFA}"/>
          </ac:spMkLst>
        </pc:spChg>
        <pc:spChg chg="mod">
          <ac:chgData name="MANCEAU Benjamin" userId="2e0128b9-a8ac-4f57-8def-ffd6e9e67acd" providerId="ADAL" clId="{5DEC41B4-0BC8-4EA5-AA05-118EFCB88AF6}" dt="2024-09-20T14:34:00.522" v="48" actId="2711"/>
          <ac:spMkLst>
            <pc:docMk/>
            <pc:sldMk cId="1176353488" sldId="2147475099"/>
            <ac:spMk id="25" creationId="{F8593FD4-B588-3C24-801C-B9D49B41B588}"/>
          </ac:spMkLst>
        </pc:spChg>
        <pc:spChg chg="mod">
          <ac:chgData name="MANCEAU Benjamin" userId="2e0128b9-a8ac-4f57-8def-ffd6e9e67acd" providerId="ADAL" clId="{5DEC41B4-0BC8-4EA5-AA05-118EFCB88AF6}" dt="2024-09-20T14:34:00.522" v="48" actId="2711"/>
          <ac:spMkLst>
            <pc:docMk/>
            <pc:sldMk cId="1176353488" sldId="2147475099"/>
            <ac:spMk id="27" creationId="{AE18D9D3-5F7B-325F-BFC5-298E7D9AC96A}"/>
          </ac:spMkLst>
        </pc:spChg>
        <pc:spChg chg="mod">
          <ac:chgData name="MANCEAU Benjamin" userId="2e0128b9-a8ac-4f57-8def-ffd6e9e67acd" providerId="ADAL" clId="{5DEC41B4-0BC8-4EA5-AA05-118EFCB88AF6}" dt="2024-09-20T14:34:00.522" v="48" actId="2711"/>
          <ac:spMkLst>
            <pc:docMk/>
            <pc:sldMk cId="1176353488" sldId="2147475099"/>
            <ac:spMk id="29" creationId="{D9BBB3C8-60F9-F756-31E5-6AB1A81E7AE3}"/>
          </ac:spMkLst>
        </pc:spChg>
        <pc:graphicFrameChg chg="modGraphic">
          <ac:chgData name="MANCEAU Benjamin" userId="2e0128b9-a8ac-4f57-8def-ffd6e9e67acd" providerId="ADAL" clId="{5DEC41B4-0BC8-4EA5-AA05-118EFCB88AF6}" dt="2024-09-20T14:34:09.141" v="49" actId="2711"/>
          <ac:graphicFrameMkLst>
            <pc:docMk/>
            <pc:sldMk cId="1176353488" sldId="2147475099"/>
            <ac:graphicFrameMk id="2" creationId="{0E8324DF-3B89-F177-FB20-AF870830DA9A}"/>
          </ac:graphicFrameMkLst>
        </pc:graphicFrameChg>
      </pc:sldChg>
      <pc:sldChg chg="delSp del mod modNotesTx">
        <pc:chgData name="MANCEAU Benjamin" userId="2e0128b9-a8ac-4f57-8def-ffd6e9e67acd" providerId="ADAL" clId="{5DEC41B4-0BC8-4EA5-AA05-118EFCB88AF6}" dt="2024-09-19T13:02:51.166" v="22" actId="47"/>
        <pc:sldMkLst>
          <pc:docMk/>
          <pc:sldMk cId="133691817" sldId="2147475510"/>
        </pc:sldMkLst>
        <pc:spChg chg="del">
          <ac:chgData name="MANCEAU Benjamin" userId="2e0128b9-a8ac-4f57-8def-ffd6e9e67acd" providerId="ADAL" clId="{5DEC41B4-0BC8-4EA5-AA05-118EFCB88AF6}" dt="2024-09-19T12:30:02.848" v="16" actId="478"/>
          <ac:spMkLst>
            <pc:docMk/>
            <pc:sldMk cId="133691817" sldId="2147475510"/>
            <ac:spMk id="43" creationId="{13528047-38D7-849D-C2A3-0D55F83F0B26}"/>
          </ac:spMkLst>
        </pc:spChg>
        <pc:spChg chg="del">
          <ac:chgData name="MANCEAU Benjamin" userId="2e0128b9-a8ac-4f57-8def-ffd6e9e67acd" providerId="ADAL" clId="{5DEC41B4-0BC8-4EA5-AA05-118EFCB88AF6}" dt="2024-09-19T12:30:02.848" v="16" actId="478"/>
          <ac:spMkLst>
            <pc:docMk/>
            <pc:sldMk cId="133691817" sldId="2147475510"/>
            <ac:spMk id="44" creationId="{80FB3571-88DF-899A-65B7-CAE2336DFC1D}"/>
          </ac:spMkLst>
        </pc:spChg>
      </pc:sldChg>
      <pc:sldChg chg="modSp mod modNotesTx">
        <pc:chgData name="MANCEAU Benjamin" userId="2e0128b9-a8ac-4f57-8def-ffd6e9e67acd" providerId="ADAL" clId="{5DEC41B4-0BC8-4EA5-AA05-118EFCB88AF6}" dt="2024-09-20T14:32:59.683" v="40" actId="2711"/>
        <pc:sldMkLst>
          <pc:docMk/>
          <pc:sldMk cId="1504715646" sldId="2147475511"/>
        </pc:sldMkLst>
        <pc:spChg chg="mod">
          <ac:chgData name="MANCEAU Benjamin" userId="2e0128b9-a8ac-4f57-8def-ffd6e9e67acd" providerId="ADAL" clId="{5DEC41B4-0BC8-4EA5-AA05-118EFCB88AF6}" dt="2024-09-20T14:32:53.711" v="39" actId="404"/>
          <ac:spMkLst>
            <pc:docMk/>
            <pc:sldMk cId="1504715646" sldId="2147475511"/>
            <ac:spMk id="4" creationId="{6A0A0BCD-96F7-8664-F3F6-57F831D38255}"/>
          </ac:spMkLst>
        </pc:spChg>
        <pc:spChg chg="mod">
          <ac:chgData name="MANCEAU Benjamin" userId="2e0128b9-a8ac-4f57-8def-ffd6e9e67acd" providerId="ADAL" clId="{5DEC41B4-0BC8-4EA5-AA05-118EFCB88AF6}" dt="2024-09-20T14:32:59.683" v="40" actId="2711"/>
          <ac:spMkLst>
            <pc:docMk/>
            <pc:sldMk cId="1504715646" sldId="2147475511"/>
            <ac:spMk id="62" creationId="{8EE51AB3-83AF-16CD-75B8-EFD7C68E1739}"/>
          </ac:spMkLst>
        </pc:spChg>
      </pc:sldChg>
      <pc:sldChg chg="delSp modSp mod delAnim modNotesTx">
        <pc:chgData name="MANCEAU Benjamin" userId="2e0128b9-a8ac-4f57-8def-ffd6e9e67acd" providerId="ADAL" clId="{5DEC41B4-0BC8-4EA5-AA05-118EFCB88AF6}" dt="2024-09-20T14:35:23.265" v="66" actId="1036"/>
        <pc:sldMkLst>
          <pc:docMk/>
          <pc:sldMk cId="3475804243" sldId="2147475512"/>
        </pc:sldMkLst>
        <pc:spChg chg="mod">
          <ac:chgData name="MANCEAU Benjamin" userId="2e0128b9-a8ac-4f57-8def-ffd6e9e67acd" providerId="ADAL" clId="{5DEC41B4-0BC8-4EA5-AA05-118EFCB88AF6}" dt="2024-09-20T14:35:23.265" v="66" actId="1036"/>
          <ac:spMkLst>
            <pc:docMk/>
            <pc:sldMk cId="3475804243" sldId="2147475512"/>
            <ac:spMk id="4" creationId="{5A442B59-93C0-6764-6588-B95E2A0BD1D6}"/>
          </ac:spMkLst>
        </pc:spChg>
        <pc:picChg chg="del">
          <ac:chgData name="MANCEAU Benjamin" userId="2e0128b9-a8ac-4f57-8def-ffd6e9e67acd" providerId="ADAL" clId="{5DEC41B4-0BC8-4EA5-AA05-118EFCB88AF6}" dt="2024-09-19T12:25:19.672" v="0" actId="478"/>
          <ac:picMkLst>
            <pc:docMk/>
            <pc:sldMk cId="3475804243" sldId="2147475512"/>
            <ac:picMk id="5" creationId="{CCD48BB2-D100-89DF-DB92-C41DBBC2A038}"/>
          </ac:picMkLst>
        </pc:picChg>
      </pc:sldChg>
      <pc:sldChg chg="modSp mod">
        <pc:chgData name="MANCEAU Benjamin" userId="2e0128b9-a8ac-4f57-8def-ffd6e9e67acd" providerId="ADAL" clId="{5DEC41B4-0BC8-4EA5-AA05-118EFCB88AF6}" dt="2024-09-20T14:31:50.757" v="27" actId="404"/>
        <pc:sldMkLst>
          <pc:docMk/>
          <pc:sldMk cId="3407469124" sldId="2147475514"/>
        </pc:sldMkLst>
        <pc:spChg chg="mod">
          <ac:chgData name="MANCEAU Benjamin" userId="2e0128b9-a8ac-4f57-8def-ffd6e9e67acd" providerId="ADAL" clId="{5DEC41B4-0BC8-4EA5-AA05-118EFCB88AF6}" dt="2024-09-20T14:31:50.757" v="27" actId="404"/>
          <ac:spMkLst>
            <pc:docMk/>
            <pc:sldMk cId="3407469124" sldId="2147475514"/>
            <ac:spMk id="22" creationId="{E32F0CBC-3FEA-D1F6-EEE9-66000B3561F3}"/>
          </ac:spMkLst>
        </pc:spChg>
      </pc:sldChg>
      <pc:sldChg chg="modSp mod modAnim">
        <pc:chgData name="MANCEAU Benjamin" userId="2e0128b9-a8ac-4f57-8def-ffd6e9e67acd" providerId="ADAL" clId="{5DEC41B4-0BC8-4EA5-AA05-118EFCB88AF6}" dt="2024-09-20T14:32:20.016" v="32" actId="2711"/>
        <pc:sldMkLst>
          <pc:docMk/>
          <pc:sldMk cId="2124103484" sldId="2147475515"/>
        </pc:sldMkLst>
        <pc:spChg chg="mod">
          <ac:chgData name="MANCEAU Benjamin" userId="2e0128b9-a8ac-4f57-8def-ffd6e9e67acd" providerId="ADAL" clId="{5DEC41B4-0BC8-4EA5-AA05-118EFCB88AF6}" dt="2024-09-20T14:32:20.016" v="32" actId="2711"/>
          <ac:spMkLst>
            <pc:docMk/>
            <pc:sldMk cId="2124103484" sldId="2147475515"/>
            <ac:spMk id="9" creationId="{05929288-2DD1-6B08-9DF9-19E801C17728}"/>
          </ac:spMkLst>
        </pc:spChg>
        <pc:spChg chg="mod">
          <ac:chgData name="MANCEAU Benjamin" userId="2e0128b9-a8ac-4f57-8def-ffd6e9e67acd" providerId="ADAL" clId="{5DEC41B4-0BC8-4EA5-AA05-118EFCB88AF6}" dt="2024-09-20T14:32:05.067" v="30" actId="404"/>
          <ac:spMkLst>
            <pc:docMk/>
            <pc:sldMk cId="2124103484" sldId="2147475515"/>
            <ac:spMk id="13" creationId="{613C687B-7174-7CDD-B413-16AA9A989D8F}"/>
          </ac:spMkLst>
        </pc:spChg>
        <pc:spChg chg="mod">
          <ac:chgData name="MANCEAU Benjamin" userId="2e0128b9-a8ac-4f57-8def-ffd6e9e67acd" providerId="ADAL" clId="{5DEC41B4-0BC8-4EA5-AA05-118EFCB88AF6}" dt="2024-09-20T14:32:09.601" v="31" actId="2711"/>
          <ac:spMkLst>
            <pc:docMk/>
            <pc:sldMk cId="2124103484" sldId="2147475515"/>
            <ac:spMk id="14" creationId="{C962C514-069D-D029-5834-AA936DBC465D}"/>
          </ac:spMkLst>
        </pc:spChg>
      </pc:sldChg>
      <pc:sldChg chg="delSp del mod modNotesTx">
        <pc:chgData name="MANCEAU Benjamin" userId="2e0128b9-a8ac-4f57-8def-ffd6e9e67acd" providerId="ADAL" clId="{5DEC41B4-0BC8-4EA5-AA05-118EFCB88AF6}" dt="2024-09-19T13:02:48.876" v="21" actId="47"/>
        <pc:sldMkLst>
          <pc:docMk/>
          <pc:sldMk cId="3639380700" sldId="2147475517"/>
        </pc:sldMkLst>
        <pc:spChg chg="del">
          <ac:chgData name="MANCEAU Benjamin" userId="2e0128b9-a8ac-4f57-8def-ffd6e9e67acd" providerId="ADAL" clId="{5DEC41B4-0BC8-4EA5-AA05-118EFCB88AF6}" dt="2024-09-19T12:29:58.673" v="15" actId="478"/>
          <ac:spMkLst>
            <pc:docMk/>
            <pc:sldMk cId="3639380700" sldId="2147475517"/>
            <ac:spMk id="43" creationId="{13528047-38D7-849D-C2A3-0D55F83F0B26}"/>
          </ac:spMkLst>
        </pc:spChg>
        <pc:spChg chg="del">
          <ac:chgData name="MANCEAU Benjamin" userId="2e0128b9-a8ac-4f57-8def-ffd6e9e67acd" providerId="ADAL" clId="{5DEC41B4-0BC8-4EA5-AA05-118EFCB88AF6}" dt="2024-09-19T12:29:58.673" v="15" actId="478"/>
          <ac:spMkLst>
            <pc:docMk/>
            <pc:sldMk cId="3639380700" sldId="2147475517"/>
            <ac:spMk id="44" creationId="{80FB3571-88DF-899A-65B7-CAE2336DFC1D}"/>
          </ac:spMkLst>
        </pc:spChg>
      </pc:sldChg>
      <pc:sldChg chg="delSp del mod modNotesTx">
        <pc:chgData name="MANCEAU Benjamin" userId="2e0128b9-a8ac-4f57-8def-ffd6e9e67acd" providerId="ADAL" clId="{5DEC41B4-0BC8-4EA5-AA05-118EFCB88AF6}" dt="2024-09-19T13:02:48.513" v="20" actId="47"/>
        <pc:sldMkLst>
          <pc:docMk/>
          <pc:sldMk cId="133458665" sldId="2147475518"/>
        </pc:sldMkLst>
        <pc:spChg chg="del">
          <ac:chgData name="MANCEAU Benjamin" userId="2e0128b9-a8ac-4f57-8def-ffd6e9e67acd" providerId="ADAL" clId="{5DEC41B4-0BC8-4EA5-AA05-118EFCB88AF6}" dt="2024-09-19T12:29:55.217" v="14" actId="478"/>
          <ac:spMkLst>
            <pc:docMk/>
            <pc:sldMk cId="133458665" sldId="2147475518"/>
            <ac:spMk id="43" creationId="{13528047-38D7-849D-C2A3-0D55F83F0B26}"/>
          </ac:spMkLst>
        </pc:spChg>
        <pc:spChg chg="del">
          <ac:chgData name="MANCEAU Benjamin" userId="2e0128b9-a8ac-4f57-8def-ffd6e9e67acd" providerId="ADAL" clId="{5DEC41B4-0BC8-4EA5-AA05-118EFCB88AF6}" dt="2024-09-19T12:29:55.217" v="14" actId="478"/>
          <ac:spMkLst>
            <pc:docMk/>
            <pc:sldMk cId="133458665" sldId="2147475518"/>
            <ac:spMk id="44" creationId="{80FB3571-88DF-899A-65B7-CAE2336DFC1D}"/>
          </ac:spMkLst>
        </pc:spChg>
      </pc:sldChg>
      <pc:sldChg chg="del">
        <pc:chgData name="MANCEAU Benjamin" userId="2e0128b9-a8ac-4f57-8def-ffd6e9e67acd" providerId="ADAL" clId="{5DEC41B4-0BC8-4EA5-AA05-118EFCB88AF6}" dt="2024-09-20T14:34:53.616" v="55" actId="47"/>
        <pc:sldMkLst>
          <pc:docMk/>
          <pc:sldMk cId="271634181" sldId="2147475519"/>
        </pc:sldMkLst>
      </pc:sldChg>
      <pc:sldChg chg="add del">
        <pc:chgData name="MANCEAU Benjamin" userId="2e0128b9-a8ac-4f57-8def-ffd6e9e67acd" providerId="ADAL" clId="{5DEC41B4-0BC8-4EA5-AA05-118EFCB88AF6}" dt="2024-09-20T14:34:54.978" v="56" actId="47"/>
        <pc:sldMkLst>
          <pc:docMk/>
          <pc:sldMk cId="1552901627" sldId="2147475521"/>
        </pc:sldMkLst>
      </pc:sldChg>
      <pc:sldMasterChg chg="modSp">
        <pc:chgData name="MANCEAU Benjamin" userId="2e0128b9-a8ac-4f57-8def-ffd6e9e67acd" providerId="ADAL" clId="{5DEC41B4-0BC8-4EA5-AA05-118EFCB88AF6}" dt="2024-09-20T14:29:34.636" v="24" actId="2711"/>
        <pc:sldMasterMkLst>
          <pc:docMk/>
          <pc:sldMasterMk cId="702049545" sldId="2147483660"/>
        </pc:sldMasterMkLst>
        <pc:spChg chg="mod">
          <ac:chgData name="MANCEAU Benjamin" userId="2e0128b9-a8ac-4f57-8def-ffd6e9e67acd" providerId="ADAL" clId="{5DEC41B4-0BC8-4EA5-AA05-118EFCB88AF6}" dt="2024-09-20T14:29:34.636" v="24" actId="2711"/>
          <ac:spMkLst>
            <pc:docMk/>
            <pc:sldMasterMk cId="702049545" sldId="2147483660"/>
            <ac:spMk id="2" creationId="{F7B07378-61DB-D5CE-DD43-413419B6FEF0}"/>
          </ac:spMkLst>
        </pc:spChg>
        <pc:spChg chg="mod">
          <ac:chgData name="MANCEAU Benjamin" userId="2e0128b9-a8ac-4f57-8def-ffd6e9e67acd" providerId="ADAL" clId="{5DEC41B4-0BC8-4EA5-AA05-118EFCB88AF6}" dt="2024-09-20T14:29:34.636" v="24" actId="2711"/>
          <ac:spMkLst>
            <pc:docMk/>
            <pc:sldMasterMk cId="702049545" sldId="2147483660"/>
            <ac:spMk id="3" creationId="{4F2AB3D1-FCE5-3D9D-BD11-221154EC325E}"/>
          </ac:spMkLst>
        </pc:spChg>
        <pc:spChg chg="mod">
          <ac:chgData name="MANCEAU Benjamin" userId="2e0128b9-a8ac-4f57-8def-ffd6e9e67acd" providerId="ADAL" clId="{5DEC41B4-0BC8-4EA5-AA05-118EFCB88AF6}" dt="2024-09-20T14:29:34.636" v="24" actId="2711"/>
          <ac:spMkLst>
            <pc:docMk/>
            <pc:sldMasterMk cId="702049545" sldId="2147483660"/>
            <ac:spMk id="4" creationId="{9D04B0A2-0EA5-014B-8F92-BFBB64317835}"/>
          </ac:spMkLst>
        </pc:spChg>
        <pc:spChg chg="mod">
          <ac:chgData name="MANCEAU Benjamin" userId="2e0128b9-a8ac-4f57-8def-ffd6e9e67acd" providerId="ADAL" clId="{5DEC41B4-0BC8-4EA5-AA05-118EFCB88AF6}" dt="2024-09-20T14:29:34.636" v="24" actId="2711"/>
          <ac:spMkLst>
            <pc:docMk/>
            <pc:sldMasterMk cId="702049545" sldId="2147483660"/>
            <ac:spMk id="6" creationId="{A2A9C381-71E2-A54E-A4B4-3BA2B2D00EAE}"/>
          </ac:spMkLst>
        </pc:spChg>
      </pc:sldMasterChg>
      <pc:sldMasterChg chg="modSp">
        <pc:chgData name="MANCEAU Benjamin" userId="2e0128b9-a8ac-4f57-8def-ffd6e9e67acd" providerId="ADAL" clId="{5DEC41B4-0BC8-4EA5-AA05-118EFCB88AF6}" dt="2024-09-20T14:29:54.732" v="25" actId="2711"/>
        <pc:sldMasterMkLst>
          <pc:docMk/>
          <pc:sldMasterMk cId="1730481659" sldId="2147483706"/>
        </pc:sldMasterMkLst>
        <pc:spChg chg="mod">
          <ac:chgData name="MANCEAU Benjamin" userId="2e0128b9-a8ac-4f57-8def-ffd6e9e67acd" providerId="ADAL" clId="{5DEC41B4-0BC8-4EA5-AA05-118EFCB88AF6}" dt="2024-09-20T14:29:54.732" v="25" actId="2711"/>
          <ac:spMkLst>
            <pc:docMk/>
            <pc:sldMasterMk cId="1730481659" sldId="2147483706"/>
            <ac:spMk id="2" creationId="{F7B07378-61DB-D5CE-DD43-413419B6FEF0}"/>
          </ac:spMkLst>
        </pc:spChg>
        <pc:spChg chg="mod">
          <ac:chgData name="MANCEAU Benjamin" userId="2e0128b9-a8ac-4f57-8def-ffd6e9e67acd" providerId="ADAL" clId="{5DEC41B4-0BC8-4EA5-AA05-118EFCB88AF6}" dt="2024-09-20T14:29:54.732" v="25" actId="2711"/>
          <ac:spMkLst>
            <pc:docMk/>
            <pc:sldMasterMk cId="1730481659" sldId="2147483706"/>
            <ac:spMk id="3" creationId="{4F2AB3D1-FCE5-3D9D-BD11-221154EC325E}"/>
          </ac:spMkLst>
        </pc:spChg>
        <pc:spChg chg="mod">
          <ac:chgData name="MANCEAU Benjamin" userId="2e0128b9-a8ac-4f57-8def-ffd6e9e67acd" providerId="ADAL" clId="{5DEC41B4-0BC8-4EA5-AA05-118EFCB88AF6}" dt="2024-09-20T14:29:54.732" v="25" actId="2711"/>
          <ac:spMkLst>
            <pc:docMk/>
            <pc:sldMasterMk cId="1730481659" sldId="2147483706"/>
            <ac:spMk id="4" creationId="{3E420E22-9608-EEF0-0ED9-AE88A70B0948}"/>
          </ac:spMkLst>
        </pc:spChg>
        <pc:spChg chg="mod">
          <ac:chgData name="MANCEAU Benjamin" userId="2e0128b9-a8ac-4f57-8def-ffd6e9e67acd" providerId="ADAL" clId="{5DEC41B4-0BC8-4EA5-AA05-118EFCB88AF6}" dt="2024-09-20T14:29:54.732" v="25" actId="2711"/>
          <ac:spMkLst>
            <pc:docMk/>
            <pc:sldMasterMk cId="1730481659" sldId="2147483706"/>
            <ac:spMk id="6" creationId="{A2A9C381-71E2-A54E-A4B4-3BA2B2D00EAE}"/>
          </ac:spMkLst>
        </pc:spChg>
        <pc:spChg chg="mod">
          <ac:chgData name="MANCEAU Benjamin" userId="2e0128b9-a8ac-4f57-8def-ffd6e9e67acd" providerId="ADAL" clId="{5DEC41B4-0BC8-4EA5-AA05-118EFCB88AF6}" dt="2024-09-20T14:29:54.732" v="25" actId="2711"/>
          <ac:spMkLst>
            <pc:docMk/>
            <pc:sldMasterMk cId="1730481659" sldId="2147483706"/>
            <ac:spMk id="10" creationId="{74274E04-47E0-3CAB-F05B-0234C10A44B4}"/>
          </ac:spMkLst>
        </pc:sp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doughnutChart>
        <c:varyColors val="1"/>
        <c:ser>
          <c:idx val="1"/>
          <c:order val="0"/>
          <c:tx>
            <c:strRef>
              <c:f>Feuil1!$C$1</c:f>
              <c:strCache>
                <c:ptCount val="1"/>
                <c:pt idx="0">
                  <c:v>Colonne1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</c:spPr>
          <c:dPt>
            <c:idx val="0"/>
            <c:bubble3D val="0"/>
            <c:spPr>
              <a:solidFill>
                <a:schemeClr val="bg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4082-4785-8A11-A826F8D2605E}"/>
              </c:ext>
            </c:extLst>
          </c:dPt>
          <c:dPt>
            <c:idx val="1"/>
            <c:bubble3D val="0"/>
            <c:spPr>
              <a:solidFill>
                <a:srgbClr val="7F7F7F">
                  <a:alpha val="25098"/>
                </a:srgb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4082-4785-8A11-A826F8D2605E}"/>
              </c:ext>
            </c:extLst>
          </c:dPt>
          <c:dPt>
            <c:idx val="2"/>
            <c:bubble3D val="0"/>
            <c:spPr>
              <a:solidFill>
                <a:schemeClr val="bg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bg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numRef>
              <c:f>Feuil1!$A$2:$A$5</c:f>
              <c:numCache>
                <c:formatCode>General</c:formatCode>
                <c:ptCount val="4"/>
              </c:numCache>
            </c:numRef>
          </c:cat>
          <c:val>
            <c:numRef>
              <c:f>Feuil1!$C$2:$C$5</c:f>
              <c:numCache>
                <c:formatCode>0%</c:formatCode>
                <c:ptCount val="4"/>
                <c:pt idx="0">
                  <c:v>0.2</c:v>
                </c:pt>
                <c:pt idx="1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082-4785-8A11-A826F8D2605E}"/>
            </c:ext>
          </c:extLst>
        </c:ser>
        <c:ser>
          <c:idx val="0"/>
          <c:order val="1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spPr>
            <a:solidFill>
              <a:schemeClr val="accent1"/>
            </a:solidFill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F84300">
                  <a:alpha val="25098"/>
                </a:srgb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082-4785-8A11-A826F8D2605E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numRef>
              <c:f>Feuil1!$A$2:$A$5</c:f>
              <c:numCache>
                <c:formatCode>General</c:formatCode>
                <c:ptCount val="4"/>
              </c:numCache>
            </c:numRef>
          </c:cat>
          <c:val>
            <c:numRef>
              <c:f>Feuil1!$B$2:$B$5</c:f>
              <c:numCache>
                <c:formatCode>0%</c:formatCode>
                <c:ptCount val="4"/>
                <c:pt idx="0">
                  <c:v>0.4</c:v>
                </c:pt>
                <c:pt idx="1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82-4785-8A11-A826F8D260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E97906-6D49-4581-A16A-67D5D48D3BDC}" type="datetimeFigureOut">
              <a:rPr lang="fr-FR" smtClean="0"/>
              <a:t>12/09/2024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E801A9-3869-4EC4-B24C-1AB44D6824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5504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801A9-3869-4EC4-B24C-1AB44D6824F8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72776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801A9-3869-4EC4-B24C-1AB44D6824F8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81312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801A9-3869-4EC4-B24C-1AB44D6824F8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28185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801A9-3869-4EC4-B24C-1AB44D6824F8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2556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801A9-3869-4EC4-B24C-1AB44D6824F8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3947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801A9-3869-4EC4-B24C-1AB44D6824F8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0183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04A0FA-6874-4601-92B8-422772EAB30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447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801A9-3869-4EC4-B24C-1AB44D6824F8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75697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42606-4FD9-488E-958F-A358AB0DD849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8260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801A9-3869-4EC4-B24C-1AB44D6824F8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30423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36084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801A9-3869-4EC4-B24C-1AB44D6824F8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2982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9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—WORDM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F9ECD185-A6B9-964C-2AAC-510B4E1536F1}"/>
              </a:ext>
            </a:extLst>
          </p:cNvPr>
          <p:cNvCxnSpPr>
            <a:cxnSpLocks/>
          </p:cNvCxnSpPr>
          <p:nvPr/>
        </p:nvCxnSpPr>
        <p:spPr>
          <a:xfrm>
            <a:off x="2708275" y="1485000"/>
            <a:ext cx="0" cy="4110251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18EF5925-C040-5EA5-EF71-200D44EDC0C6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2708275" y="5595251"/>
            <a:ext cx="5331725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D124500B-B7A6-5B7A-C2E8-A9395533BF11}"/>
              </a:ext>
            </a:extLst>
          </p:cNvPr>
          <p:cNvGrpSpPr>
            <a:grpSpLocks noChangeAspect="1"/>
          </p:cNvGrpSpPr>
          <p:nvPr/>
        </p:nvGrpSpPr>
        <p:grpSpPr>
          <a:xfrm>
            <a:off x="2656694" y="5541250"/>
            <a:ext cx="108000" cy="108000"/>
            <a:chOff x="961227" y="5651700"/>
            <a:chExt cx="54000" cy="54000"/>
          </a:xfrm>
        </p:grpSpPr>
        <p:cxnSp>
          <p:nvCxnSpPr>
            <p:cNvPr id="38" name="Connecteur droit 37">
              <a:extLst>
                <a:ext uri="{FF2B5EF4-FFF2-40B4-BE49-F238E27FC236}">
                  <a16:creationId xmlns:a16="http://schemas.microsoft.com/office/drawing/2014/main" id="{0C4D6EEA-C13B-8C43-DC83-A2E1B27F92D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36EAC6F3-2FCA-74D3-A90C-BCEF44D118BC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2202AAF0-4B58-8A28-2948-BE5FBFA05F49}"/>
              </a:ext>
            </a:extLst>
          </p:cNvPr>
          <p:cNvCxnSpPr>
            <a:cxnSpLocks/>
          </p:cNvCxnSpPr>
          <p:nvPr/>
        </p:nvCxnSpPr>
        <p:spPr>
          <a:xfrm>
            <a:off x="2708275" y="1485000"/>
            <a:ext cx="721995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86296A5C-A74C-BF69-545B-2BECED0D864B}"/>
              </a:ext>
            </a:extLst>
          </p:cNvPr>
          <p:cNvCxnSpPr>
            <a:cxnSpLocks/>
          </p:cNvCxnSpPr>
          <p:nvPr/>
        </p:nvCxnSpPr>
        <p:spPr>
          <a:xfrm>
            <a:off x="9928225" y="1485000"/>
            <a:ext cx="0" cy="3892763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e 8">
            <a:extLst>
              <a:ext uri="{FF2B5EF4-FFF2-40B4-BE49-F238E27FC236}">
                <a16:creationId xmlns:a16="http://schemas.microsoft.com/office/drawing/2014/main" id="{16B25FC0-F191-D1B0-26C2-B82C92EDCDCC}"/>
              </a:ext>
            </a:extLst>
          </p:cNvPr>
          <p:cNvGrpSpPr>
            <a:grpSpLocks noChangeAspect="1"/>
          </p:cNvGrpSpPr>
          <p:nvPr/>
        </p:nvGrpSpPr>
        <p:grpSpPr>
          <a:xfrm>
            <a:off x="9871843" y="1430978"/>
            <a:ext cx="108000" cy="108000"/>
            <a:chOff x="961227" y="5651700"/>
            <a:chExt cx="54000" cy="54000"/>
          </a:xfrm>
        </p:grpSpPr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056F4769-B61B-5D9B-0369-AE34BC5924C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43092F08-C92A-D46C-AAE1-F9F81E2C474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A2A0BF6E-FE67-9BE6-BCC7-53F981700F44}"/>
              </a:ext>
            </a:extLst>
          </p:cNvPr>
          <p:cNvSpPr/>
          <p:nvPr/>
        </p:nvSpPr>
        <p:spPr>
          <a:xfrm>
            <a:off x="8040000" y="5377763"/>
            <a:ext cx="2079493" cy="434975"/>
          </a:xfrm>
          <a:prstGeom prst="rect">
            <a:avLst/>
          </a:prstGeom>
          <a:noFill/>
          <a:ln>
            <a:solidFill>
              <a:srgbClr val="2828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446EAE97-E02A-ECDC-3789-11D4BFBC95AC}"/>
              </a:ext>
            </a:extLst>
          </p:cNvPr>
          <p:cNvGrpSpPr>
            <a:grpSpLocks noChangeAspect="1"/>
          </p:cNvGrpSpPr>
          <p:nvPr/>
        </p:nvGrpSpPr>
        <p:grpSpPr>
          <a:xfrm>
            <a:off x="10065371" y="5323763"/>
            <a:ext cx="108000" cy="108000"/>
            <a:chOff x="961227" y="5651700"/>
            <a:chExt cx="54000" cy="54000"/>
          </a:xfrm>
        </p:grpSpPr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195B309F-417C-495A-656E-0604042E13B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3F03461D-EA39-4B24-E172-8D3254B0B2AC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itre 31">
            <a:extLst>
              <a:ext uri="{FF2B5EF4-FFF2-40B4-BE49-F238E27FC236}">
                <a16:creationId xmlns:a16="http://schemas.microsoft.com/office/drawing/2014/main" id="{C43E58CB-02A4-0E32-E7EF-574CBE5C0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6759" y="4701299"/>
            <a:ext cx="6509081" cy="779701"/>
          </a:xfrm>
        </p:spPr>
        <p:txBody>
          <a:bodyPr wrap="square" rIns="0" anchor="b">
            <a:spAutoFit/>
          </a:bodyPr>
          <a:lstStyle>
            <a:lvl1pPr>
              <a:lnSpc>
                <a:spcPct val="60000"/>
              </a:lnSpc>
              <a:defRPr sz="8000" baseline="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9" name="Espace réservé du texte 33">
            <a:extLst>
              <a:ext uri="{FF2B5EF4-FFF2-40B4-BE49-F238E27FC236}">
                <a16:creationId xmlns:a16="http://schemas.microsoft.com/office/drawing/2014/main" id="{2C6D1073-A9F5-B632-4AAF-799AA3498D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94000" y="5410584"/>
            <a:ext cx="1834225" cy="369332"/>
          </a:xfrm>
          <a:prstGeom prst="rect">
            <a:avLst/>
          </a:prstGeom>
        </p:spPr>
        <p:txBody>
          <a:bodyPr wrap="square" lIns="0" rIns="0" anchor="ctr">
            <a:spAutoFit/>
          </a:bodyPr>
          <a:lstStyle>
            <a:lvl1pPr marL="0" indent="0" algn="r">
              <a:buNone/>
              <a:defRPr cap="all" baseline="0">
                <a:solidFill>
                  <a:schemeClr val="accent1"/>
                </a:solidFill>
                <a:latin typeface="MBLZ text" pitchFamily="2" charset="0"/>
              </a:defRPr>
            </a:lvl1pPr>
          </a:lstStyle>
          <a:p>
            <a:pPr lvl="0"/>
            <a:r>
              <a:rPr lang="fr-FR" dirty="0"/>
              <a:t>— </a:t>
            </a:r>
            <a:r>
              <a:rPr lang="fr-FR" dirty="0" err="1"/>
              <a:t>dd.MM.YYYY</a:t>
            </a:r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109741-2F39-C318-565D-0D0A78BE80C1}"/>
              </a:ext>
            </a:extLst>
          </p:cNvPr>
          <p:cNvSpPr>
            <a:spLocks noChangeAspect="1"/>
          </p:cNvSpPr>
          <p:nvPr/>
        </p:nvSpPr>
        <p:spPr>
          <a:xfrm>
            <a:off x="1766954" y="1144679"/>
            <a:ext cx="2754177" cy="678547"/>
          </a:xfrm>
          <a:prstGeom prst="rect">
            <a:avLst/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353D939-C581-DCCC-7532-3AB6783497E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954196" y="1303380"/>
            <a:ext cx="2386940" cy="360000"/>
            <a:chOff x="1" y="1581"/>
            <a:chExt cx="7678" cy="1158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8724A50-BD62-1D6B-EDFC-4297EE1EC8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75" y="1656"/>
              <a:ext cx="1082" cy="1007"/>
            </a:xfrm>
            <a:custGeom>
              <a:avLst/>
              <a:gdLst>
                <a:gd name="T0" fmla="*/ 139 w 1082"/>
                <a:gd name="T1" fmla="*/ 1007 h 1007"/>
                <a:gd name="T2" fmla="*/ 0 w 1082"/>
                <a:gd name="T3" fmla="*/ 852 h 1007"/>
                <a:gd name="T4" fmla="*/ 943 w 1082"/>
                <a:gd name="T5" fmla="*/ 0 h 1007"/>
                <a:gd name="T6" fmla="*/ 1082 w 1082"/>
                <a:gd name="T7" fmla="*/ 156 h 1007"/>
                <a:gd name="T8" fmla="*/ 139 w 1082"/>
                <a:gd name="T9" fmla="*/ 1007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2" h="1007">
                  <a:moveTo>
                    <a:pt x="139" y="1007"/>
                  </a:moveTo>
                  <a:lnTo>
                    <a:pt x="0" y="852"/>
                  </a:lnTo>
                  <a:lnTo>
                    <a:pt x="943" y="0"/>
                  </a:lnTo>
                  <a:lnTo>
                    <a:pt x="1082" y="156"/>
                  </a:lnTo>
                  <a:lnTo>
                    <a:pt x="139" y="1007"/>
                  </a:lnTo>
                  <a:close/>
                </a:path>
              </a:pathLst>
            </a:custGeom>
            <a:solidFill>
              <a:srgbClr val="F84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8257AFF7-1605-80C1-39DC-928494B294F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1581"/>
              <a:ext cx="7678" cy="1158"/>
            </a:xfrm>
            <a:custGeom>
              <a:avLst/>
              <a:gdLst>
                <a:gd name="T0" fmla="*/ 3874 w 7180"/>
                <a:gd name="T1" fmla="*/ 68 h 1080"/>
                <a:gd name="T2" fmla="*/ 3694 w 7180"/>
                <a:gd name="T3" fmla="*/ 1011 h 1080"/>
                <a:gd name="T4" fmla="*/ 5086 w 7180"/>
                <a:gd name="T5" fmla="*/ 1011 h 1080"/>
                <a:gd name="T6" fmla="*/ 5266 w 7180"/>
                <a:gd name="T7" fmla="*/ 68 h 1080"/>
                <a:gd name="T8" fmla="*/ 5086 w 7180"/>
                <a:gd name="T9" fmla="*/ 1011 h 1080"/>
                <a:gd name="T10" fmla="*/ 1771 w 7180"/>
                <a:gd name="T11" fmla="*/ 184 h 1080"/>
                <a:gd name="T12" fmla="*/ 1943 w 7180"/>
                <a:gd name="T13" fmla="*/ 29 h 1080"/>
                <a:gd name="T14" fmla="*/ 1253 w 7180"/>
                <a:gd name="T15" fmla="*/ 518 h 1080"/>
                <a:gd name="T16" fmla="*/ 1469 w 7180"/>
                <a:gd name="T17" fmla="*/ 660 h 1080"/>
                <a:gd name="T18" fmla="*/ 2145 w 7180"/>
                <a:gd name="T19" fmla="*/ 562 h 1080"/>
                <a:gd name="T20" fmla="*/ 1639 w 7180"/>
                <a:gd name="T21" fmla="*/ 847 h 1080"/>
                <a:gd name="T22" fmla="*/ 1811 w 7180"/>
                <a:gd name="T23" fmla="*/ 1080 h 1080"/>
                <a:gd name="T24" fmla="*/ 2309 w 7180"/>
                <a:gd name="T25" fmla="*/ 420 h 1080"/>
                <a:gd name="T26" fmla="*/ 2145 w 7180"/>
                <a:gd name="T27" fmla="*/ 562 h 1080"/>
                <a:gd name="T28" fmla="*/ 0 w 7180"/>
                <a:gd name="T29" fmla="*/ 68 h 1080"/>
                <a:gd name="T30" fmla="*/ 175 w 7180"/>
                <a:gd name="T31" fmla="*/ 1011 h 1080"/>
                <a:gd name="T32" fmla="*/ 419 w 7180"/>
                <a:gd name="T33" fmla="*/ 813 h 1080"/>
                <a:gd name="T34" fmla="*/ 794 w 7180"/>
                <a:gd name="T35" fmla="*/ 389 h 1080"/>
                <a:gd name="T36" fmla="*/ 970 w 7180"/>
                <a:gd name="T37" fmla="*/ 1011 h 1080"/>
                <a:gd name="T38" fmla="*/ 793 w 7180"/>
                <a:gd name="T39" fmla="*/ 68 h 1080"/>
                <a:gd name="T40" fmla="*/ 177 w 7180"/>
                <a:gd name="T41" fmla="*/ 68 h 1080"/>
                <a:gd name="T42" fmla="*/ 4234 w 7180"/>
                <a:gd name="T43" fmla="*/ 68 h 1080"/>
                <a:gd name="T44" fmla="*/ 4855 w 7180"/>
                <a:gd name="T45" fmla="*/ 1011 h 1080"/>
                <a:gd name="T46" fmla="*/ 4415 w 7180"/>
                <a:gd name="T47" fmla="*/ 847 h 1080"/>
                <a:gd name="T48" fmla="*/ 3379 w 7180"/>
                <a:gd name="T49" fmla="*/ 733 h 1080"/>
                <a:gd name="T50" fmla="*/ 2611 w 7180"/>
                <a:gd name="T51" fmla="*/ 1011 h 1080"/>
                <a:gd name="T52" fmla="*/ 3003 w 7180"/>
                <a:gd name="T53" fmla="*/ 68 h 1080"/>
                <a:gd name="T54" fmla="*/ 3205 w 7180"/>
                <a:gd name="T55" fmla="*/ 515 h 1080"/>
                <a:gd name="T56" fmla="*/ 2788 w 7180"/>
                <a:gd name="T57" fmla="*/ 457 h 1080"/>
                <a:gd name="T58" fmla="*/ 3154 w 7180"/>
                <a:gd name="T59" fmla="*/ 344 h 1080"/>
                <a:gd name="T60" fmla="*/ 2788 w 7180"/>
                <a:gd name="T61" fmla="*/ 233 h 1080"/>
                <a:gd name="T62" fmla="*/ 3190 w 7180"/>
                <a:gd name="T63" fmla="*/ 723 h 1080"/>
                <a:gd name="T64" fmla="*/ 2788 w 7180"/>
                <a:gd name="T65" fmla="*/ 596 h 1080"/>
                <a:gd name="T66" fmla="*/ 3020 w 7180"/>
                <a:gd name="T67" fmla="*/ 847 h 1080"/>
                <a:gd name="T68" fmla="*/ 6747 w 7180"/>
                <a:gd name="T69" fmla="*/ 847 h 1080"/>
                <a:gd name="T70" fmla="*/ 7133 w 7180"/>
                <a:gd name="T71" fmla="*/ 606 h 1080"/>
                <a:gd name="T72" fmla="*/ 6747 w 7180"/>
                <a:gd name="T73" fmla="*/ 446 h 1080"/>
                <a:gd name="T74" fmla="*/ 7180 w 7180"/>
                <a:gd name="T75" fmla="*/ 233 h 1080"/>
                <a:gd name="T76" fmla="*/ 6567 w 7180"/>
                <a:gd name="T77" fmla="*/ 68 h 1080"/>
                <a:gd name="T78" fmla="*/ 7180 w 7180"/>
                <a:gd name="T79" fmla="*/ 1011 h 1080"/>
                <a:gd name="T80" fmla="*/ 6747 w 7180"/>
                <a:gd name="T81" fmla="*/ 847 h 1080"/>
                <a:gd name="T82" fmla="*/ 6272 w 7180"/>
                <a:gd name="T83" fmla="*/ 68 h 1080"/>
                <a:gd name="T84" fmla="*/ 5593 w 7180"/>
                <a:gd name="T85" fmla="*/ 233 h 1080"/>
                <a:gd name="T86" fmla="*/ 5569 w 7180"/>
                <a:gd name="T87" fmla="*/ 847 h 1080"/>
                <a:gd name="T88" fmla="*/ 6273 w 7180"/>
                <a:gd name="T89" fmla="*/ 1011 h 1080"/>
                <a:gd name="T90" fmla="*/ 5788 w 7180"/>
                <a:gd name="T91" fmla="*/ 847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180" h="1080">
                  <a:moveTo>
                    <a:pt x="3694" y="68"/>
                  </a:moveTo>
                  <a:cubicBezTo>
                    <a:pt x="3874" y="68"/>
                    <a:pt x="3874" y="68"/>
                    <a:pt x="3874" y="68"/>
                  </a:cubicBezTo>
                  <a:cubicBezTo>
                    <a:pt x="3874" y="1011"/>
                    <a:pt x="3874" y="1011"/>
                    <a:pt x="3874" y="1011"/>
                  </a:cubicBezTo>
                  <a:cubicBezTo>
                    <a:pt x="3694" y="1011"/>
                    <a:pt x="3694" y="1011"/>
                    <a:pt x="3694" y="1011"/>
                  </a:cubicBezTo>
                  <a:lnTo>
                    <a:pt x="3694" y="68"/>
                  </a:lnTo>
                  <a:close/>
                  <a:moveTo>
                    <a:pt x="5086" y="1011"/>
                  </a:moveTo>
                  <a:cubicBezTo>
                    <a:pt x="5266" y="1011"/>
                    <a:pt x="5266" y="1011"/>
                    <a:pt x="5266" y="1011"/>
                  </a:cubicBezTo>
                  <a:cubicBezTo>
                    <a:pt x="5266" y="68"/>
                    <a:pt x="5266" y="68"/>
                    <a:pt x="5266" y="68"/>
                  </a:cubicBezTo>
                  <a:cubicBezTo>
                    <a:pt x="5086" y="68"/>
                    <a:pt x="5086" y="68"/>
                    <a:pt x="5086" y="68"/>
                  </a:cubicBezTo>
                  <a:lnTo>
                    <a:pt x="5086" y="1011"/>
                  </a:lnTo>
                  <a:close/>
                  <a:moveTo>
                    <a:pt x="1437" y="518"/>
                  </a:moveTo>
                  <a:cubicBezTo>
                    <a:pt x="1437" y="333"/>
                    <a:pt x="1586" y="184"/>
                    <a:pt x="1771" y="184"/>
                  </a:cubicBezTo>
                  <a:cubicBezTo>
                    <a:pt x="1834" y="184"/>
                    <a:pt x="1893" y="201"/>
                    <a:pt x="1943" y="232"/>
                  </a:cubicBezTo>
                  <a:cubicBezTo>
                    <a:pt x="1943" y="29"/>
                    <a:pt x="1943" y="29"/>
                    <a:pt x="1943" y="29"/>
                  </a:cubicBezTo>
                  <a:cubicBezTo>
                    <a:pt x="1889" y="10"/>
                    <a:pt x="1831" y="0"/>
                    <a:pt x="1771" y="0"/>
                  </a:cubicBezTo>
                  <a:cubicBezTo>
                    <a:pt x="1485" y="0"/>
                    <a:pt x="1253" y="232"/>
                    <a:pt x="1253" y="518"/>
                  </a:cubicBezTo>
                  <a:cubicBezTo>
                    <a:pt x="1253" y="567"/>
                    <a:pt x="1260" y="615"/>
                    <a:pt x="1273" y="660"/>
                  </a:cubicBezTo>
                  <a:cubicBezTo>
                    <a:pt x="1469" y="660"/>
                    <a:pt x="1469" y="660"/>
                    <a:pt x="1469" y="660"/>
                  </a:cubicBezTo>
                  <a:cubicBezTo>
                    <a:pt x="1448" y="617"/>
                    <a:pt x="1437" y="568"/>
                    <a:pt x="1437" y="518"/>
                  </a:cubicBezTo>
                  <a:close/>
                  <a:moveTo>
                    <a:pt x="2145" y="562"/>
                  </a:moveTo>
                  <a:cubicBezTo>
                    <a:pt x="2145" y="746"/>
                    <a:pt x="1996" y="896"/>
                    <a:pt x="1811" y="896"/>
                  </a:cubicBezTo>
                  <a:cubicBezTo>
                    <a:pt x="1748" y="896"/>
                    <a:pt x="1689" y="878"/>
                    <a:pt x="1639" y="847"/>
                  </a:cubicBezTo>
                  <a:cubicBezTo>
                    <a:pt x="1639" y="1050"/>
                    <a:pt x="1639" y="1050"/>
                    <a:pt x="1639" y="1050"/>
                  </a:cubicBezTo>
                  <a:cubicBezTo>
                    <a:pt x="1693" y="1069"/>
                    <a:pt x="1751" y="1080"/>
                    <a:pt x="1811" y="1080"/>
                  </a:cubicBezTo>
                  <a:cubicBezTo>
                    <a:pt x="2097" y="1080"/>
                    <a:pt x="2329" y="848"/>
                    <a:pt x="2329" y="562"/>
                  </a:cubicBezTo>
                  <a:cubicBezTo>
                    <a:pt x="2329" y="513"/>
                    <a:pt x="2322" y="465"/>
                    <a:pt x="2309" y="420"/>
                  </a:cubicBezTo>
                  <a:cubicBezTo>
                    <a:pt x="2113" y="420"/>
                    <a:pt x="2113" y="420"/>
                    <a:pt x="2113" y="420"/>
                  </a:cubicBezTo>
                  <a:cubicBezTo>
                    <a:pt x="2134" y="463"/>
                    <a:pt x="2145" y="511"/>
                    <a:pt x="2145" y="562"/>
                  </a:cubicBezTo>
                  <a:close/>
                  <a:moveTo>
                    <a:pt x="177" y="68"/>
                  </a:moveTo>
                  <a:cubicBezTo>
                    <a:pt x="0" y="68"/>
                    <a:pt x="0" y="68"/>
                    <a:pt x="0" y="68"/>
                  </a:cubicBezTo>
                  <a:cubicBezTo>
                    <a:pt x="0" y="1011"/>
                    <a:pt x="0" y="1011"/>
                    <a:pt x="0" y="1011"/>
                  </a:cubicBezTo>
                  <a:cubicBezTo>
                    <a:pt x="175" y="1011"/>
                    <a:pt x="175" y="1011"/>
                    <a:pt x="175" y="1011"/>
                  </a:cubicBezTo>
                  <a:cubicBezTo>
                    <a:pt x="175" y="389"/>
                    <a:pt x="175" y="389"/>
                    <a:pt x="175" y="389"/>
                  </a:cubicBezTo>
                  <a:cubicBezTo>
                    <a:pt x="419" y="813"/>
                    <a:pt x="419" y="813"/>
                    <a:pt x="419" y="813"/>
                  </a:cubicBezTo>
                  <a:cubicBezTo>
                    <a:pt x="551" y="813"/>
                    <a:pt x="551" y="813"/>
                    <a:pt x="551" y="813"/>
                  </a:cubicBezTo>
                  <a:cubicBezTo>
                    <a:pt x="794" y="389"/>
                    <a:pt x="794" y="389"/>
                    <a:pt x="794" y="389"/>
                  </a:cubicBezTo>
                  <a:cubicBezTo>
                    <a:pt x="794" y="1011"/>
                    <a:pt x="794" y="1011"/>
                    <a:pt x="794" y="1011"/>
                  </a:cubicBezTo>
                  <a:cubicBezTo>
                    <a:pt x="970" y="1011"/>
                    <a:pt x="970" y="1011"/>
                    <a:pt x="970" y="1011"/>
                  </a:cubicBezTo>
                  <a:cubicBezTo>
                    <a:pt x="970" y="68"/>
                    <a:pt x="970" y="68"/>
                    <a:pt x="970" y="68"/>
                  </a:cubicBezTo>
                  <a:cubicBezTo>
                    <a:pt x="793" y="68"/>
                    <a:pt x="793" y="68"/>
                    <a:pt x="793" y="68"/>
                  </a:cubicBezTo>
                  <a:cubicBezTo>
                    <a:pt x="485" y="617"/>
                    <a:pt x="485" y="617"/>
                    <a:pt x="485" y="617"/>
                  </a:cubicBezTo>
                  <a:lnTo>
                    <a:pt x="177" y="68"/>
                  </a:lnTo>
                  <a:close/>
                  <a:moveTo>
                    <a:pt x="4415" y="68"/>
                  </a:moveTo>
                  <a:cubicBezTo>
                    <a:pt x="4234" y="68"/>
                    <a:pt x="4234" y="68"/>
                    <a:pt x="4234" y="68"/>
                  </a:cubicBezTo>
                  <a:cubicBezTo>
                    <a:pt x="4234" y="1011"/>
                    <a:pt x="4234" y="1011"/>
                    <a:pt x="4234" y="1011"/>
                  </a:cubicBezTo>
                  <a:cubicBezTo>
                    <a:pt x="4855" y="1011"/>
                    <a:pt x="4855" y="1011"/>
                    <a:pt x="4855" y="1011"/>
                  </a:cubicBezTo>
                  <a:cubicBezTo>
                    <a:pt x="4855" y="847"/>
                    <a:pt x="4855" y="847"/>
                    <a:pt x="4855" y="847"/>
                  </a:cubicBezTo>
                  <a:cubicBezTo>
                    <a:pt x="4415" y="847"/>
                    <a:pt x="4415" y="847"/>
                    <a:pt x="4415" y="847"/>
                  </a:cubicBezTo>
                  <a:lnTo>
                    <a:pt x="4415" y="68"/>
                  </a:lnTo>
                  <a:close/>
                  <a:moveTo>
                    <a:pt x="3379" y="733"/>
                  </a:moveTo>
                  <a:cubicBezTo>
                    <a:pt x="3379" y="897"/>
                    <a:pt x="3279" y="1011"/>
                    <a:pt x="3024" y="1011"/>
                  </a:cubicBezTo>
                  <a:cubicBezTo>
                    <a:pt x="2611" y="1011"/>
                    <a:pt x="2611" y="1011"/>
                    <a:pt x="2611" y="1011"/>
                  </a:cubicBezTo>
                  <a:cubicBezTo>
                    <a:pt x="2611" y="68"/>
                    <a:pt x="2611" y="68"/>
                    <a:pt x="2611" y="68"/>
                  </a:cubicBezTo>
                  <a:cubicBezTo>
                    <a:pt x="3003" y="68"/>
                    <a:pt x="3003" y="68"/>
                    <a:pt x="3003" y="68"/>
                  </a:cubicBezTo>
                  <a:cubicBezTo>
                    <a:pt x="3229" y="68"/>
                    <a:pt x="3332" y="171"/>
                    <a:pt x="3332" y="325"/>
                  </a:cubicBezTo>
                  <a:cubicBezTo>
                    <a:pt x="3332" y="411"/>
                    <a:pt x="3292" y="488"/>
                    <a:pt x="3205" y="515"/>
                  </a:cubicBezTo>
                  <a:cubicBezTo>
                    <a:pt x="3319" y="541"/>
                    <a:pt x="3379" y="624"/>
                    <a:pt x="3379" y="733"/>
                  </a:cubicBezTo>
                  <a:close/>
                  <a:moveTo>
                    <a:pt x="2788" y="457"/>
                  </a:moveTo>
                  <a:cubicBezTo>
                    <a:pt x="3002" y="457"/>
                    <a:pt x="3002" y="457"/>
                    <a:pt x="3002" y="457"/>
                  </a:cubicBezTo>
                  <a:cubicBezTo>
                    <a:pt x="3102" y="457"/>
                    <a:pt x="3154" y="421"/>
                    <a:pt x="3154" y="344"/>
                  </a:cubicBezTo>
                  <a:cubicBezTo>
                    <a:pt x="3154" y="263"/>
                    <a:pt x="3102" y="233"/>
                    <a:pt x="3002" y="233"/>
                  </a:cubicBezTo>
                  <a:cubicBezTo>
                    <a:pt x="2788" y="233"/>
                    <a:pt x="2788" y="233"/>
                    <a:pt x="2788" y="233"/>
                  </a:cubicBezTo>
                  <a:lnTo>
                    <a:pt x="2788" y="457"/>
                  </a:lnTo>
                  <a:close/>
                  <a:moveTo>
                    <a:pt x="3190" y="723"/>
                  </a:moveTo>
                  <a:cubicBezTo>
                    <a:pt x="3190" y="638"/>
                    <a:pt x="3135" y="596"/>
                    <a:pt x="3020" y="596"/>
                  </a:cubicBezTo>
                  <a:cubicBezTo>
                    <a:pt x="2788" y="596"/>
                    <a:pt x="2788" y="596"/>
                    <a:pt x="2788" y="596"/>
                  </a:cubicBezTo>
                  <a:cubicBezTo>
                    <a:pt x="2788" y="847"/>
                    <a:pt x="2788" y="847"/>
                    <a:pt x="2788" y="847"/>
                  </a:cubicBezTo>
                  <a:cubicBezTo>
                    <a:pt x="3020" y="847"/>
                    <a:pt x="3020" y="847"/>
                    <a:pt x="3020" y="847"/>
                  </a:cubicBezTo>
                  <a:cubicBezTo>
                    <a:pt x="3135" y="847"/>
                    <a:pt x="3190" y="810"/>
                    <a:pt x="3190" y="723"/>
                  </a:cubicBezTo>
                  <a:close/>
                  <a:moveTo>
                    <a:pt x="6747" y="847"/>
                  </a:moveTo>
                  <a:cubicBezTo>
                    <a:pt x="6747" y="606"/>
                    <a:pt x="6747" y="606"/>
                    <a:pt x="6747" y="606"/>
                  </a:cubicBezTo>
                  <a:cubicBezTo>
                    <a:pt x="7133" y="606"/>
                    <a:pt x="7133" y="606"/>
                    <a:pt x="7133" y="606"/>
                  </a:cubicBezTo>
                  <a:cubicBezTo>
                    <a:pt x="7133" y="446"/>
                    <a:pt x="7133" y="446"/>
                    <a:pt x="7133" y="446"/>
                  </a:cubicBezTo>
                  <a:cubicBezTo>
                    <a:pt x="6747" y="446"/>
                    <a:pt x="6747" y="446"/>
                    <a:pt x="6747" y="446"/>
                  </a:cubicBezTo>
                  <a:cubicBezTo>
                    <a:pt x="6747" y="233"/>
                    <a:pt x="6747" y="233"/>
                    <a:pt x="6747" y="233"/>
                  </a:cubicBezTo>
                  <a:cubicBezTo>
                    <a:pt x="7180" y="233"/>
                    <a:pt x="7180" y="233"/>
                    <a:pt x="7180" y="233"/>
                  </a:cubicBezTo>
                  <a:cubicBezTo>
                    <a:pt x="7180" y="68"/>
                    <a:pt x="7180" y="68"/>
                    <a:pt x="7180" y="68"/>
                  </a:cubicBezTo>
                  <a:cubicBezTo>
                    <a:pt x="6567" y="68"/>
                    <a:pt x="6567" y="68"/>
                    <a:pt x="6567" y="68"/>
                  </a:cubicBezTo>
                  <a:cubicBezTo>
                    <a:pt x="6567" y="1011"/>
                    <a:pt x="6567" y="1011"/>
                    <a:pt x="6567" y="1011"/>
                  </a:cubicBezTo>
                  <a:cubicBezTo>
                    <a:pt x="7180" y="1011"/>
                    <a:pt x="7180" y="1011"/>
                    <a:pt x="7180" y="1011"/>
                  </a:cubicBezTo>
                  <a:cubicBezTo>
                    <a:pt x="7180" y="847"/>
                    <a:pt x="7180" y="847"/>
                    <a:pt x="7180" y="847"/>
                  </a:cubicBezTo>
                  <a:lnTo>
                    <a:pt x="6747" y="847"/>
                  </a:lnTo>
                  <a:close/>
                  <a:moveTo>
                    <a:pt x="6272" y="239"/>
                  </a:moveTo>
                  <a:cubicBezTo>
                    <a:pt x="6272" y="68"/>
                    <a:pt x="6272" y="68"/>
                    <a:pt x="6272" y="68"/>
                  </a:cubicBezTo>
                  <a:cubicBezTo>
                    <a:pt x="5593" y="68"/>
                    <a:pt x="5593" y="68"/>
                    <a:pt x="5593" y="68"/>
                  </a:cubicBezTo>
                  <a:cubicBezTo>
                    <a:pt x="5593" y="233"/>
                    <a:pt x="5593" y="233"/>
                    <a:pt x="5593" y="233"/>
                  </a:cubicBezTo>
                  <a:cubicBezTo>
                    <a:pt x="6058" y="233"/>
                    <a:pt x="6058" y="233"/>
                    <a:pt x="6058" y="233"/>
                  </a:cubicBezTo>
                  <a:cubicBezTo>
                    <a:pt x="5569" y="847"/>
                    <a:pt x="5569" y="847"/>
                    <a:pt x="5569" y="847"/>
                  </a:cubicBezTo>
                  <a:cubicBezTo>
                    <a:pt x="5569" y="1011"/>
                    <a:pt x="5569" y="1011"/>
                    <a:pt x="5569" y="1011"/>
                  </a:cubicBezTo>
                  <a:cubicBezTo>
                    <a:pt x="6273" y="1011"/>
                    <a:pt x="6273" y="1011"/>
                    <a:pt x="6273" y="1011"/>
                  </a:cubicBezTo>
                  <a:cubicBezTo>
                    <a:pt x="6273" y="847"/>
                    <a:pt x="6273" y="847"/>
                    <a:pt x="6273" y="847"/>
                  </a:cubicBezTo>
                  <a:cubicBezTo>
                    <a:pt x="5788" y="847"/>
                    <a:pt x="5788" y="847"/>
                    <a:pt x="5788" y="847"/>
                  </a:cubicBezTo>
                  <a:lnTo>
                    <a:pt x="6272" y="2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0" name="Groupe 25">
            <a:extLst>
              <a:ext uri="{FF2B5EF4-FFF2-40B4-BE49-F238E27FC236}">
                <a16:creationId xmlns:a16="http://schemas.microsoft.com/office/drawing/2014/main" id="{86566B83-9B6C-8EDC-7B62-45F37A4DB7C8}"/>
              </a:ext>
            </a:extLst>
          </p:cNvPr>
          <p:cNvGrpSpPr>
            <a:grpSpLocks noChangeAspect="1"/>
          </p:cNvGrpSpPr>
          <p:nvPr/>
        </p:nvGrpSpPr>
        <p:grpSpPr>
          <a:xfrm>
            <a:off x="1712954" y="1766897"/>
            <a:ext cx="108000" cy="108000"/>
            <a:chOff x="961227" y="5651700"/>
            <a:chExt cx="54000" cy="54000"/>
          </a:xfrm>
        </p:grpSpPr>
        <p:cxnSp>
          <p:nvCxnSpPr>
            <p:cNvPr id="21" name="Connecteur droit 27">
              <a:extLst>
                <a:ext uri="{FF2B5EF4-FFF2-40B4-BE49-F238E27FC236}">
                  <a16:creationId xmlns:a16="http://schemas.microsoft.com/office/drawing/2014/main" id="{6EA0B27D-7717-64D6-D3A0-6DC6B832BED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8">
              <a:extLst>
                <a:ext uri="{FF2B5EF4-FFF2-40B4-BE49-F238E27FC236}">
                  <a16:creationId xmlns:a16="http://schemas.microsoft.com/office/drawing/2014/main" id="{ECCCD6CF-62AB-5490-8247-232710841772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e 29">
            <a:extLst>
              <a:ext uri="{FF2B5EF4-FFF2-40B4-BE49-F238E27FC236}">
                <a16:creationId xmlns:a16="http://schemas.microsoft.com/office/drawing/2014/main" id="{8AF32138-2311-7DED-B0C6-A37DE2927F40}"/>
              </a:ext>
            </a:extLst>
          </p:cNvPr>
          <p:cNvGrpSpPr>
            <a:grpSpLocks noChangeAspect="1"/>
          </p:cNvGrpSpPr>
          <p:nvPr/>
        </p:nvGrpSpPr>
        <p:grpSpPr>
          <a:xfrm>
            <a:off x="4468097" y="1093008"/>
            <a:ext cx="108000" cy="108000"/>
            <a:chOff x="961227" y="5651700"/>
            <a:chExt cx="54000" cy="54000"/>
          </a:xfrm>
        </p:grpSpPr>
        <p:cxnSp>
          <p:nvCxnSpPr>
            <p:cNvPr id="24" name="Connecteur droit 32">
              <a:extLst>
                <a:ext uri="{FF2B5EF4-FFF2-40B4-BE49-F238E27FC236}">
                  <a16:creationId xmlns:a16="http://schemas.microsoft.com/office/drawing/2014/main" id="{74461B0A-F7ED-A044-B886-F371D4B2A3D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34">
              <a:extLst>
                <a:ext uri="{FF2B5EF4-FFF2-40B4-BE49-F238E27FC236}">
                  <a16:creationId xmlns:a16="http://schemas.microsoft.com/office/drawing/2014/main" id="{A1E92B7B-8EDF-DD6F-728A-3FA831EC9694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986487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F9ECD185-A6B9-964C-2AAC-510B4E1536F1}"/>
              </a:ext>
            </a:extLst>
          </p:cNvPr>
          <p:cNvCxnSpPr>
            <a:cxnSpLocks/>
          </p:cNvCxnSpPr>
          <p:nvPr/>
        </p:nvCxnSpPr>
        <p:spPr>
          <a:xfrm rot="5400000">
            <a:off x="-2979737" y="3429000"/>
            <a:ext cx="68580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18EF5925-C040-5EA5-EF71-200D44EDC0C6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B29CEC2-5529-7F44-A01D-E66AEE356C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1700" y="3395450"/>
            <a:ext cx="9352300" cy="3003550"/>
          </a:xfrm>
          <a:prstGeom prst="rect">
            <a:avLst/>
          </a:prstGeom>
        </p:spPr>
        <p:txBody>
          <a:bodyPr lIns="0" tIns="0" bIns="0" anchor="b"/>
          <a:lstStyle>
            <a:lvl1pPr marL="0" indent="0">
              <a:lnSpc>
                <a:spcPct val="60000"/>
              </a:lnSpc>
              <a:spcBef>
                <a:spcPts val="0"/>
              </a:spcBef>
              <a:buNone/>
              <a:defRPr sz="14000" cap="all" baseline="0">
                <a:solidFill>
                  <a:srgbClr val="BEBEBE"/>
                </a:solidFill>
                <a:latin typeface="+mj-lt"/>
              </a:defRPr>
            </a:lvl1pPr>
            <a:lvl2pPr marL="457200" indent="0">
              <a:buNone/>
              <a:defRPr/>
            </a:lvl2pPr>
            <a:lvl3pPr>
              <a:defRPr/>
            </a:lvl3pPr>
          </a:lstStyle>
          <a:p>
            <a:pPr lvl="0"/>
            <a:r>
              <a:rPr lang="fr-FR" dirty="0"/>
              <a:t>small headlines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3BABC6C7-397C-A02B-8197-D65B8B928586}"/>
              </a:ext>
            </a:extLst>
          </p:cNvPr>
          <p:cNvGrpSpPr>
            <a:grpSpLocks noChangeAspect="1"/>
          </p:cNvGrpSpPr>
          <p:nvPr/>
        </p:nvGrpSpPr>
        <p:grpSpPr>
          <a:xfrm>
            <a:off x="395263" y="6372200"/>
            <a:ext cx="108000" cy="108000"/>
            <a:chOff x="961227" y="5651700"/>
            <a:chExt cx="54000" cy="54000"/>
          </a:xfrm>
        </p:grpSpPr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A55D3EC8-D505-FE10-8BED-BBD3CC650FC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C8C8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252D7E7F-6337-3A41-89F6-B9643069297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C8C8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1DF92EC8-9E02-15F4-4617-186D5F3858B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8901" y="6522697"/>
            <a:ext cx="236610" cy="237600"/>
            <a:chOff x="1689" y="0"/>
            <a:chExt cx="4304" cy="4322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FDC17ECE-1C20-2267-DBB5-220012B46A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17" y="284"/>
              <a:ext cx="4049" cy="3755"/>
            </a:xfrm>
            <a:custGeom>
              <a:avLst/>
              <a:gdLst>
                <a:gd name="T0" fmla="*/ 518 w 4049"/>
                <a:gd name="T1" fmla="*/ 3755 h 3755"/>
                <a:gd name="T2" fmla="*/ 0 w 4049"/>
                <a:gd name="T3" fmla="*/ 3176 h 3755"/>
                <a:gd name="T4" fmla="*/ 3530 w 4049"/>
                <a:gd name="T5" fmla="*/ 0 h 3755"/>
                <a:gd name="T6" fmla="*/ 4049 w 4049"/>
                <a:gd name="T7" fmla="*/ 578 h 3755"/>
                <a:gd name="T8" fmla="*/ 518 w 4049"/>
                <a:gd name="T9" fmla="*/ 3755 h 3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9" h="3755">
                  <a:moveTo>
                    <a:pt x="518" y="3755"/>
                  </a:moveTo>
                  <a:lnTo>
                    <a:pt x="0" y="3176"/>
                  </a:lnTo>
                  <a:lnTo>
                    <a:pt x="3530" y="0"/>
                  </a:lnTo>
                  <a:lnTo>
                    <a:pt x="4049" y="578"/>
                  </a:lnTo>
                  <a:lnTo>
                    <a:pt x="518" y="3755"/>
                  </a:lnTo>
                  <a:close/>
                </a:path>
              </a:pathLst>
            </a:custGeom>
            <a:solidFill>
              <a:srgbClr val="F84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3A4F2DDF-957C-FB35-E350-013A3FFFB0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9" y="0"/>
              <a:ext cx="2761" cy="2643"/>
            </a:xfrm>
            <a:custGeom>
              <a:avLst/>
              <a:gdLst>
                <a:gd name="T0" fmla="*/ 335 w 1256"/>
                <a:gd name="T1" fmla="*/ 943 h 1202"/>
                <a:gd name="T2" fmla="*/ 942 w 1256"/>
                <a:gd name="T3" fmla="*/ 335 h 1202"/>
                <a:gd name="T4" fmla="*/ 1256 w 1256"/>
                <a:gd name="T5" fmla="*/ 423 h 1202"/>
                <a:gd name="T6" fmla="*/ 1256 w 1256"/>
                <a:gd name="T7" fmla="*/ 54 h 1202"/>
                <a:gd name="T8" fmla="*/ 942 w 1256"/>
                <a:gd name="T9" fmla="*/ 0 h 1202"/>
                <a:gd name="T10" fmla="*/ 0 w 1256"/>
                <a:gd name="T11" fmla="*/ 943 h 1202"/>
                <a:gd name="T12" fmla="*/ 36 w 1256"/>
                <a:gd name="T13" fmla="*/ 1202 h 1202"/>
                <a:gd name="T14" fmla="*/ 392 w 1256"/>
                <a:gd name="T15" fmla="*/ 1202 h 1202"/>
                <a:gd name="T16" fmla="*/ 335 w 1256"/>
                <a:gd name="T17" fmla="*/ 943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6" h="1202">
                  <a:moveTo>
                    <a:pt x="335" y="943"/>
                  </a:moveTo>
                  <a:cubicBezTo>
                    <a:pt x="335" y="607"/>
                    <a:pt x="606" y="335"/>
                    <a:pt x="942" y="335"/>
                  </a:cubicBezTo>
                  <a:cubicBezTo>
                    <a:pt x="1057" y="335"/>
                    <a:pt x="1165" y="367"/>
                    <a:pt x="1256" y="423"/>
                  </a:cubicBezTo>
                  <a:cubicBezTo>
                    <a:pt x="1256" y="54"/>
                    <a:pt x="1256" y="54"/>
                    <a:pt x="1256" y="54"/>
                  </a:cubicBezTo>
                  <a:cubicBezTo>
                    <a:pt x="1158" y="19"/>
                    <a:pt x="1052" y="0"/>
                    <a:pt x="942" y="0"/>
                  </a:cubicBezTo>
                  <a:cubicBezTo>
                    <a:pt x="421" y="0"/>
                    <a:pt x="0" y="422"/>
                    <a:pt x="0" y="943"/>
                  </a:cubicBezTo>
                  <a:cubicBezTo>
                    <a:pt x="0" y="1032"/>
                    <a:pt x="12" y="1119"/>
                    <a:pt x="36" y="1202"/>
                  </a:cubicBezTo>
                  <a:cubicBezTo>
                    <a:pt x="392" y="1202"/>
                    <a:pt x="392" y="1202"/>
                    <a:pt x="392" y="1202"/>
                  </a:cubicBezTo>
                  <a:cubicBezTo>
                    <a:pt x="355" y="1123"/>
                    <a:pt x="335" y="1035"/>
                    <a:pt x="335" y="9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A936CEC-FD35-CA1F-E2C1-13F6B922E9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32" y="1680"/>
              <a:ext cx="2761" cy="2642"/>
            </a:xfrm>
            <a:custGeom>
              <a:avLst/>
              <a:gdLst>
                <a:gd name="T0" fmla="*/ 921 w 1256"/>
                <a:gd name="T1" fmla="*/ 259 h 1202"/>
                <a:gd name="T2" fmla="*/ 314 w 1256"/>
                <a:gd name="T3" fmla="*/ 867 h 1202"/>
                <a:gd name="T4" fmla="*/ 0 w 1256"/>
                <a:gd name="T5" fmla="*/ 779 h 1202"/>
                <a:gd name="T6" fmla="*/ 0 w 1256"/>
                <a:gd name="T7" fmla="*/ 1148 h 1202"/>
                <a:gd name="T8" fmla="*/ 314 w 1256"/>
                <a:gd name="T9" fmla="*/ 1202 h 1202"/>
                <a:gd name="T10" fmla="*/ 1256 w 1256"/>
                <a:gd name="T11" fmla="*/ 259 h 1202"/>
                <a:gd name="T12" fmla="*/ 1220 w 1256"/>
                <a:gd name="T13" fmla="*/ 0 h 1202"/>
                <a:gd name="T14" fmla="*/ 864 w 1256"/>
                <a:gd name="T15" fmla="*/ 0 h 1202"/>
                <a:gd name="T16" fmla="*/ 921 w 1256"/>
                <a:gd name="T17" fmla="*/ 259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6" h="1202">
                  <a:moveTo>
                    <a:pt x="921" y="259"/>
                  </a:moveTo>
                  <a:cubicBezTo>
                    <a:pt x="921" y="595"/>
                    <a:pt x="650" y="867"/>
                    <a:pt x="314" y="867"/>
                  </a:cubicBezTo>
                  <a:cubicBezTo>
                    <a:pt x="199" y="867"/>
                    <a:pt x="91" y="835"/>
                    <a:pt x="0" y="779"/>
                  </a:cubicBezTo>
                  <a:cubicBezTo>
                    <a:pt x="0" y="1148"/>
                    <a:pt x="0" y="1148"/>
                    <a:pt x="0" y="1148"/>
                  </a:cubicBezTo>
                  <a:cubicBezTo>
                    <a:pt x="98" y="1183"/>
                    <a:pt x="204" y="1202"/>
                    <a:pt x="314" y="1202"/>
                  </a:cubicBezTo>
                  <a:cubicBezTo>
                    <a:pt x="835" y="1202"/>
                    <a:pt x="1256" y="780"/>
                    <a:pt x="1256" y="259"/>
                  </a:cubicBezTo>
                  <a:cubicBezTo>
                    <a:pt x="1256" y="170"/>
                    <a:pt x="1244" y="83"/>
                    <a:pt x="1220" y="0"/>
                  </a:cubicBezTo>
                  <a:cubicBezTo>
                    <a:pt x="864" y="0"/>
                    <a:pt x="864" y="0"/>
                    <a:pt x="864" y="0"/>
                  </a:cubicBezTo>
                  <a:cubicBezTo>
                    <a:pt x="901" y="79"/>
                    <a:pt x="921" y="167"/>
                    <a:pt x="921" y="25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4086D04-F100-9F17-A727-B9225B72E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99FF8A4E-B117-79C9-4255-27B67AD9E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C0593-11AA-4CA7-9E41-8C64EC9E93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090249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// IMAGE —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E2FE2949-3E63-CF24-C76E-9CDD0D847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" y="6523037"/>
            <a:ext cx="236536" cy="237260"/>
          </a:xfrm>
          <a:prstGeom prst="rect">
            <a:avLst/>
          </a:prstGeom>
        </p:spPr>
      </p:pic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0D236E2-97C3-0BF1-E8D3-3FB8EBE32B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1700" y="1279525"/>
            <a:ext cx="4516435" cy="471487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endParaRPr lang="fr-FR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6EE76F8-9201-B34F-DA9F-84F66F1909D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67400" y="427038"/>
            <a:ext cx="5875338" cy="5567362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71B5296C-0978-277F-A4A5-61A319FDE624}"/>
              </a:ext>
            </a:extLst>
          </p:cNvPr>
          <p:cNvCxnSpPr>
            <a:cxnSpLocks/>
          </p:cNvCxnSpPr>
          <p:nvPr/>
        </p:nvCxnSpPr>
        <p:spPr>
          <a:xfrm rot="5400000">
            <a:off x="-2979737" y="3429000"/>
            <a:ext cx="68580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81CC5FCF-F8A9-C4A9-4A93-B7DF103E30C0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F8DC07A1-921A-0305-8F02-654691C646CF}"/>
              </a:ext>
            </a:extLst>
          </p:cNvPr>
          <p:cNvGrpSpPr>
            <a:grpSpLocks noChangeAspect="1"/>
          </p:cNvGrpSpPr>
          <p:nvPr/>
        </p:nvGrpSpPr>
        <p:grpSpPr>
          <a:xfrm>
            <a:off x="395263" y="6372200"/>
            <a:ext cx="108000" cy="108000"/>
            <a:chOff x="961227" y="5651700"/>
            <a:chExt cx="54000" cy="54000"/>
          </a:xfrm>
        </p:grpSpPr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F622CD72-166D-E5E1-F0CD-554BFF6334E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C1483889-977E-69A3-700F-A25FF6B52238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2BBC76-168E-ADF4-8054-EFD14E56D18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 baseline="30000">
                <a:solidFill>
                  <a:srgbClr val="282828"/>
                </a:solidFill>
              </a:rPr>
              <a:t>CONFIDENTIAL DOCUMENT</a:t>
            </a:r>
            <a:endParaRPr lang="fr-FR" dirty="0">
              <a:solidFill>
                <a:srgbClr val="282828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FB12C6-B986-245B-FA0A-6DC8C01B84C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 baseline="30000">
                <a:solidFill>
                  <a:srgbClr val="282828"/>
                </a:solidFill>
              </a:rPr>
              <a:t>— PRESENTATION TITLE</a:t>
            </a:r>
            <a:endParaRPr lang="fr-FR" dirty="0">
              <a:solidFill>
                <a:srgbClr val="282828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511327D-AB61-51AA-AC8A-2C101B84D4B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6BAF5B3-C8C8-4448-AD5D-E4CACBC78DFF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51EB806-2580-8571-22FB-C912507B3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27" y="398001"/>
            <a:ext cx="2717709" cy="246221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defRPr/>
            </a:lvl1pPr>
          </a:lstStyle>
          <a:p>
            <a:endParaRPr lang="fr-FR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BB8BE993-DE03-DD73-6082-736792E2A0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8525" y="613900"/>
            <a:ext cx="271770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029439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// IMAGE —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E2FE2949-3E63-CF24-C76E-9CDD0D847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" y="6523037"/>
            <a:ext cx="236536" cy="237260"/>
          </a:xfrm>
          <a:prstGeom prst="rect">
            <a:avLst/>
          </a:prstGeom>
        </p:spPr>
      </p:pic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0D236E2-97C3-0BF1-E8D3-3FB8EBE32B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1701" y="1279525"/>
            <a:ext cx="2256868" cy="471487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endParaRPr lang="fr-FR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6EE76F8-9201-B34F-DA9F-84F66F1909D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611006" y="427038"/>
            <a:ext cx="8131732" cy="5567362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4C9954D7-BC39-5FAE-EF54-12B88443833A}"/>
              </a:ext>
            </a:extLst>
          </p:cNvPr>
          <p:cNvCxnSpPr>
            <a:cxnSpLocks/>
          </p:cNvCxnSpPr>
          <p:nvPr/>
        </p:nvCxnSpPr>
        <p:spPr>
          <a:xfrm rot="5400000">
            <a:off x="-2979737" y="3429000"/>
            <a:ext cx="68580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831BBD4E-89EB-579B-7D68-71305B7362FE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55CD6E2-F6A3-CCA8-68BE-EDBFA11FACAD}"/>
              </a:ext>
            </a:extLst>
          </p:cNvPr>
          <p:cNvGrpSpPr>
            <a:grpSpLocks noChangeAspect="1"/>
          </p:cNvGrpSpPr>
          <p:nvPr/>
        </p:nvGrpSpPr>
        <p:grpSpPr>
          <a:xfrm>
            <a:off x="395263" y="6372200"/>
            <a:ext cx="108000" cy="108000"/>
            <a:chOff x="961227" y="5651700"/>
            <a:chExt cx="54000" cy="54000"/>
          </a:xfrm>
        </p:grpSpPr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6B4FAEA1-7B1D-4C2E-78DF-E559E29D7B8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D3D2B603-284E-FC60-5A8F-29634D3FEBB7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2AD988-8755-BBF2-4D63-EA56084338D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 baseline="30000">
                <a:solidFill>
                  <a:srgbClr val="282828"/>
                </a:solidFill>
              </a:rPr>
              <a:t>CONFIDENTIAL DOCUMENT</a:t>
            </a:r>
            <a:endParaRPr lang="fr-FR" dirty="0">
              <a:solidFill>
                <a:srgbClr val="282828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04211A-7411-017C-51C0-FA4D7BE6946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 baseline="30000">
                <a:solidFill>
                  <a:srgbClr val="282828"/>
                </a:solidFill>
              </a:rPr>
              <a:t>— PRESENTATION TITLE</a:t>
            </a:r>
            <a:endParaRPr lang="fr-FR" dirty="0">
              <a:solidFill>
                <a:srgbClr val="282828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847951-103C-7356-7D6A-D4A5DAE8F1D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6BAF5B3-C8C8-4448-AD5D-E4CACBC78DFF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30E722F-8372-93AC-375B-0E4300E35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27" y="398001"/>
            <a:ext cx="2717709" cy="246221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defRPr/>
            </a:lvl1pPr>
          </a:lstStyle>
          <a:p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AD2D556-B155-1C8D-12DF-65FF7BA335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8525" y="613900"/>
            <a:ext cx="271770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0713303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// IMAGE —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E2FE2949-3E63-CF24-C76E-9CDD0D847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" y="6523037"/>
            <a:ext cx="236536" cy="237260"/>
          </a:xfrm>
          <a:prstGeom prst="rect">
            <a:avLst/>
          </a:prstGeom>
        </p:spPr>
      </p:pic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0D236E2-97C3-0BF1-E8D3-3FB8EBE32B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5432" y="1846949"/>
            <a:ext cx="2256868" cy="219932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cap="all" baseline="0"/>
            </a:lvl1pPr>
          </a:lstStyle>
          <a:p>
            <a:pPr lvl="0"/>
            <a:endParaRPr lang="fr-FR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6EE76F8-9201-B34F-DA9F-84F66F1909D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73975" y="427038"/>
            <a:ext cx="4060826" cy="5567362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3" name="Espace réservé du texte 8">
            <a:extLst>
              <a:ext uri="{FF2B5EF4-FFF2-40B4-BE49-F238E27FC236}">
                <a16:creationId xmlns:a16="http://schemas.microsoft.com/office/drawing/2014/main" id="{1BFBEACB-B613-54D7-55E2-D7F0B668D6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39157" y="1846949"/>
            <a:ext cx="3183968" cy="17235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180975" indent="-180975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SzPct val="120000"/>
              <a:buFont typeface="Wingdings" panose="05000000000000000000" pitchFamily="2" charset="2"/>
              <a:buChar char="§"/>
              <a:defRPr sz="1400" cap="none" baseline="0">
                <a:latin typeface="MBLZ text" pitchFamily="2" charset="0"/>
              </a:defRPr>
            </a:lvl1pPr>
          </a:lstStyle>
          <a:p>
            <a:pPr lvl="0"/>
            <a:endParaRPr lang="fr-FR" dirty="0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261C78B4-E7B5-4D97-2A48-4393EC0EF04F}"/>
              </a:ext>
            </a:extLst>
          </p:cNvPr>
          <p:cNvCxnSpPr>
            <a:cxnSpLocks/>
          </p:cNvCxnSpPr>
          <p:nvPr/>
        </p:nvCxnSpPr>
        <p:spPr>
          <a:xfrm>
            <a:off x="905432" y="1701800"/>
            <a:ext cx="631769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EF417AF9-F9A5-0A20-C30B-95648F8C7A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5432" y="2712711"/>
            <a:ext cx="2256868" cy="219932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cap="all" baseline="0"/>
            </a:lvl1pPr>
          </a:lstStyle>
          <a:p>
            <a:pPr lvl="0"/>
            <a:endParaRPr lang="fr-FR" dirty="0"/>
          </a:p>
        </p:txBody>
      </p:sp>
      <p:sp>
        <p:nvSpPr>
          <p:cNvPr id="13" name="Espace réservé du texte 8">
            <a:extLst>
              <a:ext uri="{FF2B5EF4-FFF2-40B4-BE49-F238E27FC236}">
                <a16:creationId xmlns:a16="http://schemas.microsoft.com/office/drawing/2014/main" id="{6A698B5B-F779-3219-5E65-5683EB1058D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39157" y="2712711"/>
            <a:ext cx="3183968" cy="17235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180975" indent="-180975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SzPct val="120000"/>
              <a:buFont typeface="Wingdings" panose="05000000000000000000" pitchFamily="2" charset="2"/>
              <a:buChar char="§"/>
              <a:defRPr sz="1400" cap="none" baseline="0">
                <a:latin typeface="MBLZ text" pitchFamily="2" charset="0"/>
              </a:defRPr>
            </a:lvl1pPr>
          </a:lstStyle>
          <a:p>
            <a:pPr lvl="0"/>
            <a:endParaRPr lang="fr-FR" dirty="0"/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930899EC-0DF6-D5D6-93F1-20720F7AEC15}"/>
              </a:ext>
            </a:extLst>
          </p:cNvPr>
          <p:cNvCxnSpPr>
            <a:cxnSpLocks/>
          </p:cNvCxnSpPr>
          <p:nvPr/>
        </p:nvCxnSpPr>
        <p:spPr>
          <a:xfrm>
            <a:off x="905432" y="2567562"/>
            <a:ext cx="631769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id="{5F6A9B4E-547E-0A18-735E-C05D65E2744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5432" y="3578473"/>
            <a:ext cx="2256868" cy="219932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cap="all" baseline="0"/>
            </a:lvl1pPr>
          </a:lstStyle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8E5D616A-7B8B-3AA2-39F0-071EC299894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39157" y="3578473"/>
            <a:ext cx="3183968" cy="17235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180975" indent="-180975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SzPct val="120000"/>
              <a:buFont typeface="Wingdings" panose="05000000000000000000" pitchFamily="2" charset="2"/>
              <a:buChar char="§"/>
              <a:defRPr sz="1400" cap="none" baseline="0">
                <a:latin typeface="MBLZ text" pitchFamily="2" charset="0"/>
              </a:defRPr>
            </a:lvl1pPr>
          </a:lstStyle>
          <a:p>
            <a:pPr lvl="0"/>
            <a:endParaRPr lang="fr-FR" dirty="0"/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546EE377-4467-74E6-0DA1-AFC29CF2E831}"/>
              </a:ext>
            </a:extLst>
          </p:cNvPr>
          <p:cNvCxnSpPr>
            <a:cxnSpLocks/>
          </p:cNvCxnSpPr>
          <p:nvPr/>
        </p:nvCxnSpPr>
        <p:spPr>
          <a:xfrm>
            <a:off x="905432" y="3433324"/>
            <a:ext cx="631769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8899AA4D-D6AF-AF21-D574-8F93C930A93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5432" y="4424779"/>
            <a:ext cx="2256868" cy="219932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cap="all" baseline="0"/>
            </a:lvl1pPr>
          </a:lstStyle>
          <a:p>
            <a:pPr lvl="0"/>
            <a:endParaRPr lang="fr-FR" dirty="0"/>
          </a:p>
        </p:txBody>
      </p:sp>
      <p:sp>
        <p:nvSpPr>
          <p:cNvPr id="19" name="Espace réservé du texte 8">
            <a:extLst>
              <a:ext uri="{FF2B5EF4-FFF2-40B4-BE49-F238E27FC236}">
                <a16:creationId xmlns:a16="http://schemas.microsoft.com/office/drawing/2014/main" id="{67DBC04B-6E8B-100A-34CA-EE3D71FB7B5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39157" y="4424779"/>
            <a:ext cx="3183968" cy="17235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180975" indent="-180975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SzPct val="120000"/>
              <a:buFont typeface="Wingdings" panose="05000000000000000000" pitchFamily="2" charset="2"/>
              <a:buChar char="§"/>
              <a:defRPr sz="1400" cap="none" baseline="0">
                <a:latin typeface="MBLZ text" pitchFamily="2" charset="0"/>
              </a:defRPr>
            </a:lvl1pPr>
          </a:lstStyle>
          <a:p>
            <a:pPr lvl="0"/>
            <a:endParaRPr lang="fr-FR" dirty="0"/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097FA402-F43B-E42E-2DB2-B725A44177E0}"/>
              </a:ext>
            </a:extLst>
          </p:cNvPr>
          <p:cNvCxnSpPr>
            <a:cxnSpLocks/>
          </p:cNvCxnSpPr>
          <p:nvPr/>
        </p:nvCxnSpPr>
        <p:spPr>
          <a:xfrm>
            <a:off x="905432" y="4279630"/>
            <a:ext cx="631769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36A88D66-FF47-AAEB-1EC9-671CEFDB0C64}"/>
              </a:ext>
            </a:extLst>
          </p:cNvPr>
          <p:cNvCxnSpPr>
            <a:cxnSpLocks/>
          </p:cNvCxnSpPr>
          <p:nvPr/>
        </p:nvCxnSpPr>
        <p:spPr>
          <a:xfrm rot="5400000">
            <a:off x="-2979737" y="3429000"/>
            <a:ext cx="68580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393CB295-94D9-4D9F-2D33-4F4A7FD67CD5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F2949EF9-612C-AB32-485A-DBE50DD78D96}"/>
              </a:ext>
            </a:extLst>
          </p:cNvPr>
          <p:cNvGrpSpPr>
            <a:grpSpLocks noChangeAspect="1"/>
          </p:cNvGrpSpPr>
          <p:nvPr/>
        </p:nvGrpSpPr>
        <p:grpSpPr>
          <a:xfrm>
            <a:off x="395263" y="6372200"/>
            <a:ext cx="108000" cy="108000"/>
            <a:chOff x="961227" y="5651700"/>
            <a:chExt cx="54000" cy="54000"/>
          </a:xfrm>
        </p:grpSpPr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081CF59E-FF1F-5D4B-B5D1-3112F6FEA87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F1A2D9D2-DE50-0578-3C83-E68958C188CF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473DB93-B99E-F903-BECC-DA70942FB55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fr-FR" baseline="30000">
                <a:solidFill>
                  <a:srgbClr val="282828"/>
                </a:solidFill>
              </a:rPr>
              <a:t>CONFIDENTIAL DOCUMENT</a:t>
            </a:r>
            <a:endParaRPr lang="fr-FR" dirty="0">
              <a:solidFill>
                <a:srgbClr val="282828"/>
              </a:solidFill>
            </a:endParaRP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36418E6-2B0D-5B40-6DCA-F9F35C92200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fr-FR" baseline="30000">
                <a:solidFill>
                  <a:srgbClr val="282828"/>
                </a:solidFill>
              </a:rPr>
              <a:t>— PRESENTATION TITLE</a:t>
            </a:r>
            <a:endParaRPr lang="fr-FR" dirty="0">
              <a:solidFill>
                <a:srgbClr val="282828"/>
              </a:solidFill>
            </a:endParaRP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A7C0CF42-67B8-9636-A83F-72C84A95FA7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D6BAF5B3-C8C8-4448-AD5D-E4CACBC78DFF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55E09A7-88BD-8E44-9AD1-814639AA9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27" y="398001"/>
            <a:ext cx="6378572" cy="246221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defRPr/>
            </a:lvl1pPr>
          </a:lstStyle>
          <a:p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1D0618B-20D7-ED1F-025A-A8981F1EDC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8524" y="613900"/>
            <a:ext cx="6378565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4045710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// IMAGE—4"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E2FE2949-3E63-CF24-C76E-9CDD0D847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" y="6523037"/>
            <a:ext cx="236536" cy="237260"/>
          </a:xfrm>
          <a:prstGeom prst="rect">
            <a:avLst/>
          </a:prstGeom>
        </p:spPr>
      </p:pic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F9ECD185-A6B9-964C-2AAC-510B4E1536F1}"/>
              </a:ext>
            </a:extLst>
          </p:cNvPr>
          <p:cNvCxnSpPr>
            <a:cxnSpLocks/>
          </p:cNvCxnSpPr>
          <p:nvPr/>
        </p:nvCxnSpPr>
        <p:spPr>
          <a:xfrm rot="5400000">
            <a:off x="-2979737" y="3429000"/>
            <a:ext cx="68580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18EF5925-C040-5EA5-EF71-200D44EDC0C6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0D236E2-97C3-0BF1-E8D3-3FB8EBE32B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1700" y="1279525"/>
            <a:ext cx="4516435" cy="471487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endParaRPr lang="fr-FR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6A2AED11-D528-4801-7BB9-67A30E9EFD6F}"/>
              </a:ext>
            </a:extLst>
          </p:cNvPr>
          <p:cNvGrpSpPr>
            <a:grpSpLocks noChangeAspect="1"/>
          </p:cNvGrpSpPr>
          <p:nvPr/>
        </p:nvGrpSpPr>
        <p:grpSpPr>
          <a:xfrm>
            <a:off x="395263" y="6372200"/>
            <a:ext cx="108000" cy="108000"/>
            <a:chOff x="961227" y="5651700"/>
            <a:chExt cx="54000" cy="54000"/>
          </a:xfrm>
        </p:grpSpPr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418760B1-E0A3-05C7-7AE3-BCBACD69FBB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3232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715C80B5-39D0-EF83-7243-8E2E5CEB055B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3232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C43E3F1-A1B6-4AAF-4494-5C45E3DE82F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fr-FR" baseline="30000"/>
              <a:t>CONFIDENTIAL DOCUMENT</a:t>
            </a:r>
            <a:endParaRPr lang="fr-FR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E1234DD-D97A-3381-E95A-A745548452E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fr-FR" baseline="30000"/>
              <a:t>— PRESENTATION TITLE</a:t>
            </a:r>
            <a:endParaRPr lang="fr-FR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32039E8-97B0-AF91-DA8E-567E78104BB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fld id="{D6BAF5B3-C8C8-4448-AD5D-E4CACBC78DFF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3E9CCEE-809C-24F5-7080-B1549B9EF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27" y="398001"/>
            <a:ext cx="2717709" cy="246221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defRPr/>
            </a:lvl1pPr>
          </a:lstStyle>
          <a:p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6FFA28D-C5C6-494E-5BF7-13CA00C194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8525" y="613900"/>
            <a:ext cx="271770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833751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6EE76F8-9201-B34F-DA9F-84F66F1909D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9263" y="-1"/>
            <a:ext cx="11742737" cy="6426197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fr-FR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E2FE2949-3E63-CF24-C76E-9CDD0D847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" y="6523037"/>
            <a:ext cx="236536" cy="237260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B9137F44-57E3-0FB8-EACD-E45CE67ED85F}"/>
              </a:ext>
            </a:extLst>
          </p:cNvPr>
          <p:cNvCxnSpPr>
            <a:cxnSpLocks/>
          </p:cNvCxnSpPr>
          <p:nvPr/>
        </p:nvCxnSpPr>
        <p:spPr>
          <a:xfrm rot="5400000">
            <a:off x="-2979737" y="3429000"/>
            <a:ext cx="68580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5D909A90-8E59-9940-3C32-05704BD02B01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809A3BD-2DC5-5528-E8BA-A369A694F898}"/>
              </a:ext>
            </a:extLst>
          </p:cNvPr>
          <p:cNvGrpSpPr>
            <a:grpSpLocks noChangeAspect="1"/>
          </p:cNvGrpSpPr>
          <p:nvPr/>
        </p:nvGrpSpPr>
        <p:grpSpPr>
          <a:xfrm>
            <a:off x="395263" y="6372200"/>
            <a:ext cx="108000" cy="108000"/>
            <a:chOff x="961227" y="5651700"/>
            <a:chExt cx="54000" cy="54000"/>
          </a:xfrm>
        </p:grpSpPr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8964C369-6B15-FE0C-C81F-15254E17599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31F49080-190E-CE22-8265-0FAEEC24379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4DA234-9D6F-D776-9EB5-F5F1AE652D9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 baseline="30000">
                <a:solidFill>
                  <a:srgbClr val="282828"/>
                </a:solidFill>
              </a:rPr>
              <a:t>CONFIDENTIAL DOCUMENT</a:t>
            </a:r>
            <a:endParaRPr lang="fr-FR" dirty="0">
              <a:solidFill>
                <a:srgbClr val="282828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F089D4-9172-80A1-AE35-2E97F8A33B1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 baseline="30000">
                <a:solidFill>
                  <a:srgbClr val="282828"/>
                </a:solidFill>
              </a:rPr>
              <a:t>— PRESENTATION TITLE</a:t>
            </a:r>
            <a:endParaRPr lang="fr-FR" dirty="0">
              <a:solidFill>
                <a:srgbClr val="282828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EFDD4E-A0FD-AFFE-B87F-41BE0635E32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6BAF5B3-C8C8-4448-AD5D-E4CACBC78DFF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FCAA2C1-96EE-9BF9-C915-C27CF55FB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27" y="398001"/>
            <a:ext cx="2717709" cy="246221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defRPr/>
            </a:lvl1pPr>
          </a:lstStyle>
          <a:p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AFB5D16-11B5-E1F7-CFF7-DD2F5ABC60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8525" y="613900"/>
            <a:ext cx="271770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6138512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POINT // IMAGE—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E2FE2949-3E63-CF24-C76E-9CDD0D847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" y="6523037"/>
            <a:ext cx="236536" cy="237260"/>
          </a:xfrm>
          <a:prstGeom prst="rect">
            <a:avLst/>
          </a:prstGeom>
        </p:spPr>
      </p:pic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6EE76F8-9201-B34F-DA9F-84F66F1909D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11675" y="427038"/>
            <a:ext cx="7231063" cy="5567362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3" name="Espace réservé du texte 8">
            <a:extLst>
              <a:ext uri="{FF2B5EF4-FFF2-40B4-BE49-F238E27FC236}">
                <a16:creationId xmlns:a16="http://schemas.microsoft.com/office/drawing/2014/main" id="{6410EC22-CA4B-6664-49C2-0AF1BF631A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59368" y="1678414"/>
            <a:ext cx="2256868" cy="218008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cap="all" baseline="0"/>
            </a:lvl1pPr>
          </a:lstStyle>
          <a:p>
            <a:pPr lvl="0"/>
            <a:endParaRPr lang="fr-FR" dirty="0"/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id="{D892F320-A7B7-CAEE-083F-45156E123A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59368" y="1924635"/>
            <a:ext cx="2256868" cy="17235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SzPct val="120000"/>
              <a:buFont typeface="Wingdings" panose="05000000000000000000" pitchFamily="2" charset="2"/>
              <a:buNone/>
              <a:defRPr sz="1400" cap="none" baseline="0">
                <a:latin typeface="MBLZ text" pitchFamily="2" charset="0"/>
              </a:defRPr>
            </a:lvl1pPr>
          </a:lstStyle>
          <a:p>
            <a:pPr lvl="0"/>
            <a:endParaRPr lang="fr-FR" dirty="0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686DF846-B5C9-CD54-2CF9-3AA3F99A5B3C}"/>
              </a:ext>
            </a:extLst>
          </p:cNvPr>
          <p:cNvCxnSpPr>
            <a:cxnSpLocks/>
            <a:endCxn id="14" idx="0"/>
          </p:cNvCxnSpPr>
          <p:nvPr/>
        </p:nvCxnSpPr>
        <p:spPr>
          <a:xfrm flipH="1">
            <a:off x="901700" y="1820351"/>
            <a:ext cx="1833" cy="2780736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855FBD19-6D50-6260-AD6B-DB2ADE4626BD}"/>
              </a:ext>
            </a:extLst>
          </p:cNvPr>
          <p:cNvSpPr/>
          <p:nvPr/>
        </p:nvSpPr>
        <p:spPr>
          <a:xfrm>
            <a:off x="847700" y="1712351"/>
            <a:ext cx="108000" cy="108000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537472-7CAD-EC26-7FF6-E0EEA25271C9}"/>
              </a:ext>
            </a:extLst>
          </p:cNvPr>
          <p:cNvSpPr/>
          <p:nvPr/>
        </p:nvSpPr>
        <p:spPr>
          <a:xfrm>
            <a:off x="847700" y="3156719"/>
            <a:ext cx="108000" cy="108000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498ED2-9C7C-58BE-90F4-CBBA8F4005B0}"/>
              </a:ext>
            </a:extLst>
          </p:cNvPr>
          <p:cNvSpPr/>
          <p:nvPr/>
        </p:nvSpPr>
        <p:spPr>
          <a:xfrm>
            <a:off x="847700" y="4601087"/>
            <a:ext cx="108000" cy="108000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id="{F4575029-FECC-F99A-59B2-85B6913989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59368" y="3161757"/>
            <a:ext cx="2256868" cy="218008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cap="all" baseline="0"/>
            </a:lvl1pPr>
          </a:lstStyle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1FF8C974-F64C-1BD2-39FC-09F0EBAA59F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59368" y="3407978"/>
            <a:ext cx="2256868" cy="17235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SzPct val="120000"/>
              <a:buFont typeface="Wingdings" panose="05000000000000000000" pitchFamily="2" charset="2"/>
              <a:buNone/>
              <a:defRPr sz="1400" cap="none" baseline="0">
                <a:latin typeface="MBLZ text" pitchFamily="2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id="{E0BDBCDC-77F3-5480-B280-780C6426AC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59368" y="4585634"/>
            <a:ext cx="2256868" cy="218008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cap="all" baseline="0"/>
            </a:lvl1pPr>
          </a:lstStyle>
          <a:p>
            <a:pPr lvl="0"/>
            <a:endParaRPr lang="fr-FR" dirty="0"/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DE8423E7-7046-09AF-7981-73B2B00E02D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59368" y="4831855"/>
            <a:ext cx="2256868" cy="17235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SzPct val="120000"/>
              <a:buFont typeface="Wingdings" panose="05000000000000000000" pitchFamily="2" charset="2"/>
              <a:buNone/>
              <a:defRPr sz="1400" cap="none" baseline="0">
                <a:latin typeface="MBLZ text" pitchFamily="2" charset="0"/>
              </a:defRPr>
            </a:lvl1pPr>
          </a:lstStyle>
          <a:p>
            <a:pPr lvl="0"/>
            <a:endParaRPr lang="fr-FR" dirty="0"/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2A2E2305-517D-970C-D933-77B299AF0335}"/>
              </a:ext>
            </a:extLst>
          </p:cNvPr>
          <p:cNvCxnSpPr>
            <a:cxnSpLocks/>
          </p:cNvCxnSpPr>
          <p:nvPr/>
        </p:nvCxnSpPr>
        <p:spPr>
          <a:xfrm rot="5400000">
            <a:off x="-2979737" y="3429000"/>
            <a:ext cx="68580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81A99B0B-BB5A-D505-124B-33E31C2C4D85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03BF84D7-34E9-BCB7-A73A-E31D046D93B5}"/>
              </a:ext>
            </a:extLst>
          </p:cNvPr>
          <p:cNvGrpSpPr>
            <a:grpSpLocks noChangeAspect="1"/>
          </p:cNvGrpSpPr>
          <p:nvPr/>
        </p:nvGrpSpPr>
        <p:grpSpPr>
          <a:xfrm>
            <a:off x="395263" y="6372200"/>
            <a:ext cx="108000" cy="108000"/>
            <a:chOff x="961227" y="5651700"/>
            <a:chExt cx="54000" cy="54000"/>
          </a:xfrm>
        </p:grpSpPr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51350A4F-A5EF-89CA-F333-D71977B9933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695DD8B4-C11C-1107-54C9-623E4606D26F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EABC7448-15ED-C979-F438-A04D53D7955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fr-FR" baseline="30000">
                <a:solidFill>
                  <a:srgbClr val="282828"/>
                </a:solidFill>
              </a:rPr>
              <a:t>CONFIDENTIAL DOCUMENT</a:t>
            </a:r>
            <a:endParaRPr lang="fr-FR" dirty="0">
              <a:solidFill>
                <a:srgbClr val="282828"/>
              </a:solidFill>
            </a:endParaRP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5E83513F-4BF8-9BE8-0046-7EE1E301827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r-FR" baseline="30000">
                <a:solidFill>
                  <a:srgbClr val="282828"/>
                </a:solidFill>
              </a:rPr>
              <a:t>— PRESENTATION TITLE</a:t>
            </a:r>
            <a:endParaRPr lang="fr-FR" dirty="0">
              <a:solidFill>
                <a:srgbClr val="282828"/>
              </a:solidFill>
            </a:endParaRP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303C2BBD-BDB9-F672-6E5E-4B3B7432963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6BAF5B3-C8C8-4448-AD5D-E4CACBC78DFF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6948431-94A3-584B-6171-93ED9502A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27" y="398001"/>
            <a:ext cx="2717709" cy="246221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defRPr/>
            </a:lvl1pPr>
          </a:lstStyle>
          <a:p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8AB0229-8E2A-2675-AEBD-D9B31E44B6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8525" y="613900"/>
            <a:ext cx="271770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4935740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POINT // IMAGE—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E2FE2949-3E63-CF24-C76E-9CDD0D847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" y="6523037"/>
            <a:ext cx="236536" cy="237260"/>
          </a:xfrm>
          <a:prstGeom prst="rect">
            <a:avLst/>
          </a:prstGeom>
        </p:spPr>
      </p:pic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6EE76F8-9201-B34F-DA9F-84F66F1909D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477" y="2568575"/>
            <a:ext cx="3162347" cy="213995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3" name="Espace réservé du texte 8">
            <a:extLst>
              <a:ext uri="{FF2B5EF4-FFF2-40B4-BE49-F238E27FC236}">
                <a16:creationId xmlns:a16="http://schemas.microsoft.com/office/drawing/2014/main" id="{6410EC22-CA4B-6664-49C2-0AF1BF631A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51216" y="1667664"/>
            <a:ext cx="2256868" cy="218008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cap="all" baseline="0"/>
            </a:lvl1pPr>
          </a:lstStyle>
          <a:p>
            <a:pPr lvl="0"/>
            <a:endParaRPr lang="fr-FR" dirty="0"/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id="{D892F320-A7B7-CAEE-083F-45156E123A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51216" y="1913885"/>
            <a:ext cx="2256868" cy="1938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SzPct val="120000"/>
              <a:buFont typeface="Wingdings" panose="05000000000000000000" pitchFamily="2" charset="2"/>
              <a:buNone/>
              <a:defRPr sz="1400" cap="none" baseline="0">
                <a:latin typeface="MBLZ text" pitchFamily="2" charset="0"/>
              </a:defRPr>
            </a:lvl1pPr>
          </a:lstStyle>
          <a:p>
            <a:pPr lvl="0"/>
            <a:endParaRPr lang="fr-FR" dirty="0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686DF846-B5C9-CD54-2CF9-3AA3F99A5B3C}"/>
              </a:ext>
            </a:extLst>
          </p:cNvPr>
          <p:cNvCxnSpPr>
            <a:cxnSpLocks/>
          </p:cNvCxnSpPr>
          <p:nvPr/>
        </p:nvCxnSpPr>
        <p:spPr>
          <a:xfrm flipH="1">
            <a:off x="2489176" y="1270225"/>
            <a:ext cx="7553274" cy="1093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855FBD19-6D50-6260-AD6B-DB2ADE4626BD}"/>
              </a:ext>
            </a:extLst>
          </p:cNvPr>
          <p:cNvSpPr/>
          <p:nvPr/>
        </p:nvSpPr>
        <p:spPr>
          <a:xfrm>
            <a:off x="2425650" y="1221690"/>
            <a:ext cx="108000" cy="108000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537472-7CAD-EC26-7FF6-E0EEA25271C9}"/>
              </a:ext>
            </a:extLst>
          </p:cNvPr>
          <p:cNvSpPr/>
          <p:nvPr/>
        </p:nvSpPr>
        <p:spPr>
          <a:xfrm>
            <a:off x="10042450" y="1221690"/>
            <a:ext cx="108000" cy="108000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498ED2-9C7C-58BE-90F4-CBBA8F4005B0}"/>
              </a:ext>
            </a:extLst>
          </p:cNvPr>
          <p:cNvSpPr/>
          <p:nvPr/>
        </p:nvSpPr>
        <p:spPr>
          <a:xfrm>
            <a:off x="6262663" y="1221690"/>
            <a:ext cx="108000" cy="108000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id="{F4575029-FECC-F99A-59B2-85B6913989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86616" y="1673975"/>
            <a:ext cx="2256868" cy="218008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cap="all" baseline="0"/>
            </a:lvl1pPr>
          </a:lstStyle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1FF8C974-F64C-1BD2-39FC-09F0EBAA59F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86616" y="1920196"/>
            <a:ext cx="2256868" cy="1938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SzPct val="120000"/>
              <a:buFont typeface="Wingdings" panose="05000000000000000000" pitchFamily="2" charset="2"/>
              <a:buNone/>
              <a:defRPr sz="1400" cap="none" baseline="0">
                <a:latin typeface="MBLZ text" pitchFamily="2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id="{E0BDBCDC-77F3-5480-B280-780C6426AC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22016" y="1686490"/>
            <a:ext cx="2256868" cy="218008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cap="all" baseline="0"/>
            </a:lvl1pPr>
          </a:lstStyle>
          <a:p>
            <a:pPr lvl="0"/>
            <a:endParaRPr lang="fr-FR" dirty="0"/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DE8423E7-7046-09AF-7981-73B2B00E02D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22016" y="1932711"/>
            <a:ext cx="2256868" cy="1938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SzPct val="120000"/>
              <a:buFont typeface="Wingdings" panose="05000000000000000000" pitchFamily="2" charset="2"/>
              <a:buNone/>
              <a:defRPr sz="1400" cap="none" baseline="0">
                <a:latin typeface="MBLZ text" pitchFamily="2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9" name="Espace réservé pour une image  3">
            <a:extLst>
              <a:ext uri="{FF2B5EF4-FFF2-40B4-BE49-F238E27FC236}">
                <a16:creationId xmlns:a16="http://schemas.microsoft.com/office/drawing/2014/main" id="{0DC4CF51-25BE-45CB-C2BE-1D6C1E0485D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733877" y="2568575"/>
            <a:ext cx="3162347" cy="213995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0" name="Espace réservé pour une image  3">
            <a:extLst>
              <a:ext uri="{FF2B5EF4-FFF2-40B4-BE49-F238E27FC236}">
                <a16:creationId xmlns:a16="http://schemas.microsoft.com/office/drawing/2014/main" id="{C4857351-E20D-9DB8-AE89-3D0FB2E2BA4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569277" y="2568575"/>
            <a:ext cx="3162347" cy="213995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20" name="Espace réservé du texte 8">
            <a:extLst>
              <a:ext uri="{FF2B5EF4-FFF2-40B4-BE49-F238E27FC236}">
                <a16:creationId xmlns:a16="http://schemas.microsoft.com/office/drawing/2014/main" id="{551F662C-8377-F3BE-0FA7-E2FC3B26C26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351216" y="5135563"/>
            <a:ext cx="2256868" cy="1384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SzPct val="120000"/>
              <a:buFont typeface="Wingdings" panose="05000000000000000000" pitchFamily="2" charset="2"/>
              <a:buNone/>
              <a:defRPr sz="1000" cap="none" baseline="0">
                <a:latin typeface="MBLZ text" pitchFamily="2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1" name="Espace réservé du texte 8">
            <a:extLst>
              <a:ext uri="{FF2B5EF4-FFF2-40B4-BE49-F238E27FC236}">
                <a16:creationId xmlns:a16="http://schemas.microsoft.com/office/drawing/2014/main" id="{5DC1A2B5-1A14-5827-6889-8C4677BAEEF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186616" y="5135563"/>
            <a:ext cx="2256868" cy="1384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SzPct val="120000"/>
              <a:buFont typeface="Wingdings" panose="05000000000000000000" pitchFamily="2" charset="2"/>
              <a:buNone/>
              <a:defRPr sz="1000" cap="none" baseline="0">
                <a:latin typeface="MBLZ text" pitchFamily="2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2" name="Espace réservé du texte 8">
            <a:extLst>
              <a:ext uri="{FF2B5EF4-FFF2-40B4-BE49-F238E27FC236}">
                <a16:creationId xmlns:a16="http://schemas.microsoft.com/office/drawing/2014/main" id="{0BB6D122-989F-79E4-BA0F-E184C4973BE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022016" y="5135563"/>
            <a:ext cx="2256868" cy="1384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SzPct val="120000"/>
              <a:buFont typeface="Wingdings" panose="05000000000000000000" pitchFamily="2" charset="2"/>
              <a:buNone/>
              <a:defRPr sz="1000" cap="none" baseline="0">
                <a:latin typeface="MBLZ text" pitchFamily="2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29A2AC-CCDA-E4B9-FD4C-B0ED26D1FDB1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D6BAF5B3-C8C8-4448-AD5D-E4CACBC78DFF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3AD123E1-DEFC-DF82-735D-BE8AC031EAE3}"/>
              </a:ext>
            </a:extLst>
          </p:cNvPr>
          <p:cNvCxnSpPr>
            <a:cxnSpLocks/>
          </p:cNvCxnSpPr>
          <p:nvPr/>
        </p:nvCxnSpPr>
        <p:spPr>
          <a:xfrm rot="5400000">
            <a:off x="-2979737" y="3429000"/>
            <a:ext cx="68580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674EFA11-E97D-9723-F7C8-E1CF4CCEF332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2D074D21-764F-2D7B-111D-3D2A610C84F3}"/>
              </a:ext>
            </a:extLst>
          </p:cNvPr>
          <p:cNvGrpSpPr>
            <a:grpSpLocks noChangeAspect="1"/>
          </p:cNvGrpSpPr>
          <p:nvPr/>
        </p:nvGrpSpPr>
        <p:grpSpPr>
          <a:xfrm>
            <a:off x="395263" y="6372200"/>
            <a:ext cx="108000" cy="108000"/>
            <a:chOff x="961227" y="5651700"/>
            <a:chExt cx="54000" cy="54000"/>
          </a:xfrm>
        </p:grpSpPr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D2EC17D8-0D49-FC07-DEA6-9D89FFCE2CF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CA7C837C-9F07-574A-CD5E-B4D587C5AAC3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496926B-F8E7-FE58-16F7-353989DF7569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r>
              <a:rPr lang="fr-FR" baseline="30000">
                <a:solidFill>
                  <a:srgbClr val="282828"/>
                </a:solidFill>
              </a:rPr>
              <a:t>CONFIDENTIAL DOCUMENT</a:t>
            </a:r>
            <a:endParaRPr lang="fr-FR" dirty="0">
              <a:solidFill>
                <a:srgbClr val="282828"/>
              </a:solidFill>
            </a:endParaRPr>
          </a:p>
        </p:txBody>
      </p:sp>
      <p:sp>
        <p:nvSpPr>
          <p:cNvPr id="19" name="Espace réservé du pied de page 18">
            <a:extLst>
              <a:ext uri="{FF2B5EF4-FFF2-40B4-BE49-F238E27FC236}">
                <a16:creationId xmlns:a16="http://schemas.microsoft.com/office/drawing/2014/main" id="{10B0843F-35DB-C832-2981-04EE34FEA1E5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fr-FR" baseline="30000">
                <a:solidFill>
                  <a:srgbClr val="282828"/>
                </a:solidFill>
              </a:rPr>
              <a:t>— PRESENTATION TITLE</a:t>
            </a:r>
            <a:endParaRPr lang="fr-FR" dirty="0">
              <a:solidFill>
                <a:srgbClr val="282828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1806F0C-B9A5-0050-34F6-A9671137E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27" y="398001"/>
            <a:ext cx="2717709" cy="246221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defRPr/>
            </a:lvl1pPr>
          </a:lstStyle>
          <a:p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D1E740E-CAE1-07DC-71B4-D832180EEA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8525" y="613900"/>
            <a:ext cx="271770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2260967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POINT // IMAGE—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Connecteur droit 9">
            <a:extLst>
              <a:ext uri="{FF2B5EF4-FFF2-40B4-BE49-F238E27FC236}">
                <a16:creationId xmlns:a16="http://schemas.microsoft.com/office/drawing/2014/main" id="{B183E2B1-319D-19BF-AB73-4F290AD0AD50}"/>
              </a:ext>
            </a:extLst>
          </p:cNvPr>
          <p:cNvCxnSpPr>
            <a:cxnSpLocks/>
          </p:cNvCxnSpPr>
          <p:nvPr/>
        </p:nvCxnSpPr>
        <p:spPr>
          <a:xfrm rot="5400000">
            <a:off x="-2979737" y="3429000"/>
            <a:ext cx="68580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 26">
            <a:extLst>
              <a:ext uri="{FF2B5EF4-FFF2-40B4-BE49-F238E27FC236}">
                <a16:creationId xmlns:a16="http://schemas.microsoft.com/office/drawing/2014/main" id="{E2FE2949-3E63-CF24-C76E-9CDD0D847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" y="6523037"/>
            <a:ext cx="236536" cy="237260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D2F47111-CC88-1E5A-BFF3-62A290B06BB3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4A744F-CD62-C83C-6F2C-5DFA0F768E0D}"/>
              </a:ext>
            </a:extLst>
          </p:cNvPr>
          <p:cNvSpPr>
            <a:spLocks noGrp="1"/>
          </p:cNvSpPr>
          <p:nvPr>
            <p:ph type="dt" sz="half" idx="63"/>
          </p:nvPr>
        </p:nvSpPr>
        <p:spPr/>
        <p:txBody>
          <a:bodyPr/>
          <a:lstStyle/>
          <a:p>
            <a:r>
              <a:rPr lang="fr-FR" baseline="30000">
                <a:solidFill>
                  <a:srgbClr val="282828"/>
                </a:solidFill>
              </a:rPr>
              <a:t>CONFIDENTIAL DOCUMENT</a:t>
            </a:r>
            <a:endParaRPr lang="fr-FR" dirty="0">
              <a:solidFill>
                <a:srgbClr val="282828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266CD-C72E-CAF0-308E-56B9E943A67F}"/>
              </a:ext>
            </a:extLst>
          </p:cNvPr>
          <p:cNvSpPr>
            <a:spLocks noGrp="1"/>
          </p:cNvSpPr>
          <p:nvPr>
            <p:ph type="ftr" sz="quarter" idx="64"/>
          </p:nvPr>
        </p:nvSpPr>
        <p:spPr/>
        <p:txBody>
          <a:bodyPr/>
          <a:lstStyle/>
          <a:p>
            <a:r>
              <a:rPr lang="fr-FR" baseline="30000">
                <a:solidFill>
                  <a:srgbClr val="282828"/>
                </a:solidFill>
              </a:rPr>
              <a:t>— PRESENTATION TITLE</a:t>
            </a:r>
            <a:endParaRPr lang="fr-FR" dirty="0">
              <a:solidFill>
                <a:srgbClr val="282828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7EE710-B747-F360-8D7C-40A19D25E2FD}"/>
              </a:ext>
            </a:extLst>
          </p:cNvPr>
          <p:cNvSpPr>
            <a:spLocks noGrp="1"/>
          </p:cNvSpPr>
          <p:nvPr>
            <p:ph type="sldNum" sz="quarter" idx="65"/>
          </p:nvPr>
        </p:nvSpPr>
        <p:spPr/>
        <p:txBody>
          <a:bodyPr/>
          <a:lstStyle/>
          <a:p>
            <a:fld id="{D6BAF5B3-C8C8-4448-AD5D-E4CACBC78DFF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8" name="Groupe 21">
            <a:extLst>
              <a:ext uri="{FF2B5EF4-FFF2-40B4-BE49-F238E27FC236}">
                <a16:creationId xmlns:a16="http://schemas.microsoft.com/office/drawing/2014/main" id="{A1F03762-50DF-CC54-A9DD-2FC0289D7731}"/>
              </a:ext>
            </a:extLst>
          </p:cNvPr>
          <p:cNvGrpSpPr>
            <a:grpSpLocks noChangeAspect="1"/>
          </p:cNvGrpSpPr>
          <p:nvPr/>
        </p:nvGrpSpPr>
        <p:grpSpPr>
          <a:xfrm>
            <a:off x="395263" y="6372200"/>
            <a:ext cx="108000" cy="108000"/>
            <a:chOff x="961227" y="5651700"/>
            <a:chExt cx="54000" cy="54000"/>
          </a:xfrm>
        </p:grpSpPr>
        <p:cxnSp>
          <p:nvCxnSpPr>
            <p:cNvPr id="9" name="Connecteur droit 22">
              <a:extLst>
                <a:ext uri="{FF2B5EF4-FFF2-40B4-BE49-F238E27FC236}">
                  <a16:creationId xmlns:a16="http://schemas.microsoft.com/office/drawing/2014/main" id="{2CB99E23-9BA2-B676-17B3-109FB66D0A5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23">
              <a:extLst>
                <a:ext uri="{FF2B5EF4-FFF2-40B4-BE49-F238E27FC236}">
                  <a16:creationId xmlns:a16="http://schemas.microsoft.com/office/drawing/2014/main" id="{0BA3ED92-0316-A7E0-C567-7A313F9275A7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Connecteur droit 10">
            <a:extLst>
              <a:ext uri="{FF2B5EF4-FFF2-40B4-BE49-F238E27FC236}">
                <a16:creationId xmlns:a16="http://schemas.microsoft.com/office/drawing/2014/main" id="{AA9C1D4A-3814-8A1B-1329-6BDE642A0425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2540026" y="4245441"/>
            <a:ext cx="7484732" cy="5465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AFC30135-E6EA-8F9F-E6DC-A14E12A735B9}"/>
              </a:ext>
            </a:extLst>
          </p:cNvPr>
          <p:cNvSpPr/>
          <p:nvPr/>
        </p:nvSpPr>
        <p:spPr>
          <a:xfrm>
            <a:off x="2491902" y="4191441"/>
            <a:ext cx="108000" cy="108000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C31525-9125-F5C8-5EF7-A6A9A61A8D72}"/>
              </a:ext>
            </a:extLst>
          </p:cNvPr>
          <p:cNvSpPr/>
          <p:nvPr/>
        </p:nvSpPr>
        <p:spPr>
          <a:xfrm>
            <a:off x="10024758" y="4191441"/>
            <a:ext cx="108000" cy="108000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64D0AFF-71EB-3981-6335-8F287B824042}"/>
              </a:ext>
            </a:extLst>
          </p:cNvPr>
          <p:cNvSpPr/>
          <p:nvPr/>
        </p:nvSpPr>
        <p:spPr>
          <a:xfrm>
            <a:off x="6231806" y="4191441"/>
            <a:ext cx="108000" cy="108000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6" name="Espace réservé du texte 3">
            <a:extLst>
              <a:ext uri="{FF2B5EF4-FFF2-40B4-BE49-F238E27FC236}">
                <a16:creationId xmlns:a16="http://schemas.microsoft.com/office/drawing/2014/main" id="{2D650B7D-3411-F68D-5543-3B517224B87D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868479" y="1279525"/>
            <a:ext cx="3312000" cy="3600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cap="all" baseline="0"/>
            </a:lvl1pPr>
          </a:lstStyle>
          <a:p>
            <a:pPr lvl="0"/>
            <a:endParaRPr lang="fr-FR" dirty="0"/>
          </a:p>
        </p:txBody>
      </p:sp>
      <p:sp>
        <p:nvSpPr>
          <p:cNvPr id="26" name="Espace réservé du texte 3">
            <a:extLst>
              <a:ext uri="{FF2B5EF4-FFF2-40B4-BE49-F238E27FC236}">
                <a16:creationId xmlns:a16="http://schemas.microsoft.com/office/drawing/2014/main" id="{0CC91962-04DB-659F-37C6-1F58AEA4F228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4629766" y="1279525"/>
            <a:ext cx="3312000" cy="3600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cap="all" baseline="0"/>
            </a:lvl1pPr>
          </a:lstStyle>
          <a:p>
            <a:pPr lvl="0"/>
            <a:endParaRPr lang="fr-FR" dirty="0"/>
          </a:p>
        </p:txBody>
      </p:sp>
      <p:sp>
        <p:nvSpPr>
          <p:cNvPr id="29" name="Espace réservé du texte 3">
            <a:extLst>
              <a:ext uri="{FF2B5EF4-FFF2-40B4-BE49-F238E27FC236}">
                <a16:creationId xmlns:a16="http://schemas.microsoft.com/office/drawing/2014/main" id="{35AE991C-DCB9-1298-9803-DC23CA6DBD69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8373854" y="1279525"/>
            <a:ext cx="3312000" cy="3600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cap="all" baseline="0"/>
            </a:lvl1pPr>
          </a:lstStyle>
          <a:p>
            <a:pPr lvl="0"/>
            <a:endParaRPr lang="fr-FR" dirty="0"/>
          </a:p>
        </p:txBody>
      </p:sp>
      <p:sp>
        <p:nvSpPr>
          <p:cNvPr id="31" name="Espace réservé du texte 3">
            <a:extLst>
              <a:ext uri="{FF2B5EF4-FFF2-40B4-BE49-F238E27FC236}">
                <a16:creationId xmlns:a16="http://schemas.microsoft.com/office/drawing/2014/main" id="{686C0815-EA17-33AA-8F40-1DB4F48842E0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8373854" y="4640594"/>
            <a:ext cx="3329538" cy="3600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cap="all" baseline="0"/>
            </a:lvl1pPr>
          </a:lstStyle>
          <a:p>
            <a:pPr lvl="0"/>
            <a:endParaRPr lang="fr-FR" dirty="0"/>
          </a:p>
        </p:txBody>
      </p:sp>
      <p:sp>
        <p:nvSpPr>
          <p:cNvPr id="33" name="Espace réservé du texte 3">
            <a:extLst>
              <a:ext uri="{FF2B5EF4-FFF2-40B4-BE49-F238E27FC236}">
                <a16:creationId xmlns:a16="http://schemas.microsoft.com/office/drawing/2014/main" id="{99B5164B-08AB-9ADE-0FF4-D0039623A597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4631950" y="4640594"/>
            <a:ext cx="3329538" cy="3600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cap="all" baseline="0"/>
            </a:lvl1pPr>
          </a:lstStyle>
          <a:p>
            <a:pPr lvl="0"/>
            <a:endParaRPr lang="fr-FR" dirty="0"/>
          </a:p>
        </p:txBody>
      </p:sp>
      <p:sp>
        <p:nvSpPr>
          <p:cNvPr id="35" name="Espace réservé du texte 3">
            <a:extLst>
              <a:ext uri="{FF2B5EF4-FFF2-40B4-BE49-F238E27FC236}">
                <a16:creationId xmlns:a16="http://schemas.microsoft.com/office/drawing/2014/main" id="{38671941-B42C-8AB5-9150-C6F86FDE24D3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868004" y="4640594"/>
            <a:ext cx="3312000" cy="3600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cap="all" baseline="0"/>
            </a:lvl1pPr>
          </a:lstStyle>
          <a:p>
            <a:pPr lvl="0"/>
            <a:endParaRPr lang="fr-FR" dirty="0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967E761B-9CD2-D327-1C05-56ECD8FEF0F3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868004" y="5000595"/>
            <a:ext cx="3312000" cy="1382607"/>
          </a:xfrm>
          <a:prstGeom prst="rect">
            <a:avLst/>
          </a:prstGeom>
        </p:spPr>
        <p:txBody>
          <a:bodyPr lIns="0"/>
          <a:lstStyle>
            <a:lvl1pPr marL="182563" indent="-182563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defRPr sz="1400">
                <a:latin typeface="MBLZ text" pitchFamily="2" charset="0"/>
              </a:defRPr>
            </a:lvl1pPr>
          </a:lstStyle>
          <a:p>
            <a:pPr lvl="0"/>
            <a:r>
              <a:rPr lang="en-GB" dirty="0"/>
              <a:t>Text level 2</a:t>
            </a:r>
            <a:endParaRPr lang="fr-FR" dirty="0"/>
          </a:p>
        </p:txBody>
      </p:sp>
      <p:sp>
        <p:nvSpPr>
          <p:cNvPr id="42" name="Text Placeholder 40">
            <a:extLst>
              <a:ext uri="{FF2B5EF4-FFF2-40B4-BE49-F238E27FC236}">
                <a16:creationId xmlns:a16="http://schemas.microsoft.com/office/drawing/2014/main" id="{510A3B8D-625B-2FFD-C995-44669DB62F6B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4649488" y="5000595"/>
            <a:ext cx="3312000" cy="1382607"/>
          </a:xfrm>
          <a:prstGeom prst="rect">
            <a:avLst/>
          </a:prstGeom>
        </p:spPr>
        <p:txBody>
          <a:bodyPr lIns="0"/>
          <a:lstStyle>
            <a:lvl1pPr marL="182563" indent="-182563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defRPr sz="1400">
                <a:latin typeface="MBLZ text" pitchFamily="2" charset="0"/>
              </a:defRPr>
            </a:lvl1pPr>
          </a:lstStyle>
          <a:p>
            <a:pPr lvl="0"/>
            <a:r>
              <a:rPr lang="en-GB" dirty="0"/>
              <a:t>Text level 2</a:t>
            </a:r>
            <a:endParaRPr lang="fr-FR" dirty="0"/>
          </a:p>
        </p:txBody>
      </p:sp>
      <p:sp>
        <p:nvSpPr>
          <p:cNvPr id="43" name="Text Placeholder 40">
            <a:extLst>
              <a:ext uri="{FF2B5EF4-FFF2-40B4-BE49-F238E27FC236}">
                <a16:creationId xmlns:a16="http://schemas.microsoft.com/office/drawing/2014/main" id="{D260E85D-A6A1-8DD9-94C1-3AD823F38794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8391392" y="5000595"/>
            <a:ext cx="3312000" cy="1382607"/>
          </a:xfrm>
          <a:prstGeom prst="rect">
            <a:avLst/>
          </a:prstGeom>
        </p:spPr>
        <p:txBody>
          <a:bodyPr lIns="0"/>
          <a:lstStyle>
            <a:lvl1pPr marL="182563" indent="-182563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defRPr sz="1400">
                <a:latin typeface="MBLZ text" pitchFamily="2" charset="0"/>
              </a:defRPr>
            </a:lvl1pPr>
          </a:lstStyle>
          <a:p>
            <a:pPr lvl="0"/>
            <a:r>
              <a:rPr lang="en-GB" dirty="0"/>
              <a:t>Text level 2</a:t>
            </a:r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DFD5B44C-568C-6959-8AD3-35D52B8E8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27" y="398001"/>
            <a:ext cx="2717709" cy="246221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defRPr/>
            </a:lvl1pPr>
          </a:lstStyle>
          <a:p>
            <a:endParaRPr lang="fr-FR" dirty="0"/>
          </a:p>
        </p:txBody>
      </p:sp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9A13BBE8-7C77-C74A-C8CE-C1AD879B21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8525" y="613900"/>
            <a:ext cx="271770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726094-C62E-619F-28C5-7827390E661D}"/>
              </a:ext>
            </a:extLst>
          </p:cNvPr>
          <p:cNvSpPr>
            <a:spLocks noGrp="1"/>
          </p:cNvSpPr>
          <p:nvPr>
            <p:ph type="pic" sz="quarter" idx="79"/>
          </p:nvPr>
        </p:nvSpPr>
        <p:spPr>
          <a:xfrm>
            <a:off x="868479" y="1639888"/>
            <a:ext cx="3311525" cy="2210400"/>
          </a:xfrm>
          <a:prstGeom prst="rect">
            <a:avLst/>
          </a:prstGeom>
        </p:spPr>
        <p:txBody>
          <a:bodyPr/>
          <a:lstStyle>
            <a:lvl1pPr marL="177800" indent="-177800">
              <a:defRPr sz="1400">
                <a:latin typeface="MBLZ text" pitchFamily="2" charset="0"/>
              </a:defRPr>
            </a:lvl1pPr>
          </a:lstStyle>
          <a:p>
            <a:endParaRPr lang="fr-FR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3386D8DF-D04B-0B74-B5C0-E0331FE50066}"/>
              </a:ext>
            </a:extLst>
          </p:cNvPr>
          <p:cNvSpPr>
            <a:spLocks noGrp="1"/>
          </p:cNvSpPr>
          <p:nvPr>
            <p:ph type="pic" sz="quarter" idx="80"/>
          </p:nvPr>
        </p:nvSpPr>
        <p:spPr>
          <a:xfrm>
            <a:off x="4630241" y="1639888"/>
            <a:ext cx="3311525" cy="2210400"/>
          </a:xfrm>
          <a:prstGeom prst="rect">
            <a:avLst/>
          </a:prstGeom>
        </p:spPr>
        <p:txBody>
          <a:bodyPr/>
          <a:lstStyle>
            <a:lvl1pPr marL="177800" indent="-177800">
              <a:defRPr sz="1400">
                <a:latin typeface="MBLZ text" pitchFamily="2" charset="0"/>
              </a:defRPr>
            </a:lvl1pPr>
          </a:lstStyle>
          <a:p>
            <a:endParaRPr lang="fr-FR" dirty="0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AD714292-AD9A-BC5F-9B7F-21FCB3CB7C5E}"/>
              </a:ext>
            </a:extLst>
          </p:cNvPr>
          <p:cNvSpPr>
            <a:spLocks noGrp="1"/>
          </p:cNvSpPr>
          <p:nvPr>
            <p:ph type="pic" sz="quarter" idx="81"/>
          </p:nvPr>
        </p:nvSpPr>
        <p:spPr>
          <a:xfrm>
            <a:off x="8374329" y="1639888"/>
            <a:ext cx="3311525" cy="2210400"/>
          </a:xfrm>
          <a:prstGeom prst="rect">
            <a:avLst/>
          </a:prstGeom>
        </p:spPr>
        <p:txBody>
          <a:bodyPr/>
          <a:lstStyle>
            <a:lvl1pPr marL="177800" indent="-177800">
              <a:defRPr sz="1400">
                <a:latin typeface="MBLZ text" pitchFamily="2" charset="0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7221894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POINT // IMAGE—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E2FE2949-3E63-CF24-C76E-9CDD0D847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" y="6523037"/>
            <a:ext cx="236536" cy="237260"/>
          </a:xfrm>
          <a:prstGeom prst="rect">
            <a:avLst/>
          </a:prstGeom>
        </p:spPr>
      </p:pic>
      <p:sp>
        <p:nvSpPr>
          <p:cNvPr id="3" name="Espace réservé du texte 8">
            <a:extLst>
              <a:ext uri="{FF2B5EF4-FFF2-40B4-BE49-F238E27FC236}">
                <a16:creationId xmlns:a16="http://schemas.microsoft.com/office/drawing/2014/main" id="{6410EC22-CA4B-6664-49C2-0AF1BF631A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2066" y="3815509"/>
            <a:ext cx="2256868" cy="218008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cap="all" baseline="0"/>
            </a:lvl1pPr>
          </a:lstStyle>
          <a:p>
            <a:pPr lvl="0"/>
            <a:endParaRPr lang="fr-FR" dirty="0"/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id="{D892F320-A7B7-CAEE-083F-45156E123A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02066" y="4061730"/>
            <a:ext cx="2256868" cy="1938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SzPct val="120000"/>
              <a:buFont typeface="Wingdings" panose="05000000000000000000" pitchFamily="2" charset="2"/>
              <a:buNone/>
              <a:defRPr sz="1400" cap="none" baseline="0">
                <a:latin typeface="MBLZ text" pitchFamily="2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id="{F4575029-FECC-F99A-59B2-85B6913989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37466" y="3821820"/>
            <a:ext cx="2256868" cy="218008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cap="all" baseline="0"/>
            </a:lvl1pPr>
          </a:lstStyle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1FF8C974-F64C-1BD2-39FC-09F0EBAA59F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37466" y="4068041"/>
            <a:ext cx="2256868" cy="1938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SzPct val="120000"/>
              <a:buFont typeface="Wingdings" panose="05000000000000000000" pitchFamily="2" charset="2"/>
              <a:buNone/>
              <a:defRPr sz="1400" cap="none" baseline="0">
                <a:latin typeface="MBLZ text" pitchFamily="2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id="{E0BDBCDC-77F3-5480-B280-780C6426AC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72866" y="3834335"/>
            <a:ext cx="2256868" cy="218008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cap="all" baseline="0"/>
            </a:lvl1pPr>
          </a:lstStyle>
          <a:p>
            <a:pPr lvl="0"/>
            <a:endParaRPr lang="fr-FR" dirty="0"/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DE8423E7-7046-09AF-7981-73B2B00E02D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72866" y="4080556"/>
            <a:ext cx="2256868" cy="1938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SzPct val="120000"/>
              <a:buFont typeface="Wingdings" panose="05000000000000000000" pitchFamily="2" charset="2"/>
              <a:buNone/>
              <a:defRPr sz="1400" cap="none" baseline="0">
                <a:latin typeface="MBLZ text" pitchFamily="2" charset="0"/>
              </a:defRPr>
            </a:lvl1pPr>
          </a:lstStyle>
          <a:p>
            <a:pPr lvl="0"/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01C4B0B5-E61B-918E-44F7-E71AA30E513D}"/>
              </a:ext>
            </a:extLst>
          </p:cNvPr>
          <p:cNvCxnSpPr>
            <a:cxnSpLocks/>
          </p:cNvCxnSpPr>
          <p:nvPr/>
        </p:nvCxnSpPr>
        <p:spPr>
          <a:xfrm rot="5400000">
            <a:off x="-2979737" y="3429000"/>
            <a:ext cx="68580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F5BA6A0B-A4F6-F6C2-E8A6-347B345A8DFD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77D16C07-465B-E2A8-B79A-25E8CD87CD19}"/>
              </a:ext>
            </a:extLst>
          </p:cNvPr>
          <p:cNvGrpSpPr>
            <a:grpSpLocks noChangeAspect="1"/>
          </p:cNvGrpSpPr>
          <p:nvPr/>
        </p:nvGrpSpPr>
        <p:grpSpPr>
          <a:xfrm>
            <a:off x="395263" y="6372200"/>
            <a:ext cx="108000" cy="108000"/>
            <a:chOff x="961227" y="5651700"/>
            <a:chExt cx="54000" cy="54000"/>
          </a:xfrm>
        </p:grpSpPr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BDE2F80F-6243-76A8-DDFB-B4D3BF9ACE4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EA9BECEB-AEE2-36DB-822B-521F34C61FD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id="{81F93F1A-C975-6545-9C4E-DBD21A672D9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990500" y="2262535"/>
            <a:ext cx="1080000" cy="10800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fr-FR" dirty="0"/>
          </a:p>
        </p:txBody>
      </p:sp>
      <p:sp>
        <p:nvSpPr>
          <p:cNvPr id="19" name="Espace réservé pour une image  13">
            <a:extLst>
              <a:ext uri="{FF2B5EF4-FFF2-40B4-BE49-F238E27FC236}">
                <a16:creationId xmlns:a16="http://schemas.microsoft.com/office/drawing/2014/main" id="{ACB68A47-3BB3-D18B-9019-BCBB510738F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825900" y="2262535"/>
            <a:ext cx="1080000" cy="10800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fr-FR" dirty="0"/>
          </a:p>
        </p:txBody>
      </p:sp>
      <p:sp>
        <p:nvSpPr>
          <p:cNvPr id="20" name="Espace réservé pour une image  13">
            <a:extLst>
              <a:ext uri="{FF2B5EF4-FFF2-40B4-BE49-F238E27FC236}">
                <a16:creationId xmlns:a16="http://schemas.microsoft.com/office/drawing/2014/main" id="{46DBD6C6-357A-BA74-BE97-D538270F30E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661300" y="2262535"/>
            <a:ext cx="1080000" cy="10800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fr-FR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8F8098-7896-8548-5591-8597A2C0A692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r>
              <a:rPr lang="fr-FR" baseline="30000">
                <a:solidFill>
                  <a:srgbClr val="282828"/>
                </a:solidFill>
              </a:rPr>
              <a:t>CONFIDENTIAL DOCUMENT</a:t>
            </a:r>
            <a:endParaRPr lang="fr-FR" dirty="0">
              <a:solidFill>
                <a:srgbClr val="282828"/>
              </a:solidFill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5C2E54C-8786-AB7C-FDBB-5238D5DB194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fr-FR" baseline="30000">
                <a:solidFill>
                  <a:srgbClr val="282828"/>
                </a:solidFill>
              </a:rPr>
              <a:t>— PRESENTATION TITLE</a:t>
            </a:r>
            <a:endParaRPr lang="fr-FR" dirty="0">
              <a:solidFill>
                <a:srgbClr val="282828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F2003F5-9808-E291-D170-79E2959B4F66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D6BAF5B3-C8C8-4448-AD5D-E4CACBC78DFF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163E541-AAB9-829D-7568-CABB56E64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27" y="398001"/>
            <a:ext cx="2717709" cy="246221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defRPr/>
            </a:lvl1pPr>
          </a:lstStyle>
          <a:p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7245DA2-FFAD-D63E-72F6-705DC85386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8525" y="613900"/>
            <a:ext cx="271770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7763302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// MAP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E2FE2949-3E63-CF24-C76E-9CDD0D847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" y="6523037"/>
            <a:ext cx="236536" cy="237260"/>
          </a:xfrm>
          <a:prstGeom prst="rect">
            <a:avLst/>
          </a:prstGeom>
        </p:spPr>
      </p:pic>
      <p:sp>
        <p:nvSpPr>
          <p:cNvPr id="4" name="Espace réservé du texte 8">
            <a:extLst>
              <a:ext uri="{FF2B5EF4-FFF2-40B4-BE49-F238E27FC236}">
                <a16:creationId xmlns:a16="http://schemas.microsoft.com/office/drawing/2014/main" id="{50606992-F729-62B5-27A7-88F44B934A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1700" y="1279525"/>
            <a:ext cx="4516435" cy="471487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endParaRPr lang="fr-FR" dirty="0"/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05834282-65F2-EACA-0E84-41B1CB24B9D0}"/>
              </a:ext>
            </a:extLst>
          </p:cNvPr>
          <p:cNvCxnSpPr>
            <a:cxnSpLocks/>
          </p:cNvCxnSpPr>
          <p:nvPr/>
        </p:nvCxnSpPr>
        <p:spPr>
          <a:xfrm rot="5400000">
            <a:off x="-2979737" y="3429000"/>
            <a:ext cx="6858000" cy="0"/>
          </a:xfrm>
          <a:prstGeom prst="line">
            <a:avLst/>
          </a:prstGeom>
          <a:ln w="12700">
            <a:solidFill>
              <a:srgbClr val="3232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1ED3EA79-05E7-6B77-684E-74FA766F6555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3232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70329769-BFA7-0838-947B-2EC8D19AD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AF5B3-C8C8-4448-AD5D-E4CACBC78DFF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E1DCEDAD-6810-3D77-D0A7-55D55DED1AA5}"/>
              </a:ext>
            </a:extLst>
          </p:cNvPr>
          <p:cNvGrpSpPr>
            <a:grpSpLocks noChangeAspect="1"/>
          </p:cNvGrpSpPr>
          <p:nvPr/>
        </p:nvGrpSpPr>
        <p:grpSpPr>
          <a:xfrm>
            <a:off x="395263" y="6372200"/>
            <a:ext cx="108000" cy="108000"/>
            <a:chOff x="961227" y="5651700"/>
            <a:chExt cx="54000" cy="54000"/>
          </a:xfrm>
        </p:grpSpPr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31F235F2-EFDF-9DE0-C5E8-B7908B24BF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CA25CBA3-504E-6051-75F1-C2C159EDD585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2C46B385-7F7C-4A96-E6D8-30AFF079618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 baseline="30000">
                <a:solidFill>
                  <a:srgbClr val="282828"/>
                </a:solidFill>
              </a:rPr>
              <a:t>CONFIDENTIAL DOCUMENT</a:t>
            </a:r>
            <a:endParaRPr lang="fr-FR" dirty="0">
              <a:solidFill>
                <a:srgbClr val="282828"/>
              </a:solidFill>
            </a:endParaRPr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2F7A0469-5A7A-12EE-9CEB-1EC3097607E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 baseline="30000">
                <a:solidFill>
                  <a:srgbClr val="282828"/>
                </a:solidFill>
              </a:rPr>
              <a:t>— PRESENTATION TITLE</a:t>
            </a:r>
            <a:endParaRPr lang="fr-FR" dirty="0">
              <a:solidFill>
                <a:srgbClr val="282828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4A16EE2-A494-ADEC-5534-F43F0339D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27" y="398001"/>
            <a:ext cx="2717709" cy="246221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defRPr/>
            </a:lvl1pPr>
          </a:lstStyle>
          <a:p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E3C628C-FFEB-4FA7-8AC3-E7759FFF58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8525" y="613900"/>
            <a:ext cx="271770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92991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SENT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B29CEC2-5529-7F44-A01D-E66AEE356C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1700" y="3213000"/>
            <a:ext cx="7670800" cy="3003550"/>
          </a:xfrm>
          <a:prstGeom prst="rect">
            <a:avLst/>
          </a:prstGeom>
        </p:spPr>
        <p:txBody>
          <a:bodyPr lIns="0" tIns="0" bIns="0" anchor="b"/>
          <a:lstStyle>
            <a:lvl1pPr marL="0" indent="0">
              <a:lnSpc>
                <a:spcPct val="71000"/>
              </a:lnSpc>
              <a:spcBef>
                <a:spcPts val="0"/>
              </a:spcBef>
              <a:buNone/>
              <a:defRPr sz="8000" cap="none" baseline="0">
                <a:solidFill>
                  <a:srgbClr val="BEBEBE"/>
                </a:solidFill>
              </a:defRPr>
            </a:lvl1pPr>
            <a:lvl2pPr marL="457200" indent="0">
              <a:buNone/>
              <a:defRPr/>
            </a:lvl2pPr>
            <a:lvl3pPr>
              <a:defRPr/>
            </a:lvl3pPr>
          </a:lstStyle>
          <a:p>
            <a:pPr lvl="0"/>
            <a:r>
              <a:rPr lang="fr-FR" dirty="0"/>
              <a:t>small sentence</a:t>
            </a:r>
          </a:p>
        </p:txBody>
      </p:sp>
      <p:cxnSp>
        <p:nvCxnSpPr>
          <p:cNvPr id="4" name="Connecteur droit 30">
            <a:extLst>
              <a:ext uri="{FF2B5EF4-FFF2-40B4-BE49-F238E27FC236}">
                <a16:creationId xmlns:a16="http://schemas.microsoft.com/office/drawing/2014/main" id="{CBFE23FB-E3AC-D51F-6552-4C27E605FC33}"/>
              </a:ext>
            </a:extLst>
          </p:cNvPr>
          <p:cNvCxnSpPr>
            <a:cxnSpLocks/>
          </p:cNvCxnSpPr>
          <p:nvPr/>
        </p:nvCxnSpPr>
        <p:spPr>
          <a:xfrm rot="5400000">
            <a:off x="-2979737" y="3429000"/>
            <a:ext cx="68580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35">
            <a:extLst>
              <a:ext uri="{FF2B5EF4-FFF2-40B4-BE49-F238E27FC236}">
                <a16:creationId xmlns:a16="http://schemas.microsoft.com/office/drawing/2014/main" id="{83DB2EF2-7996-8F0E-DDFE-ECB616B9581A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e 1">
            <a:extLst>
              <a:ext uri="{FF2B5EF4-FFF2-40B4-BE49-F238E27FC236}">
                <a16:creationId xmlns:a16="http://schemas.microsoft.com/office/drawing/2014/main" id="{69AA68A3-603B-0305-9F94-3F632ED2C945}"/>
              </a:ext>
            </a:extLst>
          </p:cNvPr>
          <p:cNvGrpSpPr>
            <a:grpSpLocks noChangeAspect="1"/>
          </p:cNvGrpSpPr>
          <p:nvPr/>
        </p:nvGrpSpPr>
        <p:grpSpPr>
          <a:xfrm>
            <a:off x="395263" y="6372200"/>
            <a:ext cx="108000" cy="108000"/>
            <a:chOff x="961227" y="5651700"/>
            <a:chExt cx="54000" cy="54000"/>
          </a:xfrm>
        </p:grpSpPr>
        <p:cxnSp>
          <p:nvCxnSpPr>
            <p:cNvPr id="13" name="Connecteur droit 4">
              <a:extLst>
                <a:ext uri="{FF2B5EF4-FFF2-40B4-BE49-F238E27FC236}">
                  <a16:creationId xmlns:a16="http://schemas.microsoft.com/office/drawing/2014/main" id="{211C8F38-D46B-2FA1-F637-705B2F40D00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C8C8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7">
              <a:extLst>
                <a:ext uri="{FF2B5EF4-FFF2-40B4-BE49-F238E27FC236}">
                  <a16:creationId xmlns:a16="http://schemas.microsoft.com/office/drawing/2014/main" id="{68024A07-0F7F-DCE0-AD1B-25FF117C06D8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C8C8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4">
            <a:extLst>
              <a:ext uri="{FF2B5EF4-FFF2-40B4-BE49-F238E27FC236}">
                <a16:creationId xmlns:a16="http://schemas.microsoft.com/office/drawing/2014/main" id="{34EB1B59-FA80-22A9-1FA9-646BE0A0E77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8901" y="6522697"/>
            <a:ext cx="236610" cy="237600"/>
            <a:chOff x="1689" y="0"/>
            <a:chExt cx="4304" cy="4322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CF7F5E2C-3C13-505F-E10A-C124C956DD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17" y="284"/>
              <a:ext cx="4049" cy="3755"/>
            </a:xfrm>
            <a:custGeom>
              <a:avLst/>
              <a:gdLst>
                <a:gd name="T0" fmla="*/ 518 w 4049"/>
                <a:gd name="T1" fmla="*/ 3755 h 3755"/>
                <a:gd name="T2" fmla="*/ 0 w 4049"/>
                <a:gd name="T3" fmla="*/ 3176 h 3755"/>
                <a:gd name="T4" fmla="*/ 3530 w 4049"/>
                <a:gd name="T5" fmla="*/ 0 h 3755"/>
                <a:gd name="T6" fmla="*/ 4049 w 4049"/>
                <a:gd name="T7" fmla="*/ 578 h 3755"/>
                <a:gd name="T8" fmla="*/ 518 w 4049"/>
                <a:gd name="T9" fmla="*/ 3755 h 3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9" h="3755">
                  <a:moveTo>
                    <a:pt x="518" y="3755"/>
                  </a:moveTo>
                  <a:lnTo>
                    <a:pt x="0" y="3176"/>
                  </a:lnTo>
                  <a:lnTo>
                    <a:pt x="3530" y="0"/>
                  </a:lnTo>
                  <a:lnTo>
                    <a:pt x="4049" y="578"/>
                  </a:lnTo>
                  <a:lnTo>
                    <a:pt x="518" y="3755"/>
                  </a:lnTo>
                  <a:close/>
                </a:path>
              </a:pathLst>
            </a:custGeom>
            <a:solidFill>
              <a:srgbClr val="F84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A3F430D1-7821-F11D-CB9F-ED403EB771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9" y="0"/>
              <a:ext cx="2761" cy="2643"/>
            </a:xfrm>
            <a:custGeom>
              <a:avLst/>
              <a:gdLst>
                <a:gd name="T0" fmla="*/ 335 w 1256"/>
                <a:gd name="T1" fmla="*/ 943 h 1202"/>
                <a:gd name="T2" fmla="*/ 942 w 1256"/>
                <a:gd name="T3" fmla="*/ 335 h 1202"/>
                <a:gd name="T4" fmla="*/ 1256 w 1256"/>
                <a:gd name="T5" fmla="*/ 423 h 1202"/>
                <a:gd name="T6" fmla="*/ 1256 w 1256"/>
                <a:gd name="T7" fmla="*/ 54 h 1202"/>
                <a:gd name="T8" fmla="*/ 942 w 1256"/>
                <a:gd name="T9" fmla="*/ 0 h 1202"/>
                <a:gd name="T10" fmla="*/ 0 w 1256"/>
                <a:gd name="T11" fmla="*/ 943 h 1202"/>
                <a:gd name="T12" fmla="*/ 36 w 1256"/>
                <a:gd name="T13" fmla="*/ 1202 h 1202"/>
                <a:gd name="T14" fmla="*/ 392 w 1256"/>
                <a:gd name="T15" fmla="*/ 1202 h 1202"/>
                <a:gd name="T16" fmla="*/ 335 w 1256"/>
                <a:gd name="T17" fmla="*/ 943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6" h="1202">
                  <a:moveTo>
                    <a:pt x="335" y="943"/>
                  </a:moveTo>
                  <a:cubicBezTo>
                    <a:pt x="335" y="607"/>
                    <a:pt x="606" y="335"/>
                    <a:pt x="942" y="335"/>
                  </a:cubicBezTo>
                  <a:cubicBezTo>
                    <a:pt x="1057" y="335"/>
                    <a:pt x="1165" y="367"/>
                    <a:pt x="1256" y="423"/>
                  </a:cubicBezTo>
                  <a:cubicBezTo>
                    <a:pt x="1256" y="54"/>
                    <a:pt x="1256" y="54"/>
                    <a:pt x="1256" y="54"/>
                  </a:cubicBezTo>
                  <a:cubicBezTo>
                    <a:pt x="1158" y="19"/>
                    <a:pt x="1052" y="0"/>
                    <a:pt x="942" y="0"/>
                  </a:cubicBezTo>
                  <a:cubicBezTo>
                    <a:pt x="421" y="0"/>
                    <a:pt x="0" y="422"/>
                    <a:pt x="0" y="943"/>
                  </a:cubicBezTo>
                  <a:cubicBezTo>
                    <a:pt x="0" y="1032"/>
                    <a:pt x="12" y="1119"/>
                    <a:pt x="36" y="1202"/>
                  </a:cubicBezTo>
                  <a:cubicBezTo>
                    <a:pt x="392" y="1202"/>
                    <a:pt x="392" y="1202"/>
                    <a:pt x="392" y="1202"/>
                  </a:cubicBezTo>
                  <a:cubicBezTo>
                    <a:pt x="355" y="1123"/>
                    <a:pt x="335" y="1035"/>
                    <a:pt x="335" y="9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8A2B266F-5D75-0EFE-01E2-C6A123380F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32" y="1680"/>
              <a:ext cx="2761" cy="2642"/>
            </a:xfrm>
            <a:custGeom>
              <a:avLst/>
              <a:gdLst>
                <a:gd name="T0" fmla="*/ 921 w 1256"/>
                <a:gd name="T1" fmla="*/ 259 h 1202"/>
                <a:gd name="T2" fmla="*/ 314 w 1256"/>
                <a:gd name="T3" fmla="*/ 867 h 1202"/>
                <a:gd name="T4" fmla="*/ 0 w 1256"/>
                <a:gd name="T5" fmla="*/ 779 h 1202"/>
                <a:gd name="T6" fmla="*/ 0 w 1256"/>
                <a:gd name="T7" fmla="*/ 1148 h 1202"/>
                <a:gd name="T8" fmla="*/ 314 w 1256"/>
                <a:gd name="T9" fmla="*/ 1202 h 1202"/>
                <a:gd name="T10" fmla="*/ 1256 w 1256"/>
                <a:gd name="T11" fmla="*/ 259 h 1202"/>
                <a:gd name="T12" fmla="*/ 1220 w 1256"/>
                <a:gd name="T13" fmla="*/ 0 h 1202"/>
                <a:gd name="T14" fmla="*/ 864 w 1256"/>
                <a:gd name="T15" fmla="*/ 0 h 1202"/>
                <a:gd name="T16" fmla="*/ 921 w 1256"/>
                <a:gd name="T17" fmla="*/ 259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6" h="1202">
                  <a:moveTo>
                    <a:pt x="921" y="259"/>
                  </a:moveTo>
                  <a:cubicBezTo>
                    <a:pt x="921" y="595"/>
                    <a:pt x="650" y="867"/>
                    <a:pt x="314" y="867"/>
                  </a:cubicBezTo>
                  <a:cubicBezTo>
                    <a:pt x="199" y="867"/>
                    <a:pt x="91" y="835"/>
                    <a:pt x="0" y="779"/>
                  </a:cubicBezTo>
                  <a:cubicBezTo>
                    <a:pt x="0" y="1148"/>
                    <a:pt x="0" y="1148"/>
                    <a:pt x="0" y="1148"/>
                  </a:cubicBezTo>
                  <a:cubicBezTo>
                    <a:pt x="98" y="1183"/>
                    <a:pt x="204" y="1202"/>
                    <a:pt x="314" y="1202"/>
                  </a:cubicBezTo>
                  <a:cubicBezTo>
                    <a:pt x="835" y="1202"/>
                    <a:pt x="1256" y="780"/>
                    <a:pt x="1256" y="259"/>
                  </a:cubicBezTo>
                  <a:cubicBezTo>
                    <a:pt x="1256" y="170"/>
                    <a:pt x="1244" y="83"/>
                    <a:pt x="1220" y="0"/>
                  </a:cubicBezTo>
                  <a:cubicBezTo>
                    <a:pt x="864" y="0"/>
                    <a:pt x="864" y="0"/>
                    <a:pt x="864" y="0"/>
                  </a:cubicBezTo>
                  <a:cubicBezTo>
                    <a:pt x="901" y="79"/>
                    <a:pt x="921" y="167"/>
                    <a:pt x="921" y="25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840D7E-D6F9-507A-D372-3EB941B76D1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5DA57-149B-7E48-DE76-816206253C7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43C0593-11AA-4CA7-9E41-8C64EC9E93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196737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E2FE2949-3E63-CF24-C76E-9CDD0D847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" y="6523037"/>
            <a:ext cx="236536" cy="23726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7538EBA-1655-88F0-FED0-6975EB956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27" y="398001"/>
            <a:ext cx="2717709" cy="246221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defRPr/>
            </a:lvl1pPr>
          </a:lstStyle>
          <a:p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1217FBD-9B00-A1C6-2CD5-2078BE4105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8525" y="613900"/>
            <a:ext cx="271770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2E097B86-F6F0-CB4B-7EA9-E95B7484F6A8}"/>
              </a:ext>
            </a:extLst>
          </p:cNvPr>
          <p:cNvCxnSpPr>
            <a:cxnSpLocks/>
          </p:cNvCxnSpPr>
          <p:nvPr/>
        </p:nvCxnSpPr>
        <p:spPr>
          <a:xfrm rot="5400000">
            <a:off x="-2979737" y="3429000"/>
            <a:ext cx="68580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D2F47111-CC88-1E5A-BFF3-62A290B06BB3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591D6E3E-1948-12CE-CD42-408C40D49CC6}"/>
              </a:ext>
            </a:extLst>
          </p:cNvPr>
          <p:cNvGrpSpPr>
            <a:grpSpLocks noChangeAspect="1"/>
          </p:cNvGrpSpPr>
          <p:nvPr/>
        </p:nvGrpSpPr>
        <p:grpSpPr>
          <a:xfrm>
            <a:off x="395263" y="6372200"/>
            <a:ext cx="108000" cy="108000"/>
            <a:chOff x="961227" y="5651700"/>
            <a:chExt cx="54000" cy="54000"/>
          </a:xfrm>
        </p:grpSpPr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82662FFB-13DD-2D76-80DC-FD0456D141A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09EC2C1B-26AA-6B22-A889-C8D2A359C1FB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Espace réservé du tableau 3">
            <a:extLst>
              <a:ext uri="{FF2B5EF4-FFF2-40B4-BE49-F238E27FC236}">
                <a16:creationId xmlns:a16="http://schemas.microsoft.com/office/drawing/2014/main" id="{02D6035D-D657-3DFF-DB8A-A4DEBC2B3BCF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901700" y="1279525"/>
            <a:ext cx="10833100" cy="471487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D4C838-6E29-F482-AD10-E6CB5D13F8F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 baseline="30000">
                <a:solidFill>
                  <a:srgbClr val="282828"/>
                </a:solidFill>
              </a:rPr>
              <a:t>CONFIDENTIAL DOCUMENT</a:t>
            </a:r>
            <a:endParaRPr lang="fr-FR" dirty="0">
              <a:solidFill>
                <a:srgbClr val="282828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C2CCFF-CBED-7E69-2D18-97D3F8F80F5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 baseline="30000">
                <a:solidFill>
                  <a:srgbClr val="282828"/>
                </a:solidFill>
              </a:rPr>
              <a:t>— PRESENTATION TITLE</a:t>
            </a:r>
            <a:endParaRPr lang="fr-FR" dirty="0">
              <a:solidFill>
                <a:srgbClr val="282828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FD16839-E5FF-CF16-643E-B8E30214902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6BAF5B3-C8C8-4448-AD5D-E4CACBC78DFF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3446170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IGHLIGHT—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E2FE2949-3E63-CF24-C76E-9CDD0D847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" y="6523037"/>
            <a:ext cx="236536" cy="2372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CABFD0D-A750-7331-E9B6-05F76BE34D5F}"/>
              </a:ext>
            </a:extLst>
          </p:cNvPr>
          <p:cNvSpPr/>
          <p:nvPr/>
        </p:nvSpPr>
        <p:spPr>
          <a:xfrm>
            <a:off x="9029700" y="0"/>
            <a:ext cx="3162299" cy="6426195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5C2EA8C6-8933-5C2C-8690-42B4D2A69E0A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9EE6DD08-C2F8-635B-8B1B-4C411B842E13}"/>
              </a:ext>
            </a:extLst>
          </p:cNvPr>
          <p:cNvCxnSpPr>
            <a:cxnSpLocks/>
          </p:cNvCxnSpPr>
          <p:nvPr/>
        </p:nvCxnSpPr>
        <p:spPr>
          <a:xfrm rot="5400000">
            <a:off x="5600700" y="3429000"/>
            <a:ext cx="68580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3E061D9C-9ABD-01CC-F397-2588244346BF}"/>
              </a:ext>
            </a:extLst>
          </p:cNvPr>
          <p:cNvGrpSpPr>
            <a:grpSpLocks noChangeAspect="1"/>
          </p:cNvGrpSpPr>
          <p:nvPr/>
        </p:nvGrpSpPr>
        <p:grpSpPr>
          <a:xfrm>
            <a:off x="8975700" y="6372200"/>
            <a:ext cx="108000" cy="108000"/>
            <a:chOff x="961227" y="5651700"/>
            <a:chExt cx="54000" cy="54000"/>
          </a:xfrm>
        </p:grpSpPr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6811569A-E146-E339-5E81-E7B5691B1D8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C844C903-0940-53D8-53A1-E245FE380AB8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3C200C-706A-F948-808F-0F3000791C1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 baseline="30000">
                <a:solidFill>
                  <a:srgbClr val="282828"/>
                </a:solidFill>
              </a:rPr>
              <a:t>CONFIDENTIAL DOCUMENT</a:t>
            </a:r>
            <a:endParaRPr lang="fr-FR" dirty="0">
              <a:solidFill>
                <a:srgbClr val="282828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5F1F1E-C0EF-F864-4E3C-1B495B06531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baseline="30000">
                <a:solidFill>
                  <a:srgbClr val="282828"/>
                </a:solidFill>
              </a:rPr>
              <a:t>— PRESENTATION TITLE</a:t>
            </a:r>
            <a:endParaRPr lang="fr-FR" dirty="0">
              <a:solidFill>
                <a:srgbClr val="282828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7A8EC8-2517-B8EB-C769-7A38F130A0C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6BAF5B3-C8C8-4448-AD5D-E4CACBC78DFF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771FE06-D60A-5BDB-A3A3-AE419D68A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59" y="398001"/>
            <a:ext cx="4516431" cy="246221"/>
          </a:xfr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endParaRPr lang="fr-FR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1BF4934B-5A7C-2EF7-B108-9EF677DF0A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0057" y="613900"/>
            <a:ext cx="3848100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9990646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IGHLIGHT—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E2FE2949-3E63-CF24-C76E-9CDD0D847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" y="6523037"/>
            <a:ext cx="236536" cy="2372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C9B0F1C-0343-62ED-BABD-0CB555AD99D0}"/>
              </a:ext>
            </a:extLst>
          </p:cNvPr>
          <p:cNvSpPr/>
          <p:nvPr/>
        </p:nvSpPr>
        <p:spPr>
          <a:xfrm>
            <a:off x="0" y="0"/>
            <a:ext cx="2713036" cy="6426195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AB75CABC-2C74-CE4C-5720-BD7EF0D14405}"/>
              </a:ext>
            </a:extLst>
          </p:cNvPr>
          <p:cNvCxnSpPr>
            <a:cxnSpLocks/>
          </p:cNvCxnSpPr>
          <p:nvPr/>
        </p:nvCxnSpPr>
        <p:spPr>
          <a:xfrm rot="5400000">
            <a:off x="-715964" y="3429000"/>
            <a:ext cx="68580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3D2489F7-9885-8C7E-7590-CA53B699D4EC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FAAADA36-D5E3-1769-8EFB-55A70911F64B}"/>
              </a:ext>
            </a:extLst>
          </p:cNvPr>
          <p:cNvGrpSpPr>
            <a:grpSpLocks noChangeAspect="1"/>
          </p:cNvGrpSpPr>
          <p:nvPr/>
        </p:nvGrpSpPr>
        <p:grpSpPr>
          <a:xfrm>
            <a:off x="2659036" y="6372200"/>
            <a:ext cx="108000" cy="108000"/>
            <a:chOff x="961227" y="5651700"/>
            <a:chExt cx="54000" cy="54000"/>
          </a:xfrm>
        </p:grpSpPr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EEC558DF-FA3F-16A3-8F1E-BE214B991A3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FB4AA121-69D9-7D91-7290-D26FEABA00D3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A8B4C9-16E0-D84E-A812-7A7C02B83A8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 baseline="30000">
                <a:solidFill>
                  <a:srgbClr val="282828"/>
                </a:solidFill>
              </a:rPr>
              <a:t>CONFIDENTIAL DOCUMENT</a:t>
            </a:r>
            <a:endParaRPr lang="fr-FR" dirty="0">
              <a:solidFill>
                <a:srgbClr val="282828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5138A2-95CD-A5C1-64D5-6FD40C642D9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baseline="30000">
                <a:solidFill>
                  <a:srgbClr val="282828"/>
                </a:solidFill>
              </a:rPr>
              <a:t>— PRESENTATION TITLE</a:t>
            </a:r>
            <a:endParaRPr lang="fr-FR" dirty="0">
              <a:solidFill>
                <a:srgbClr val="282828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3CEC7E-86ED-DCF0-F57D-8D98E8F8024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6BAF5B3-C8C8-4448-AD5D-E4CACBC78DFF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2AE8B71-B670-67AA-E381-FE7BDBD49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59" y="398001"/>
            <a:ext cx="4516431" cy="246221"/>
          </a:xfr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endParaRPr lang="fr-FR" dirty="0"/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3297A54F-6257-E0F4-DA28-B412B19453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0057" y="613900"/>
            <a:ext cx="3848100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671285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IGHLIGHT—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E2FE2949-3E63-CF24-C76E-9CDD0D847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" y="6523037"/>
            <a:ext cx="236536" cy="2372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C9B0F1C-0343-62ED-BABD-0CB555AD99D0}"/>
              </a:ext>
            </a:extLst>
          </p:cNvPr>
          <p:cNvSpPr/>
          <p:nvPr/>
        </p:nvSpPr>
        <p:spPr>
          <a:xfrm>
            <a:off x="0" y="0"/>
            <a:ext cx="4516430" cy="6426195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3D2489F7-9885-8C7E-7590-CA53B699D4EC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AB75CABC-2C74-CE4C-5720-BD7EF0D14405}"/>
              </a:ext>
            </a:extLst>
          </p:cNvPr>
          <p:cNvCxnSpPr>
            <a:cxnSpLocks/>
          </p:cNvCxnSpPr>
          <p:nvPr/>
        </p:nvCxnSpPr>
        <p:spPr>
          <a:xfrm rot="5400000">
            <a:off x="1087430" y="3428998"/>
            <a:ext cx="68580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FAAADA36-D5E3-1769-8EFB-55A70911F64B}"/>
              </a:ext>
            </a:extLst>
          </p:cNvPr>
          <p:cNvGrpSpPr>
            <a:grpSpLocks noChangeAspect="1"/>
          </p:cNvGrpSpPr>
          <p:nvPr/>
        </p:nvGrpSpPr>
        <p:grpSpPr>
          <a:xfrm>
            <a:off x="4462430" y="6372198"/>
            <a:ext cx="108000" cy="108000"/>
            <a:chOff x="961227" y="5651700"/>
            <a:chExt cx="54000" cy="54000"/>
          </a:xfrm>
        </p:grpSpPr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EEC558DF-FA3F-16A3-8F1E-BE214B991A3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FB4AA121-69D9-7D91-7290-D26FEABA00D3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F30FBC-EF93-C101-D8D0-6081F1113E5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 baseline="30000">
                <a:solidFill>
                  <a:srgbClr val="282828"/>
                </a:solidFill>
              </a:rPr>
              <a:t>CONFIDENTIAL DOCUMENT</a:t>
            </a:r>
            <a:endParaRPr lang="fr-FR" dirty="0">
              <a:solidFill>
                <a:srgbClr val="282828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9C2FC7-7D9C-3FDE-60C8-651E4FB0AE7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baseline="30000">
                <a:solidFill>
                  <a:srgbClr val="282828"/>
                </a:solidFill>
              </a:rPr>
              <a:t>— PRESENTATION TITLE</a:t>
            </a:r>
            <a:endParaRPr lang="fr-FR" dirty="0">
              <a:solidFill>
                <a:srgbClr val="282828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EB12B3-C23E-6586-440D-16506985725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6BAF5B3-C8C8-4448-AD5D-E4CACBC78DFF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0BD25F03-AC2F-1E05-5245-069077A3E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59" y="398001"/>
            <a:ext cx="4516431" cy="246221"/>
          </a:xfr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endParaRPr lang="fr-FR" dirty="0"/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8F62FB17-C79D-3FE7-E423-F4FD1C514B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0057" y="613900"/>
            <a:ext cx="3848100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0872604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IGHLIGHT—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9B0F1C-0343-62ED-BABD-0CB555AD99D0}"/>
              </a:ext>
            </a:extLst>
          </p:cNvPr>
          <p:cNvSpPr/>
          <p:nvPr/>
        </p:nvSpPr>
        <p:spPr>
          <a:xfrm flipH="1">
            <a:off x="2713036" y="0"/>
            <a:ext cx="9478964" cy="6426195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E2FE2949-3E63-CF24-C76E-9CDD0D847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" y="6523037"/>
            <a:ext cx="236536" cy="237260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CEA5A18-04FA-AE1D-E791-717B01CF0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59" y="398001"/>
            <a:ext cx="4516431" cy="246221"/>
          </a:xfr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endParaRPr lang="fr-FR" dirty="0"/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D2806156-60EE-C815-91AA-4374688DA4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0057" y="613900"/>
            <a:ext cx="3848100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339994C3-08AA-7BA4-F7BB-F31A0CEEE041}"/>
              </a:ext>
            </a:extLst>
          </p:cNvPr>
          <p:cNvCxnSpPr>
            <a:cxnSpLocks/>
          </p:cNvCxnSpPr>
          <p:nvPr/>
        </p:nvCxnSpPr>
        <p:spPr>
          <a:xfrm rot="5400000">
            <a:off x="-715964" y="3429000"/>
            <a:ext cx="68580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B19A7C7-0F45-5C33-898D-3563969498D3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E03DBFC-569D-1EFD-2875-B479572F5D0E}"/>
              </a:ext>
            </a:extLst>
          </p:cNvPr>
          <p:cNvGrpSpPr>
            <a:grpSpLocks noChangeAspect="1"/>
          </p:cNvGrpSpPr>
          <p:nvPr/>
        </p:nvGrpSpPr>
        <p:grpSpPr>
          <a:xfrm>
            <a:off x="2659036" y="6372200"/>
            <a:ext cx="108000" cy="108000"/>
            <a:chOff x="961227" y="5651700"/>
            <a:chExt cx="54000" cy="54000"/>
          </a:xfrm>
        </p:grpSpPr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FD927180-CA9B-E835-466D-7E90CC1AD25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8C75F262-ACA1-315C-AA99-2AEFBDE62CFD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6B4046-17E2-5267-3067-BFFF14A6671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 baseline="30000">
                <a:solidFill>
                  <a:srgbClr val="282828"/>
                </a:solidFill>
              </a:rPr>
              <a:t>CONFIDENTIAL DOCUMENT</a:t>
            </a:r>
            <a:endParaRPr lang="fr-FR" dirty="0">
              <a:solidFill>
                <a:srgbClr val="282828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C681DE-EADD-4A88-6937-F394305437D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baseline="30000">
                <a:solidFill>
                  <a:srgbClr val="282828"/>
                </a:solidFill>
              </a:rPr>
              <a:t>— PRESENTATION TITLE</a:t>
            </a:r>
            <a:endParaRPr lang="fr-FR" dirty="0">
              <a:solidFill>
                <a:srgbClr val="282828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1CBFB34-3AAC-6301-1BF8-F207758BCFC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6BAF5B3-C8C8-4448-AD5D-E4CACBC78DFF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0640594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IGHLIGHT—1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E2FE2949-3E63-CF24-C76E-9CDD0D847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" y="6523037"/>
            <a:ext cx="236536" cy="2372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CABFD0D-A750-7331-E9B6-05F76BE34D5F}"/>
              </a:ext>
            </a:extLst>
          </p:cNvPr>
          <p:cNvSpPr/>
          <p:nvPr/>
        </p:nvSpPr>
        <p:spPr>
          <a:xfrm>
            <a:off x="9029700" y="0"/>
            <a:ext cx="3162299" cy="6426195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5C2EA8C6-8933-5C2C-8690-42B4D2A69E0A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9EE6DD08-C2F8-635B-8B1B-4C411B842E13}"/>
              </a:ext>
            </a:extLst>
          </p:cNvPr>
          <p:cNvCxnSpPr>
            <a:cxnSpLocks/>
          </p:cNvCxnSpPr>
          <p:nvPr/>
        </p:nvCxnSpPr>
        <p:spPr>
          <a:xfrm rot="5400000">
            <a:off x="5600700" y="3429000"/>
            <a:ext cx="68580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3E061D9C-9ABD-01CC-F397-2588244346BF}"/>
              </a:ext>
            </a:extLst>
          </p:cNvPr>
          <p:cNvGrpSpPr>
            <a:grpSpLocks noChangeAspect="1"/>
          </p:cNvGrpSpPr>
          <p:nvPr/>
        </p:nvGrpSpPr>
        <p:grpSpPr>
          <a:xfrm>
            <a:off x="8975700" y="6372200"/>
            <a:ext cx="108000" cy="108000"/>
            <a:chOff x="961227" y="5651700"/>
            <a:chExt cx="54000" cy="54000"/>
          </a:xfrm>
        </p:grpSpPr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6811569A-E146-E339-5E81-E7B5691B1D8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C844C903-0940-53D8-53A1-E245FE380AB8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3C200C-706A-F948-808F-0F3000791C1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 baseline="30000">
                <a:solidFill>
                  <a:srgbClr val="282828"/>
                </a:solidFill>
              </a:rPr>
              <a:t>CONFIDENTIAL DOCUMENT</a:t>
            </a:r>
            <a:endParaRPr lang="fr-FR" dirty="0">
              <a:solidFill>
                <a:srgbClr val="282828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5F1F1E-C0EF-F864-4E3C-1B495B06531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baseline="30000">
                <a:solidFill>
                  <a:srgbClr val="282828"/>
                </a:solidFill>
              </a:rPr>
              <a:t>— PRESENTATION TITLE</a:t>
            </a:r>
            <a:endParaRPr lang="fr-FR" dirty="0">
              <a:solidFill>
                <a:srgbClr val="282828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7A8EC8-2517-B8EB-C769-7A38F130A0C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6BAF5B3-C8C8-4448-AD5D-E4CACBC78DFF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59301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IGHLIGHT—2 no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Connecteur droit 9">
            <a:extLst>
              <a:ext uri="{FF2B5EF4-FFF2-40B4-BE49-F238E27FC236}">
                <a16:creationId xmlns:a16="http://schemas.microsoft.com/office/drawing/2014/main" id="{D3B9A8F8-B285-C062-56E4-0F230BA5A225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 26">
            <a:extLst>
              <a:ext uri="{FF2B5EF4-FFF2-40B4-BE49-F238E27FC236}">
                <a16:creationId xmlns:a16="http://schemas.microsoft.com/office/drawing/2014/main" id="{E2FE2949-3E63-CF24-C76E-9CDD0D847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" y="6523037"/>
            <a:ext cx="236536" cy="237260"/>
          </a:xfrm>
          <a:prstGeom prst="rect">
            <a:avLst/>
          </a:prstGeom>
        </p:spPr>
      </p:pic>
      <p:sp>
        <p:nvSpPr>
          <p:cNvPr id="41" name="Date Placeholder 40">
            <a:extLst>
              <a:ext uri="{FF2B5EF4-FFF2-40B4-BE49-F238E27FC236}">
                <a16:creationId xmlns:a16="http://schemas.microsoft.com/office/drawing/2014/main" id="{EC6CC5ED-6A2C-9E97-1E1E-14A5FEFF0855}"/>
              </a:ext>
            </a:extLst>
          </p:cNvPr>
          <p:cNvSpPr>
            <a:spLocks noGrp="1"/>
          </p:cNvSpPr>
          <p:nvPr>
            <p:ph type="dt" sz="half" idx="61"/>
          </p:nvPr>
        </p:nvSpPr>
        <p:spPr/>
        <p:txBody>
          <a:bodyPr/>
          <a:lstStyle/>
          <a:p>
            <a:r>
              <a:rPr lang="fr-FR" baseline="30000">
                <a:solidFill>
                  <a:srgbClr val="282828"/>
                </a:solidFill>
              </a:rPr>
              <a:t>CONFIDENTIAL DOCUMENT</a:t>
            </a:r>
            <a:endParaRPr lang="fr-FR" dirty="0">
              <a:solidFill>
                <a:srgbClr val="282828"/>
              </a:solidFill>
            </a:endParaRPr>
          </a:p>
        </p:txBody>
      </p:sp>
      <p:sp>
        <p:nvSpPr>
          <p:cNvPr id="42" name="Footer Placeholder 41">
            <a:extLst>
              <a:ext uri="{FF2B5EF4-FFF2-40B4-BE49-F238E27FC236}">
                <a16:creationId xmlns:a16="http://schemas.microsoft.com/office/drawing/2014/main" id="{5A75EEDD-C00F-678A-E428-CB7DFA3BB304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r>
              <a:rPr lang="fr-FR" baseline="30000">
                <a:solidFill>
                  <a:srgbClr val="282828"/>
                </a:solidFill>
              </a:rPr>
              <a:t>— PRESENTATION TITLE</a:t>
            </a:r>
            <a:endParaRPr lang="fr-FR" dirty="0">
              <a:solidFill>
                <a:srgbClr val="282828"/>
              </a:solidFill>
            </a:endParaRPr>
          </a:p>
        </p:txBody>
      </p: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39930163-BE95-42C4-4434-2AE3EA7963C6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D6BAF5B3-C8C8-4448-AD5D-E4CACBC78DFF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B207BC6-80E5-36ED-5F01-D237AC61BD36}"/>
              </a:ext>
            </a:extLst>
          </p:cNvPr>
          <p:cNvSpPr/>
          <p:nvPr/>
        </p:nvSpPr>
        <p:spPr>
          <a:xfrm>
            <a:off x="449263" y="4295691"/>
            <a:ext cx="11742736" cy="2130504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" name="Connecteur droit 8">
            <a:extLst>
              <a:ext uri="{FF2B5EF4-FFF2-40B4-BE49-F238E27FC236}">
                <a16:creationId xmlns:a16="http://schemas.microsoft.com/office/drawing/2014/main" id="{A48AAB45-2427-76BF-A2FF-21CC1375235A}"/>
              </a:ext>
            </a:extLst>
          </p:cNvPr>
          <p:cNvCxnSpPr>
            <a:cxnSpLocks/>
          </p:cNvCxnSpPr>
          <p:nvPr/>
        </p:nvCxnSpPr>
        <p:spPr>
          <a:xfrm rot="5400000">
            <a:off x="-2979737" y="3429000"/>
            <a:ext cx="68580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e 15">
            <a:extLst>
              <a:ext uri="{FF2B5EF4-FFF2-40B4-BE49-F238E27FC236}">
                <a16:creationId xmlns:a16="http://schemas.microsoft.com/office/drawing/2014/main" id="{06E580E9-5C48-3959-C8D1-971214914D2D}"/>
              </a:ext>
            </a:extLst>
          </p:cNvPr>
          <p:cNvGrpSpPr>
            <a:grpSpLocks noChangeAspect="1"/>
          </p:cNvGrpSpPr>
          <p:nvPr/>
        </p:nvGrpSpPr>
        <p:grpSpPr>
          <a:xfrm>
            <a:off x="395263" y="6372200"/>
            <a:ext cx="108000" cy="108000"/>
            <a:chOff x="961227" y="5651700"/>
            <a:chExt cx="54000" cy="54000"/>
          </a:xfrm>
        </p:grpSpPr>
        <p:cxnSp>
          <p:nvCxnSpPr>
            <p:cNvPr id="4" name="Connecteur droit 16">
              <a:extLst>
                <a:ext uri="{FF2B5EF4-FFF2-40B4-BE49-F238E27FC236}">
                  <a16:creationId xmlns:a16="http://schemas.microsoft.com/office/drawing/2014/main" id="{407B233B-A1E3-6103-2509-718B500B863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Connecteur droit 17">
              <a:extLst>
                <a:ext uri="{FF2B5EF4-FFF2-40B4-BE49-F238E27FC236}">
                  <a16:creationId xmlns:a16="http://schemas.microsoft.com/office/drawing/2014/main" id="{06763BEF-8A2B-36F0-10DD-92367DA41A40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5645586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(ANNEX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26D6F4E2-7033-6FB9-CECA-BF9CB2BAE6EB}"/>
              </a:ext>
            </a:extLst>
          </p:cNvPr>
          <p:cNvCxnSpPr>
            <a:cxnSpLocks/>
          </p:cNvCxnSpPr>
          <p:nvPr/>
        </p:nvCxnSpPr>
        <p:spPr>
          <a:xfrm rot="5400000">
            <a:off x="-715964" y="3429000"/>
            <a:ext cx="68580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 26">
            <a:extLst>
              <a:ext uri="{FF2B5EF4-FFF2-40B4-BE49-F238E27FC236}">
                <a16:creationId xmlns:a16="http://schemas.microsoft.com/office/drawing/2014/main" id="{E2FE2949-3E63-CF24-C76E-9CDD0D847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" y="6523037"/>
            <a:ext cx="236536" cy="237260"/>
          </a:xfrm>
          <a:prstGeom prst="rect">
            <a:avLst/>
          </a:prstGeom>
        </p:spPr>
      </p:pic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39DF5BFF-B66B-1E4A-BAA1-EDA44376CEE0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e 3">
            <a:extLst>
              <a:ext uri="{FF2B5EF4-FFF2-40B4-BE49-F238E27FC236}">
                <a16:creationId xmlns:a16="http://schemas.microsoft.com/office/drawing/2014/main" id="{8DFF99CD-83ED-B764-EAA6-7B98F09F1225}"/>
              </a:ext>
            </a:extLst>
          </p:cNvPr>
          <p:cNvGrpSpPr>
            <a:grpSpLocks noChangeAspect="1"/>
          </p:cNvGrpSpPr>
          <p:nvPr/>
        </p:nvGrpSpPr>
        <p:grpSpPr>
          <a:xfrm>
            <a:off x="2659036" y="6372200"/>
            <a:ext cx="108000" cy="108000"/>
            <a:chOff x="961227" y="5651700"/>
            <a:chExt cx="54000" cy="54000"/>
          </a:xfrm>
        </p:grpSpPr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F6CA7303-469B-54E9-7267-2DCD2575F6C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1F6117A9-A31F-6934-7FBF-9CD1725AE4FA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7BE83BBA-4F1D-4169-820C-AF4B8104CAFE}"/>
              </a:ext>
            </a:extLst>
          </p:cNvPr>
          <p:cNvGrpSpPr/>
          <p:nvPr/>
        </p:nvGrpSpPr>
        <p:grpSpPr>
          <a:xfrm>
            <a:off x="2711854" y="-22207"/>
            <a:ext cx="9505519" cy="6449994"/>
            <a:chOff x="2711854" y="-22207"/>
            <a:chExt cx="9505519" cy="6449994"/>
          </a:xfrm>
        </p:grpSpPr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61B4D9AA-B004-F152-8565-D1FF8ECD64A3}"/>
                </a:ext>
              </a:extLst>
            </p:cNvPr>
            <p:cNvGrpSpPr/>
            <p:nvPr userDrawn="1"/>
          </p:nvGrpSpPr>
          <p:grpSpPr>
            <a:xfrm>
              <a:off x="2713011" y="-22207"/>
              <a:ext cx="9504362" cy="6429376"/>
              <a:chOff x="2713011" y="-22207"/>
              <a:chExt cx="9504362" cy="6429376"/>
            </a:xfrm>
          </p:grpSpPr>
          <p:sp>
            <p:nvSpPr>
              <p:cNvPr id="1368" name="Line 6">
                <a:extLst>
                  <a:ext uri="{FF2B5EF4-FFF2-40B4-BE49-F238E27FC236}">
                    <a16:creationId xmlns:a16="http://schemas.microsoft.com/office/drawing/2014/main" id="{0FC68C88-DDE2-791C-D136-6F7995043B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713011" y="546118"/>
                <a:ext cx="9478962" cy="0"/>
              </a:xfrm>
              <a:prstGeom prst="line">
                <a:avLst/>
              </a:prstGeom>
              <a:noFill/>
              <a:ln w="12700" cap="flat">
                <a:solidFill>
                  <a:srgbClr val="32323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69" name="Line 7">
                <a:extLst>
                  <a:ext uri="{FF2B5EF4-FFF2-40B4-BE49-F238E27FC236}">
                    <a16:creationId xmlns:a16="http://schemas.microsoft.com/office/drawing/2014/main" id="{601BEB53-AA3E-19F8-A534-FDBF326625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78211" y="-22207"/>
                <a:ext cx="0" cy="6429376"/>
              </a:xfrm>
              <a:prstGeom prst="line">
                <a:avLst/>
              </a:prstGeom>
              <a:noFill/>
              <a:ln w="12700" cap="flat">
                <a:solidFill>
                  <a:srgbClr val="32323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70" name="Line 8">
                <a:extLst>
                  <a:ext uri="{FF2B5EF4-FFF2-40B4-BE49-F238E27FC236}">
                    <a16:creationId xmlns:a16="http://schemas.microsoft.com/office/drawing/2014/main" id="{C7F25B91-3B63-1E4B-62B5-A50D9D53C8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30711" y="-22207"/>
                <a:ext cx="0" cy="6429376"/>
              </a:xfrm>
              <a:prstGeom prst="line">
                <a:avLst/>
              </a:prstGeom>
              <a:noFill/>
              <a:ln w="12700" cap="flat">
                <a:solidFill>
                  <a:srgbClr val="32323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71" name="Line 9">
                <a:extLst>
                  <a:ext uri="{FF2B5EF4-FFF2-40B4-BE49-F238E27FC236}">
                    <a16:creationId xmlns:a16="http://schemas.microsoft.com/office/drawing/2014/main" id="{55B5A704-3E00-ECB8-70BA-A1E2A164D1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92736" y="-22207"/>
                <a:ext cx="0" cy="6429376"/>
              </a:xfrm>
              <a:prstGeom prst="line">
                <a:avLst/>
              </a:prstGeom>
              <a:noFill/>
              <a:ln w="12700" cap="flat">
                <a:solidFill>
                  <a:srgbClr val="32323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72" name="Line 10">
                <a:extLst>
                  <a:ext uri="{FF2B5EF4-FFF2-40B4-BE49-F238E27FC236}">
                    <a16:creationId xmlns:a16="http://schemas.microsoft.com/office/drawing/2014/main" id="{85D531E4-10EE-848C-8E82-5ABFE6C0CE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54761" y="-22207"/>
                <a:ext cx="0" cy="6429376"/>
              </a:xfrm>
              <a:prstGeom prst="line">
                <a:avLst/>
              </a:prstGeom>
              <a:noFill/>
              <a:ln w="12700" cap="flat">
                <a:solidFill>
                  <a:srgbClr val="32323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73" name="Line 11">
                <a:extLst>
                  <a:ext uri="{FF2B5EF4-FFF2-40B4-BE49-F238E27FC236}">
                    <a16:creationId xmlns:a16="http://schemas.microsoft.com/office/drawing/2014/main" id="{C05D26E6-C612-FF27-F32C-09C1A7C7DF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504086" y="-22207"/>
                <a:ext cx="0" cy="6429376"/>
              </a:xfrm>
              <a:prstGeom prst="line">
                <a:avLst/>
              </a:prstGeom>
              <a:noFill/>
              <a:ln w="12700" cap="flat">
                <a:solidFill>
                  <a:srgbClr val="32323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74" name="Line 12">
                <a:extLst>
                  <a:ext uri="{FF2B5EF4-FFF2-40B4-BE49-F238E27FC236}">
                    <a16:creationId xmlns:a16="http://schemas.microsoft.com/office/drawing/2014/main" id="{7E47A864-CD17-0D49-D07E-FE3FB30147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453411" y="-22207"/>
                <a:ext cx="0" cy="6429376"/>
              </a:xfrm>
              <a:prstGeom prst="line">
                <a:avLst/>
              </a:prstGeom>
              <a:noFill/>
              <a:ln w="12700" cap="flat">
                <a:solidFill>
                  <a:srgbClr val="32323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75" name="Line 13">
                <a:extLst>
                  <a:ext uri="{FF2B5EF4-FFF2-40B4-BE49-F238E27FC236}">
                    <a16:creationId xmlns:a16="http://schemas.microsoft.com/office/drawing/2014/main" id="{07E7CB4E-FF80-F949-0FCA-C212F775E6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431311" y="-22207"/>
                <a:ext cx="0" cy="6429376"/>
              </a:xfrm>
              <a:prstGeom prst="line">
                <a:avLst/>
              </a:prstGeom>
              <a:noFill/>
              <a:ln w="12700" cap="flat">
                <a:solidFill>
                  <a:srgbClr val="32323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76" name="Line 14">
                <a:extLst>
                  <a:ext uri="{FF2B5EF4-FFF2-40B4-BE49-F238E27FC236}">
                    <a16:creationId xmlns:a16="http://schemas.microsoft.com/office/drawing/2014/main" id="{6E3456AE-961E-BEC5-329D-A985FE20FC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380636" y="-22207"/>
                <a:ext cx="0" cy="6429376"/>
              </a:xfrm>
              <a:prstGeom prst="line">
                <a:avLst/>
              </a:prstGeom>
              <a:noFill/>
              <a:ln w="12700" cap="flat">
                <a:solidFill>
                  <a:srgbClr val="32323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77" name="Line 15">
                <a:extLst>
                  <a:ext uri="{FF2B5EF4-FFF2-40B4-BE49-F238E27FC236}">
                    <a16:creationId xmlns:a16="http://schemas.microsoft.com/office/drawing/2014/main" id="{BD1BFFF6-2BE4-DBAA-9900-6637226435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325198" y="-22207"/>
                <a:ext cx="0" cy="6429376"/>
              </a:xfrm>
              <a:prstGeom prst="line">
                <a:avLst/>
              </a:prstGeom>
              <a:noFill/>
              <a:ln w="12700" cap="flat">
                <a:solidFill>
                  <a:srgbClr val="32323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78" name="Line 16">
                <a:extLst>
                  <a:ext uri="{FF2B5EF4-FFF2-40B4-BE49-F238E27FC236}">
                    <a16:creationId xmlns:a16="http://schemas.microsoft.com/office/drawing/2014/main" id="{4A4DAB79-9DBF-6EE0-BABA-5B272DB6D8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728886" y="1525606"/>
                <a:ext cx="9463087" cy="0"/>
              </a:xfrm>
              <a:prstGeom prst="line">
                <a:avLst/>
              </a:prstGeom>
              <a:noFill/>
              <a:ln w="12700" cap="flat">
                <a:solidFill>
                  <a:srgbClr val="32323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79" name="Line 17">
                <a:extLst>
                  <a:ext uri="{FF2B5EF4-FFF2-40B4-BE49-F238E27FC236}">
                    <a16:creationId xmlns:a16="http://schemas.microsoft.com/office/drawing/2014/main" id="{46716FC7-07AD-D4D2-D3F8-70A19E3A6C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728886" y="4448194"/>
                <a:ext cx="9463087" cy="0"/>
              </a:xfrm>
              <a:prstGeom prst="line">
                <a:avLst/>
              </a:prstGeom>
              <a:noFill/>
              <a:ln w="12700" cap="flat">
                <a:solidFill>
                  <a:srgbClr val="32323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80" name="Line 18">
                <a:extLst>
                  <a:ext uri="{FF2B5EF4-FFF2-40B4-BE49-F238E27FC236}">
                    <a16:creationId xmlns:a16="http://schemas.microsoft.com/office/drawing/2014/main" id="{38CA6FE4-D861-5BB8-DF2C-B99FDAFD66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728886" y="5426094"/>
                <a:ext cx="9463087" cy="0"/>
              </a:xfrm>
              <a:prstGeom prst="line">
                <a:avLst/>
              </a:prstGeom>
              <a:noFill/>
              <a:ln w="12700" cap="flat">
                <a:solidFill>
                  <a:srgbClr val="32323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82" name="Line 20">
                <a:extLst>
                  <a:ext uri="{FF2B5EF4-FFF2-40B4-BE49-F238E27FC236}">
                    <a16:creationId xmlns:a16="http://schemas.microsoft.com/office/drawing/2014/main" id="{75E4ADE7-5EF4-45C3-4E96-452E474AD2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16186" y="3462356"/>
                <a:ext cx="9501187" cy="0"/>
              </a:xfrm>
              <a:prstGeom prst="line">
                <a:avLst/>
              </a:prstGeom>
              <a:noFill/>
              <a:ln w="12700" cap="flat">
                <a:solidFill>
                  <a:srgbClr val="32323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83" name="Line 21">
                <a:extLst>
                  <a:ext uri="{FF2B5EF4-FFF2-40B4-BE49-F238E27FC236}">
                    <a16:creationId xmlns:a16="http://schemas.microsoft.com/office/drawing/2014/main" id="{1B1A2405-840F-D738-CDA6-E00EBF09CE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13011" y="2497156"/>
                <a:ext cx="9478962" cy="0"/>
              </a:xfrm>
              <a:prstGeom prst="line">
                <a:avLst/>
              </a:prstGeom>
              <a:noFill/>
              <a:ln w="12700" cap="flat">
                <a:solidFill>
                  <a:srgbClr val="32323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529" name="Groupe 1528">
              <a:extLst>
                <a:ext uri="{FF2B5EF4-FFF2-40B4-BE49-F238E27FC236}">
                  <a16:creationId xmlns:a16="http://schemas.microsoft.com/office/drawing/2014/main" id="{548DCE7D-E891-3864-4165-43ED21D3EB38}"/>
                </a:ext>
              </a:extLst>
            </p:cNvPr>
            <p:cNvGrpSpPr/>
            <p:nvPr userDrawn="1"/>
          </p:nvGrpSpPr>
          <p:grpSpPr>
            <a:xfrm>
              <a:off x="2711854" y="491908"/>
              <a:ext cx="8667939" cy="5935879"/>
              <a:chOff x="2711854" y="491908"/>
              <a:chExt cx="8667939" cy="5935879"/>
            </a:xfrm>
          </p:grpSpPr>
          <p:grpSp>
            <p:nvGrpSpPr>
              <p:cNvPr id="16" name="Groupe 15">
                <a:extLst>
                  <a:ext uri="{FF2B5EF4-FFF2-40B4-BE49-F238E27FC236}">
                    <a16:creationId xmlns:a16="http://schemas.microsoft.com/office/drawing/2014/main" id="{74D18C11-BF2F-0180-0862-F20BB8653F5C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3626103" y="6373787"/>
                <a:ext cx="108000" cy="54000"/>
                <a:chOff x="961227" y="5651700"/>
                <a:chExt cx="54000" cy="27000"/>
              </a:xfrm>
            </p:grpSpPr>
            <p:cxnSp>
              <p:nvCxnSpPr>
                <p:cNvPr id="17" name="Connecteur droit 16">
                  <a:extLst>
                    <a:ext uri="{FF2B5EF4-FFF2-40B4-BE49-F238E27FC236}">
                      <a16:creationId xmlns:a16="http://schemas.microsoft.com/office/drawing/2014/main" id="{D0619F22-BADF-59D0-0422-3D0A43F0F28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27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Connecteur droit 17">
                  <a:extLst>
                    <a:ext uri="{FF2B5EF4-FFF2-40B4-BE49-F238E27FC236}">
                      <a16:creationId xmlns:a16="http://schemas.microsoft.com/office/drawing/2014/main" id="{7D7B7605-AD1B-76A4-D8F1-DA4669078BBD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e 18">
                <a:extLst>
                  <a:ext uri="{FF2B5EF4-FFF2-40B4-BE49-F238E27FC236}">
                    <a16:creationId xmlns:a16="http://schemas.microsoft.com/office/drawing/2014/main" id="{C0575BFA-3CBA-FA6C-92FF-83B37E838EB0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4578603" y="6373787"/>
                <a:ext cx="108000" cy="54000"/>
                <a:chOff x="961227" y="5651700"/>
                <a:chExt cx="54000" cy="27000"/>
              </a:xfrm>
            </p:grpSpPr>
            <p:cxnSp>
              <p:nvCxnSpPr>
                <p:cNvPr id="20" name="Connecteur droit 19">
                  <a:extLst>
                    <a:ext uri="{FF2B5EF4-FFF2-40B4-BE49-F238E27FC236}">
                      <a16:creationId xmlns:a16="http://schemas.microsoft.com/office/drawing/2014/main" id="{29C14FA5-1CD6-1C8D-5A5A-587E86073F2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27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Connecteur droit 20">
                  <a:extLst>
                    <a:ext uri="{FF2B5EF4-FFF2-40B4-BE49-F238E27FC236}">
                      <a16:creationId xmlns:a16="http://schemas.microsoft.com/office/drawing/2014/main" id="{ED73D999-68AC-E8A9-E079-0583C89EDB8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e 21">
                <a:extLst>
                  <a:ext uri="{FF2B5EF4-FFF2-40B4-BE49-F238E27FC236}">
                    <a16:creationId xmlns:a16="http://schemas.microsoft.com/office/drawing/2014/main" id="{E1DBA35A-E202-4C23-A4A0-02DC71CCB433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5539331" y="6373787"/>
                <a:ext cx="108000" cy="54000"/>
                <a:chOff x="961227" y="5651700"/>
                <a:chExt cx="54000" cy="27000"/>
              </a:xfrm>
            </p:grpSpPr>
            <p:cxnSp>
              <p:nvCxnSpPr>
                <p:cNvPr id="23" name="Connecteur droit 22">
                  <a:extLst>
                    <a:ext uri="{FF2B5EF4-FFF2-40B4-BE49-F238E27FC236}">
                      <a16:creationId xmlns:a16="http://schemas.microsoft.com/office/drawing/2014/main" id="{8CECD971-279B-D118-5DD5-154FD9A243D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27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Connecteur droit 23">
                  <a:extLst>
                    <a:ext uri="{FF2B5EF4-FFF2-40B4-BE49-F238E27FC236}">
                      <a16:creationId xmlns:a16="http://schemas.microsoft.com/office/drawing/2014/main" id="{F69C29A5-58D2-73E7-A2F6-24A01801643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e 24">
                <a:extLst>
                  <a:ext uri="{FF2B5EF4-FFF2-40B4-BE49-F238E27FC236}">
                    <a16:creationId xmlns:a16="http://schemas.microsoft.com/office/drawing/2014/main" id="{00AFA4CC-E9B1-CC24-1C5D-44BF16719E05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6501356" y="6373787"/>
                <a:ext cx="108000" cy="54000"/>
                <a:chOff x="961227" y="5651700"/>
                <a:chExt cx="54000" cy="27000"/>
              </a:xfrm>
            </p:grpSpPr>
            <p:cxnSp>
              <p:nvCxnSpPr>
                <p:cNvPr id="26" name="Connecteur droit 25">
                  <a:extLst>
                    <a:ext uri="{FF2B5EF4-FFF2-40B4-BE49-F238E27FC236}">
                      <a16:creationId xmlns:a16="http://schemas.microsoft.com/office/drawing/2014/main" id="{E6B500C9-57E3-6F64-F437-C7FF0F0CA7B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27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Connecteur droit 27">
                  <a:extLst>
                    <a:ext uri="{FF2B5EF4-FFF2-40B4-BE49-F238E27FC236}">
                      <a16:creationId xmlns:a16="http://schemas.microsoft.com/office/drawing/2014/main" id="{60AF508C-4CBE-D9DE-625D-106FC6D385F9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" name="Groupe 28">
                <a:extLst>
                  <a:ext uri="{FF2B5EF4-FFF2-40B4-BE49-F238E27FC236}">
                    <a16:creationId xmlns:a16="http://schemas.microsoft.com/office/drawing/2014/main" id="{42B8BB8C-170E-CA38-36BB-3B1329600C62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7449094" y="6373787"/>
                <a:ext cx="108000" cy="54000"/>
                <a:chOff x="961227" y="5651700"/>
                <a:chExt cx="54000" cy="27000"/>
              </a:xfrm>
            </p:grpSpPr>
            <p:cxnSp>
              <p:nvCxnSpPr>
                <p:cNvPr id="30" name="Connecteur droit 29">
                  <a:extLst>
                    <a:ext uri="{FF2B5EF4-FFF2-40B4-BE49-F238E27FC236}">
                      <a16:creationId xmlns:a16="http://schemas.microsoft.com/office/drawing/2014/main" id="{1090094B-032A-4C7F-A820-921A15BDFEE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27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Connecteur droit 30">
                  <a:extLst>
                    <a:ext uri="{FF2B5EF4-FFF2-40B4-BE49-F238E27FC236}">
                      <a16:creationId xmlns:a16="http://schemas.microsoft.com/office/drawing/2014/main" id="{C07394EC-66B6-1BD6-59DE-CCD77B6FD9F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" name="Groupe 31">
                <a:extLst>
                  <a:ext uri="{FF2B5EF4-FFF2-40B4-BE49-F238E27FC236}">
                    <a16:creationId xmlns:a16="http://schemas.microsoft.com/office/drawing/2014/main" id="{F9FC69AB-D202-2CE7-60E8-600F4DF8A0F2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8399213" y="6373787"/>
                <a:ext cx="108000" cy="54000"/>
                <a:chOff x="961227" y="5651700"/>
                <a:chExt cx="54000" cy="27000"/>
              </a:xfrm>
            </p:grpSpPr>
            <p:cxnSp>
              <p:nvCxnSpPr>
                <p:cNvPr id="33" name="Connecteur droit 32">
                  <a:extLst>
                    <a:ext uri="{FF2B5EF4-FFF2-40B4-BE49-F238E27FC236}">
                      <a16:creationId xmlns:a16="http://schemas.microsoft.com/office/drawing/2014/main" id="{3B26C010-7653-CF67-9FE6-B3D15DCA29A9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27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Connecteur droit 33">
                  <a:extLst>
                    <a:ext uri="{FF2B5EF4-FFF2-40B4-BE49-F238E27FC236}">
                      <a16:creationId xmlns:a16="http://schemas.microsoft.com/office/drawing/2014/main" id="{CF40E30B-9576-EE8F-C165-F4D9656B2B1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Groupe 34">
                <a:extLst>
                  <a:ext uri="{FF2B5EF4-FFF2-40B4-BE49-F238E27FC236}">
                    <a16:creationId xmlns:a16="http://schemas.microsoft.com/office/drawing/2014/main" id="{191A6B01-7765-9349-06DD-86591DB728B8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9378700" y="6373787"/>
                <a:ext cx="108000" cy="54000"/>
                <a:chOff x="961227" y="5651700"/>
                <a:chExt cx="54000" cy="27000"/>
              </a:xfrm>
            </p:grpSpPr>
            <p:cxnSp>
              <p:nvCxnSpPr>
                <p:cNvPr id="36" name="Connecteur droit 35">
                  <a:extLst>
                    <a:ext uri="{FF2B5EF4-FFF2-40B4-BE49-F238E27FC236}">
                      <a16:creationId xmlns:a16="http://schemas.microsoft.com/office/drawing/2014/main" id="{D93B9D84-DE38-AF16-AF98-0A9D8C68452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27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onnecteur droit 36">
                  <a:extLst>
                    <a:ext uri="{FF2B5EF4-FFF2-40B4-BE49-F238E27FC236}">
                      <a16:creationId xmlns:a16="http://schemas.microsoft.com/office/drawing/2014/main" id="{89C93718-B59F-16C5-2E7E-D6FA3CD184D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" name="Groupe 37">
                <a:extLst>
                  <a:ext uri="{FF2B5EF4-FFF2-40B4-BE49-F238E27FC236}">
                    <a16:creationId xmlns:a16="http://schemas.microsoft.com/office/drawing/2014/main" id="{E1BCD865-DF98-8D0F-44C5-8D2516ECFAA6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10326438" y="6373787"/>
                <a:ext cx="108000" cy="54000"/>
                <a:chOff x="961227" y="5651700"/>
                <a:chExt cx="54000" cy="27000"/>
              </a:xfrm>
            </p:grpSpPr>
            <p:cxnSp>
              <p:nvCxnSpPr>
                <p:cNvPr id="39" name="Connecteur droit 38">
                  <a:extLst>
                    <a:ext uri="{FF2B5EF4-FFF2-40B4-BE49-F238E27FC236}">
                      <a16:creationId xmlns:a16="http://schemas.microsoft.com/office/drawing/2014/main" id="{D90B3FBC-9760-F224-4B8C-B5D4BE79C2B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27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necteur droit 39">
                  <a:extLst>
                    <a:ext uri="{FF2B5EF4-FFF2-40B4-BE49-F238E27FC236}">
                      <a16:creationId xmlns:a16="http://schemas.microsoft.com/office/drawing/2014/main" id="{90B42B2E-7BC7-CF93-F128-6FC6989F5D1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oupe 40">
                <a:extLst>
                  <a:ext uri="{FF2B5EF4-FFF2-40B4-BE49-F238E27FC236}">
                    <a16:creationId xmlns:a16="http://schemas.microsoft.com/office/drawing/2014/main" id="{EF6D8977-86EC-EFE8-173B-6CA4B9B87C51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11271793" y="6373787"/>
                <a:ext cx="108000" cy="54000"/>
                <a:chOff x="961227" y="5651700"/>
                <a:chExt cx="54000" cy="27000"/>
              </a:xfrm>
            </p:grpSpPr>
            <p:cxnSp>
              <p:nvCxnSpPr>
                <p:cNvPr id="42" name="Connecteur droit 41">
                  <a:extLst>
                    <a:ext uri="{FF2B5EF4-FFF2-40B4-BE49-F238E27FC236}">
                      <a16:creationId xmlns:a16="http://schemas.microsoft.com/office/drawing/2014/main" id="{9B32A3B2-6698-A9D9-36CC-9B86AE82E8F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27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Connecteur droit 42">
                  <a:extLst>
                    <a:ext uri="{FF2B5EF4-FFF2-40B4-BE49-F238E27FC236}">
                      <a16:creationId xmlns:a16="http://schemas.microsoft.com/office/drawing/2014/main" id="{2B25DDC8-759A-F2EB-7E2C-CCD53B402BD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" name="Groupe 43">
                <a:extLst>
                  <a:ext uri="{FF2B5EF4-FFF2-40B4-BE49-F238E27FC236}">
                    <a16:creationId xmlns:a16="http://schemas.microsoft.com/office/drawing/2014/main" id="{639F3DEB-CC78-39A6-6333-766BF04C5D59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3626103" y="5373000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45" name="Connecteur droit 44">
                  <a:extLst>
                    <a:ext uri="{FF2B5EF4-FFF2-40B4-BE49-F238E27FC236}">
                      <a16:creationId xmlns:a16="http://schemas.microsoft.com/office/drawing/2014/main" id="{9CE5FF85-8EAE-EE9F-7F2F-A38AC8BD435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Connecteur droit 45">
                  <a:extLst>
                    <a:ext uri="{FF2B5EF4-FFF2-40B4-BE49-F238E27FC236}">
                      <a16:creationId xmlns:a16="http://schemas.microsoft.com/office/drawing/2014/main" id="{0322BBAB-8D98-BF93-CCBD-7192C895298D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" name="Groupe 46">
                <a:extLst>
                  <a:ext uri="{FF2B5EF4-FFF2-40B4-BE49-F238E27FC236}">
                    <a16:creationId xmlns:a16="http://schemas.microsoft.com/office/drawing/2014/main" id="{D2475493-9027-4CC1-432F-CE3308F2A49D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4578603" y="5373000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48" name="Connecteur droit 47">
                  <a:extLst>
                    <a:ext uri="{FF2B5EF4-FFF2-40B4-BE49-F238E27FC236}">
                      <a16:creationId xmlns:a16="http://schemas.microsoft.com/office/drawing/2014/main" id="{954B996F-F8AC-6735-BF73-9755B8986D2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Connecteur droit 48">
                  <a:extLst>
                    <a:ext uri="{FF2B5EF4-FFF2-40B4-BE49-F238E27FC236}">
                      <a16:creationId xmlns:a16="http://schemas.microsoft.com/office/drawing/2014/main" id="{7CDB1BA6-0190-44DF-5E37-29929C801DE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e 49">
                <a:extLst>
                  <a:ext uri="{FF2B5EF4-FFF2-40B4-BE49-F238E27FC236}">
                    <a16:creationId xmlns:a16="http://schemas.microsoft.com/office/drawing/2014/main" id="{50A764AB-E569-4479-6019-6BF8C6CA434B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5539331" y="5373000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51" name="Connecteur droit 50">
                  <a:extLst>
                    <a:ext uri="{FF2B5EF4-FFF2-40B4-BE49-F238E27FC236}">
                      <a16:creationId xmlns:a16="http://schemas.microsoft.com/office/drawing/2014/main" id="{E03B5506-0769-8F2D-EFD4-234A4A7D802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Connecteur droit 51">
                  <a:extLst>
                    <a:ext uri="{FF2B5EF4-FFF2-40B4-BE49-F238E27FC236}">
                      <a16:creationId xmlns:a16="http://schemas.microsoft.com/office/drawing/2014/main" id="{192AA035-F991-2726-E318-F7A23032A12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e 52">
                <a:extLst>
                  <a:ext uri="{FF2B5EF4-FFF2-40B4-BE49-F238E27FC236}">
                    <a16:creationId xmlns:a16="http://schemas.microsoft.com/office/drawing/2014/main" id="{E3AB2448-3C1B-6DE8-B211-9D7EFA0A89C7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6501356" y="5373000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54" name="Connecteur droit 53">
                  <a:extLst>
                    <a:ext uri="{FF2B5EF4-FFF2-40B4-BE49-F238E27FC236}">
                      <a16:creationId xmlns:a16="http://schemas.microsoft.com/office/drawing/2014/main" id="{40E0291F-E8C9-4EE2-3995-EED9FA7F791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Connecteur droit 54">
                  <a:extLst>
                    <a:ext uri="{FF2B5EF4-FFF2-40B4-BE49-F238E27FC236}">
                      <a16:creationId xmlns:a16="http://schemas.microsoft.com/office/drawing/2014/main" id="{6962EE1C-1CBC-1B34-2DA1-A5C077AC2AA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e 55">
                <a:extLst>
                  <a:ext uri="{FF2B5EF4-FFF2-40B4-BE49-F238E27FC236}">
                    <a16:creationId xmlns:a16="http://schemas.microsoft.com/office/drawing/2014/main" id="{048B209F-36A4-832D-16EC-AA175E47347C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7449094" y="5373000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57" name="Connecteur droit 56">
                  <a:extLst>
                    <a:ext uri="{FF2B5EF4-FFF2-40B4-BE49-F238E27FC236}">
                      <a16:creationId xmlns:a16="http://schemas.microsoft.com/office/drawing/2014/main" id="{416DA7F0-E863-C10F-97FD-9854C017CC0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Connecteur droit 57">
                  <a:extLst>
                    <a:ext uri="{FF2B5EF4-FFF2-40B4-BE49-F238E27FC236}">
                      <a16:creationId xmlns:a16="http://schemas.microsoft.com/office/drawing/2014/main" id="{CDE241D5-BE90-9946-25AB-EC2E5DC56F2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e 58">
                <a:extLst>
                  <a:ext uri="{FF2B5EF4-FFF2-40B4-BE49-F238E27FC236}">
                    <a16:creationId xmlns:a16="http://schemas.microsoft.com/office/drawing/2014/main" id="{159E1DA4-89CA-E594-8285-1B99838EC2D5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8399213" y="5373000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60" name="Connecteur droit 59">
                  <a:extLst>
                    <a:ext uri="{FF2B5EF4-FFF2-40B4-BE49-F238E27FC236}">
                      <a16:creationId xmlns:a16="http://schemas.microsoft.com/office/drawing/2014/main" id="{A2D0CBB8-D6A3-D18F-4D57-6C501E4E95E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Connecteur droit 60">
                  <a:extLst>
                    <a:ext uri="{FF2B5EF4-FFF2-40B4-BE49-F238E27FC236}">
                      <a16:creationId xmlns:a16="http://schemas.microsoft.com/office/drawing/2014/main" id="{DE1CC268-11BC-5C43-DC28-36030CDE0A8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" name="Groupe 61">
                <a:extLst>
                  <a:ext uri="{FF2B5EF4-FFF2-40B4-BE49-F238E27FC236}">
                    <a16:creationId xmlns:a16="http://schemas.microsoft.com/office/drawing/2014/main" id="{02F884E5-D7CC-9976-8D51-F98ED9F11846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9378700" y="5373000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63" name="Connecteur droit 62">
                  <a:extLst>
                    <a:ext uri="{FF2B5EF4-FFF2-40B4-BE49-F238E27FC236}">
                      <a16:creationId xmlns:a16="http://schemas.microsoft.com/office/drawing/2014/main" id="{3B3F5A55-8E60-A4A8-3B25-F9705857DC5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4" name="Connecteur droit 1343">
                  <a:extLst>
                    <a:ext uri="{FF2B5EF4-FFF2-40B4-BE49-F238E27FC236}">
                      <a16:creationId xmlns:a16="http://schemas.microsoft.com/office/drawing/2014/main" id="{4AFD8E2D-EDD7-9A4C-B124-6B05D87CC3A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45" name="Groupe 1344">
                <a:extLst>
                  <a:ext uri="{FF2B5EF4-FFF2-40B4-BE49-F238E27FC236}">
                    <a16:creationId xmlns:a16="http://schemas.microsoft.com/office/drawing/2014/main" id="{BE423CD8-4A82-AE4C-FA1A-6BBB0E9F505A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10326438" y="5373000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1346" name="Connecteur droit 1345">
                  <a:extLst>
                    <a:ext uri="{FF2B5EF4-FFF2-40B4-BE49-F238E27FC236}">
                      <a16:creationId xmlns:a16="http://schemas.microsoft.com/office/drawing/2014/main" id="{7C6763B2-4131-6E92-2E3B-76C57E18D04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7" name="Connecteur droit 1346">
                  <a:extLst>
                    <a:ext uri="{FF2B5EF4-FFF2-40B4-BE49-F238E27FC236}">
                      <a16:creationId xmlns:a16="http://schemas.microsoft.com/office/drawing/2014/main" id="{27709CC4-8614-5345-EEC9-A45D3474FF6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48" name="Groupe 1347">
                <a:extLst>
                  <a:ext uri="{FF2B5EF4-FFF2-40B4-BE49-F238E27FC236}">
                    <a16:creationId xmlns:a16="http://schemas.microsoft.com/office/drawing/2014/main" id="{65E7F93A-4CD3-C4CE-B47C-F7F9AB90A32B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11271793" y="5373000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1349" name="Connecteur droit 1348">
                  <a:extLst>
                    <a:ext uri="{FF2B5EF4-FFF2-40B4-BE49-F238E27FC236}">
                      <a16:creationId xmlns:a16="http://schemas.microsoft.com/office/drawing/2014/main" id="{25D7B2A2-70C3-A281-A7D4-17049D6B396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0" name="Connecteur droit 1349">
                  <a:extLst>
                    <a:ext uri="{FF2B5EF4-FFF2-40B4-BE49-F238E27FC236}">
                      <a16:creationId xmlns:a16="http://schemas.microsoft.com/office/drawing/2014/main" id="{AB043464-AA4D-DB6B-E9DA-3E300D6B1CE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51" name="Groupe 1350">
                <a:extLst>
                  <a:ext uri="{FF2B5EF4-FFF2-40B4-BE49-F238E27FC236}">
                    <a16:creationId xmlns:a16="http://schemas.microsoft.com/office/drawing/2014/main" id="{98BF7B68-3C8D-8EDC-E308-70D40DE3ECA4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3626103" y="4395268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1352" name="Connecteur droit 1351">
                  <a:extLst>
                    <a:ext uri="{FF2B5EF4-FFF2-40B4-BE49-F238E27FC236}">
                      <a16:creationId xmlns:a16="http://schemas.microsoft.com/office/drawing/2014/main" id="{8F52E31C-949F-6368-3557-B2372F08774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3" name="Connecteur droit 1352">
                  <a:extLst>
                    <a:ext uri="{FF2B5EF4-FFF2-40B4-BE49-F238E27FC236}">
                      <a16:creationId xmlns:a16="http://schemas.microsoft.com/office/drawing/2014/main" id="{9D1FFDE2-A608-9E22-BD2A-85CCB720AEB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54" name="Groupe 1353">
                <a:extLst>
                  <a:ext uri="{FF2B5EF4-FFF2-40B4-BE49-F238E27FC236}">
                    <a16:creationId xmlns:a16="http://schemas.microsoft.com/office/drawing/2014/main" id="{C11ED354-1052-AE75-F3E2-C2C84D8CC8D5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4578603" y="4395268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1355" name="Connecteur droit 1354">
                  <a:extLst>
                    <a:ext uri="{FF2B5EF4-FFF2-40B4-BE49-F238E27FC236}">
                      <a16:creationId xmlns:a16="http://schemas.microsoft.com/office/drawing/2014/main" id="{E29FA47B-5F1A-F206-BCE8-4CBCD180FC7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6" name="Connecteur droit 1355">
                  <a:extLst>
                    <a:ext uri="{FF2B5EF4-FFF2-40B4-BE49-F238E27FC236}">
                      <a16:creationId xmlns:a16="http://schemas.microsoft.com/office/drawing/2014/main" id="{136C1495-A827-5205-A0F9-C534C3F6F87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57" name="Groupe 1356">
                <a:extLst>
                  <a:ext uri="{FF2B5EF4-FFF2-40B4-BE49-F238E27FC236}">
                    <a16:creationId xmlns:a16="http://schemas.microsoft.com/office/drawing/2014/main" id="{8B3792A0-0EE2-EB0E-F025-6339957A8DAF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5539331" y="4395268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1358" name="Connecteur droit 1357">
                  <a:extLst>
                    <a:ext uri="{FF2B5EF4-FFF2-40B4-BE49-F238E27FC236}">
                      <a16:creationId xmlns:a16="http://schemas.microsoft.com/office/drawing/2014/main" id="{0DECCB70-94C8-BE86-0767-DA2BE40B856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9" name="Connecteur droit 1358">
                  <a:extLst>
                    <a:ext uri="{FF2B5EF4-FFF2-40B4-BE49-F238E27FC236}">
                      <a16:creationId xmlns:a16="http://schemas.microsoft.com/office/drawing/2014/main" id="{1E48D10E-A4F6-D071-5158-B37902D085F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60" name="Groupe 1359">
                <a:extLst>
                  <a:ext uri="{FF2B5EF4-FFF2-40B4-BE49-F238E27FC236}">
                    <a16:creationId xmlns:a16="http://schemas.microsoft.com/office/drawing/2014/main" id="{D56C0C55-CF66-5DB0-3EF7-26C12712EDCA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6501356" y="4395268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1361" name="Connecteur droit 1360">
                  <a:extLst>
                    <a:ext uri="{FF2B5EF4-FFF2-40B4-BE49-F238E27FC236}">
                      <a16:creationId xmlns:a16="http://schemas.microsoft.com/office/drawing/2014/main" id="{B8A9E7A0-5508-DFB5-8F83-271FD2CD9F9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2" name="Connecteur droit 1361">
                  <a:extLst>
                    <a:ext uri="{FF2B5EF4-FFF2-40B4-BE49-F238E27FC236}">
                      <a16:creationId xmlns:a16="http://schemas.microsoft.com/office/drawing/2014/main" id="{D4544A78-151C-70E3-6297-64320AD33A0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63" name="Groupe 1362">
                <a:extLst>
                  <a:ext uri="{FF2B5EF4-FFF2-40B4-BE49-F238E27FC236}">
                    <a16:creationId xmlns:a16="http://schemas.microsoft.com/office/drawing/2014/main" id="{294BCEFF-8715-E3C4-0B19-D158E7196779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7449094" y="4395268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1364" name="Connecteur droit 1363">
                  <a:extLst>
                    <a:ext uri="{FF2B5EF4-FFF2-40B4-BE49-F238E27FC236}">
                      <a16:creationId xmlns:a16="http://schemas.microsoft.com/office/drawing/2014/main" id="{CB3E0A5F-A172-BA67-9667-80CB71ADE3F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7" name="Connecteur droit 1366">
                  <a:extLst>
                    <a:ext uri="{FF2B5EF4-FFF2-40B4-BE49-F238E27FC236}">
                      <a16:creationId xmlns:a16="http://schemas.microsoft.com/office/drawing/2014/main" id="{459A90E7-AE24-016E-90DE-6C1EC086308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0" name="Groupe 959">
                <a:extLst>
                  <a:ext uri="{FF2B5EF4-FFF2-40B4-BE49-F238E27FC236}">
                    <a16:creationId xmlns:a16="http://schemas.microsoft.com/office/drawing/2014/main" id="{740B1272-1558-9396-55D5-D1845EE3FFB9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8399213" y="4395268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961" name="Connecteur droit 960">
                  <a:extLst>
                    <a:ext uri="{FF2B5EF4-FFF2-40B4-BE49-F238E27FC236}">
                      <a16:creationId xmlns:a16="http://schemas.microsoft.com/office/drawing/2014/main" id="{896F9553-6B68-59C1-92A2-FBE7A038D8A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2" name="Connecteur droit 961">
                  <a:extLst>
                    <a:ext uri="{FF2B5EF4-FFF2-40B4-BE49-F238E27FC236}">
                      <a16:creationId xmlns:a16="http://schemas.microsoft.com/office/drawing/2014/main" id="{DD7811A8-FAC0-BF0C-1B0B-8314CF621EB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3" name="Groupe 962">
                <a:extLst>
                  <a:ext uri="{FF2B5EF4-FFF2-40B4-BE49-F238E27FC236}">
                    <a16:creationId xmlns:a16="http://schemas.microsoft.com/office/drawing/2014/main" id="{84B3289C-A391-0A74-A49D-920BD4F49BDF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9378700" y="4395268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964" name="Connecteur droit 963">
                  <a:extLst>
                    <a:ext uri="{FF2B5EF4-FFF2-40B4-BE49-F238E27FC236}">
                      <a16:creationId xmlns:a16="http://schemas.microsoft.com/office/drawing/2014/main" id="{ADF074C2-835F-C2E2-400C-542AD149710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5" name="Connecteur droit 964">
                  <a:extLst>
                    <a:ext uri="{FF2B5EF4-FFF2-40B4-BE49-F238E27FC236}">
                      <a16:creationId xmlns:a16="http://schemas.microsoft.com/office/drawing/2014/main" id="{D98A0613-1F92-A606-5C7B-0F9E489448A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6" name="Groupe 965">
                <a:extLst>
                  <a:ext uri="{FF2B5EF4-FFF2-40B4-BE49-F238E27FC236}">
                    <a16:creationId xmlns:a16="http://schemas.microsoft.com/office/drawing/2014/main" id="{51D6025A-92B1-635D-A066-7EC38FC4BEDF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10326438" y="4395268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967" name="Connecteur droit 966">
                  <a:extLst>
                    <a:ext uri="{FF2B5EF4-FFF2-40B4-BE49-F238E27FC236}">
                      <a16:creationId xmlns:a16="http://schemas.microsoft.com/office/drawing/2014/main" id="{B22F5BDD-1F65-F40E-3FE7-9CDAD24B1ED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8" name="Connecteur droit 967">
                  <a:extLst>
                    <a:ext uri="{FF2B5EF4-FFF2-40B4-BE49-F238E27FC236}">
                      <a16:creationId xmlns:a16="http://schemas.microsoft.com/office/drawing/2014/main" id="{6F6AFDD4-0961-E013-0723-C64BD2220BE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9" name="Groupe 968">
                <a:extLst>
                  <a:ext uri="{FF2B5EF4-FFF2-40B4-BE49-F238E27FC236}">
                    <a16:creationId xmlns:a16="http://schemas.microsoft.com/office/drawing/2014/main" id="{4E3CD296-5513-3646-0D3E-3A4EB9D7CB3F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11271793" y="4395268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970" name="Connecteur droit 969">
                  <a:extLst>
                    <a:ext uri="{FF2B5EF4-FFF2-40B4-BE49-F238E27FC236}">
                      <a16:creationId xmlns:a16="http://schemas.microsoft.com/office/drawing/2014/main" id="{F6E035D6-FF08-898A-5FAC-E112233F2CED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1" name="Connecteur droit 970">
                  <a:extLst>
                    <a:ext uri="{FF2B5EF4-FFF2-40B4-BE49-F238E27FC236}">
                      <a16:creationId xmlns:a16="http://schemas.microsoft.com/office/drawing/2014/main" id="{14AD3F81-C9E0-09D8-27DE-715F1A84BAF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72" name="Groupe 971">
                <a:extLst>
                  <a:ext uri="{FF2B5EF4-FFF2-40B4-BE49-F238E27FC236}">
                    <a16:creationId xmlns:a16="http://schemas.microsoft.com/office/drawing/2014/main" id="{3DA2C537-C805-5E7A-45F4-5B6E92888E55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3628484" y="3407589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973" name="Connecteur droit 972">
                  <a:extLst>
                    <a:ext uri="{FF2B5EF4-FFF2-40B4-BE49-F238E27FC236}">
                      <a16:creationId xmlns:a16="http://schemas.microsoft.com/office/drawing/2014/main" id="{20E75EB8-4832-BFD6-97FA-48CA3FA4F85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4" name="Connecteur droit 973">
                  <a:extLst>
                    <a:ext uri="{FF2B5EF4-FFF2-40B4-BE49-F238E27FC236}">
                      <a16:creationId xmlns:a16="http://schemas.microsoft.com/office/drawing/2014/main" id="{BC6B2E23-0B81-F3B2-3BD8-9BC7BBD3A43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75" name="Groupe 974">
                <a:extLst>
                  <a:ext uri="{FF2B5EF4-FFF2-40B4-BE49-F238E27FC236}">
                    <a16:creationId xmlns:a16="http://schemas.microsoft.com/office/drawing/2014/main" id="{731FBE15-75D9-4EF4-A745-6AEB0C9912D8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4580984" y="3407589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976" name="Connecteur droit 975">
                  <a:extLst>
                    <a:ext uri="{FF2B5EF4-FFF2-40B4-BE49-F238E27FC236}">
                      <a16:creationId xmlns:a16="http://schemas.microsoft.com/office/drawing/2014/main" id="{CFD12007-DCC7-BCFA-4ECB-28057CC0EA0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7" name="Connecteur droit 976">
                  <a:extLst>
                    <a:ext uri="{FF2B5EF4-FFF2-40B4-BE49-F238E27FC236}">
                      <a16:creationId xmlns:a16="http://schemas.microsoft.com/office/drawing/2014/main" id="{3A76B56A-30D6-B58D-3FB8-4B3FA0906F4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78" name="Groupe 977">
                <a:extLst>
                  <a:ext uri="{FF2B5EF4-FFF2-40B4-BE49-F238E27FC236}">
                    <a16:creationId xmlns:a16="http://schemas.microsoft.com/office/drawing/2014/main" id="{AD37BCBE-A82E-3B26-E18C-098052906DBD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5541712" y="3407589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979" name="Connecteur droit 978">
                  <a:extLst>
                    <a:ext uri="{FF2B5EF4-FFF2-40B4-BE49-F238E27FC236}">
                      <a16:creationId xmlns:a16="http://schemas.microsoft.com/office/drawing/2014/main" id="{A9FB07A5-D344-AA75-8BD6-9C1DFB35313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0" name="Connecteur droit 979">
                  <a:extLst>
                    <a:ext uri="{FF2B5EF4-FFF2-40B4-BE49-F238E27FC236}">
                      <a16:creationId xmlns:a16="http://schemas.microsoft.com/office/drawing/2014/main" id="{CF67CA14-5A09-88B1-D632-B518072363F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81" name="Groupe 980">
                <a:extLst>
                  <a:ext uri="{FF2B5EF4-FFF2-40B4-BE49-F238E27FC236}">
                    <a16:creationId xmlns:a16="http://schemas.microsoft.com/office/drawing/2014/main" id="{9956E5A6-4750-05D6-79DC-DBA03782C76B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6503737" y="3407589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982" name="Connecteur droit 981">
                  <a:extLst>
                    <a:ext uri="{FF2B5EF4-FFF2-40B4-BE49-F238E27FC236}">
                      <a16:creationId xmlns:a16="http://schemas.microsoft.com/office/drawing/2014/main" id="{375BCF64-CB35-CA6E-4B43-2C977586097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3" name="Connecteur droit 982">
                  <a:extLst>
                    <a:ext uri="{FF2B5EF4-FFF2-40B4-BE49-F238E27FC236}">
                      <a16:creationId xmlns:a16="http://schemas.microsoft.com/office/drawing/2014/main" id="{0C2F9238-0587-7D4C-7FE8-AD7907540A4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84" name="Groupe 983">
                <a:extLst>
                  <a:ext uri="{FF2B5EF4-FFF2-40B4-BE49-F238E27FC236}">
                    <a16:creationId xmlns:a16="http://schemas.microsoft.com/office/drawing/2014/main" id="{33BB6C1E-E4BF-3564-7476-6990D1A1B09E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7451475" y="3407589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985" name="Connecteur droit 984">
                  <a:extLst>
                    <a:ext uri="{FF2B5EF4-FFF2-40B4-BE49-F238E27FC236}">
                      <a16:creationId xmlns:a16="http://schemas.microsoft.com/office/drawing/2014/main" id="{8C4EEAD5-A267-B3EB-61F1-3C9F3F5F1BD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6" name="Connecteur droit 985">
                  <a:extLst>
                    <a:ext uri="{FF2B5EF4-FFF2-40B4-BE49-F238E27FC236}">
                      <a16:creationId xmlns:a16="http://schemas.microsoft.com/office/drawing/2014/main" id="{1559F76A-9272-22B4-8B11-0C0BF3F0DC8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87" name="Groupe 986">
                <a:extLst>
                  <a:ext uri="{FF2B5EF4-FFF2-40B4-BE49-F238E27FC236}">
                    <a16:creationId xmlns:a16="http://schemas.microsoft.com/office/drawing/2014/main" id="{A6C2F0AE-75DF-CE61-2C10-807621A1A4F7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8401594" y="3407589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988" name="Connecteur droit 987">
                  <a:extLst>
                    <a:ext uri="{FF2B5EF4-FFF2-40B4-BE49-F238E27FC236}">
                      <a16:creationId xmlns:a16="http://schemas.microsoft.com/office/drawing/2014/main" id="{361ADEEA-D775-67BE-02C3-144E8F2D140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9" name="Connecteur droit 988">
                  <a:extLst>
                    <a:ext uri="{FF2B5EF4-FFF2-40B4-BE49-F238E27FC236}">
                      <a16:creationId xmlns:a16="http://schemas.microsoft.com/office/drawing/2014/main" id="{A4B895D4-4016-4726-5BBA-7686E363CDE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0" name="Groupe 989">
                <a:extLst>
                  <a:ext uri="{FF2B5EF4-FFF2-40B4-BE49-F238E27FC236}">
                    <a16:creationId xmlns:a16="http://schemas.microsoft.com/office/drawing/2014/main" id="{72016332-5771-6A65-79FF-8E320AFF6513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9381081" y="3407589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991" name="Connecteur droit 990">
                  <a:extLst>
                    <a:ext uri="{FF2B5EF4-FFF2-40B4-BE49-F238E27FC236}">
                      <a16:creationId xmlns:a16="http://schemas.microsoft.com/office/drawing/2014/main" id="{46313D4D-F90D-A04A-BB25-FE85E9E6CC6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2" name="Connecteur droit 991">
                  <a:extLst>
                    <a:ext uri="{FF2B5EF4-FFF2-40B4-BE49-F238E27FC236}">
                      <a16:creationId xmlns:a16="http://schemas.microsoft.com/office/drawing/2014/main" id="{6B15909C-A480-2170-71DC-8FF23967A13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3" name="Groupe 992">
                <a:extLst>
                  <a:ext uri="{FF2B5EF4-FFF2-40B4-BE49-F238E27FC236}">
                    <a16:creationId xmlns:a16="http://schemas.microsoft.com/office/drawing/2014/main" id="{9F830A76-4F80-AC08-43F3-E8BD39AA42DB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10328819" y="3407589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994" name="Connecteur droit 993">
                  <a:extLst>
                    <a:ext uri="{FF2B5EF4-FFF2-40B4-BE49-F238E27FC236}">
                      <a16:creationId xmlns:a16="http://schemas.microsoft.com/office/drawing/2014/main" id="{A9D50DA7-3636-EA87-2D2E-15D58ECCD20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5" name="Connecteur droit 994">
                  <a:extLst>
                    <a:ext uri="{FF2B5EF4-FFF2-40B4-BE49-F238E27FC236}">
                      <a16:creationId xmlns:a16="http://schemas.microsoft.com/office/drawing/2014/main" id="{40B23C13-6342-2243-7938-D1ECD21F9CD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6" name="Groupe 995">
                <a:extLst>
                  <a:ext uri="{FF2B5EF4-FFF2-40B4-BE49-F238E27FC236}">
                    <a16:creationId xmlns:a16="http://schemas.microsoft.com/office/drawing/2014/main" id="{996A86ED-4031-3E25-2E18-BE22B84B0A3B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11271793" y="3407589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997" name="Connecteur droit 996">
                  <a:extLst>
                    <a:ext uri="{FF2B5EF4-FFF2-40B4-BE49-F238E27FC236}">
                      <a16:creationId xmlns:a16="http://schemas.microsoft.com/office/drawing/2014/main" id="{491815F0-570D-0DB5-E8AE-F80BFE05BA2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8" name="Connecteur droit 997">
                  <a:extLst>
                    <a:ext uri="{FF2B5EF4-FFF2-40B4-BE49-F238E27FC236}">
                      <a16:creationId xmlns:a16="http://schemas.microsoft.com/office/drawing/2014/main" id="{BAEBB240-64B5-99DE-497C-74928C6CF959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9" name="Groupe 998">
                <a:extLst>
                  <a:ext uri="{FF2B5EF4-FFF2-40B4-BE49-F238E27FC236}">
                    <a16:creationId xmlns:a16="http://schemas.microsoft.com/office/drawing/2014/main" id="{DB839FB4-3B09-56AA-01D3-6EC0C246C97F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3626103" y="2444531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1000" name="Connecteur droit 999">
                  <a:extLst>
                    <a:ext uri="{FF2B5EF4-FFF2-40B4-BE49-F238E27FC236}">
                      <a16:creationId xmlns:a16="http://schemas.microsoft.com/office/drawing/2014/main" id="{01C81144-C185-E702-7842-70F5AA640D2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1" name="Connecteur droit 1000">
                  <a:extLst>
                    <a:ext uri="{FF2B5EF4-FFF2-40B4-BE49-F238E27FC236}">
                      <a16:creationId xmlns:a16="http://schemas.microsoft.com/office/drawing/2014/main" id="{FF0DE083-D424-508A-7C41-7F79C533087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02" name="Groupe 1001">
                <a:extLst>
                  <a:ext uri="{FF2B5EF4-FFF2-40B4-BE49-F238E27FC236}">
                    <a16:creationId xmlns:a16="http://schemas.microsoft.com/office/drawing/2014/main" id="{21B8D815-FDEC-941D-65FE-CE75A010A581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4578603" y="2444531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1003" name="Connecteur droit 1002">
                  <a:extLst>
                    <a:ext uri="{FF2B5EF4-FFF2-40B4-BE49-F238E27FC236}">
                      <a16:creationId xmlns:a16="http://schemas.microsoft.com/office/drawing/2014/main" id="{D3F1E029-7F43-563B-598C-0926ADC1B2AD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4" name="Connecteur droit 1003">
                  <a:extLst>
                    <a:ext uri="{FF2B5EF4-FFF2-40B4-BE49-F238E27FC236}">
                      <a16:creationId xmlns:a16="http://schemas.microsoft.com/office/drawing/2014/main" id="{8F98E0E8-106E-F640-7E68-CE37A9F86D9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05" name="Groupe 1004">
                <a:extLst>
                  <a:ext uri="{FF2B5EF4-FFF2-40B4-BE49-F238E27FC236}">
                    <a16:creationId xmlns:a16="http://schemas.microsoft.com/office/drawing/2014/main" id="{A91BCA14-8BD3-1B9D-409F-CFD416EC7870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5539331" y="2444531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1006" name="Connecteur droit 1005">
                  <a:extLst>
                    <a:ext uri="{FF2B5EF4-FFF2-40B4-BE49-F238E27FC236}">
                      <a16:creationId xmlns:a16="http://schemas.microsoft.com/office/drawing/2014/main" id="{1B064AF5-C515-6461-1B7E-98218F4A291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7" name="Connecteur droit 1006">
                  <a:extLst>
                    <a:ext uri="{FF2B5EF4-FFF2-40B4-BE49-F238E27FC236}">
                      <a16:creationId xmlns:a16="http://schemas.microsoft.com/office/drawing/2014/main" id="{3F49534C-675F-0273-874B-EE1C25EB3A6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08" name="Groupe 1007">
                <a:extLst>
                  <a:ext uri="{FF2B5EF4-FFF2-40B4-BE49-F238E27FC236}">
                    <a16:creationId xmlns:a16="http://schemas.microsoft.com/office/drawing/2014/main" id="{02DC2370-C4D3-0E70-FE97-B6E43D560485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6501356" y="2444531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1009" name="Connecteur droit 1008">
                  <a:extLst>
                    <a:ext uri="{FF2B5EF4-FFF2-40B4-BE49-F238E27FC236}">
                      <a16:creationId xmlns:a16="http://schemas.microsoft.com/office/drawing/2014/main" id="{0BBBC1A0-BFFA-13EC-8F17-BFD83CAE3A4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0" name="Connecteur droit 1009">
                  <a:extLst>
                    <a:ext uri="{FF2B5EF4-FFF2-40B4-BE49-F238E27FC236}">
                      <a16:creationId xmlns:a16="http://schemas.microsoft.com/office/drawing/2014/main" id="{C7E8DB2D-141D-A2E7-5133-5C3E0F39581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11" name="Groupe 1010">
                <a:extLst>
                  <a:ext uri="{FF2B5EF4-FFF2-40B4-BE49-F238E27FC236}">
                    <a16:creationId xmlns:a16="http://schemas.microsoft.com/office/drawing/2014/main" id="{23DA8F99-66D1-F7F0-6EA4-2F1D574D1EA2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7449094" y="2444531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1012" name="Connecteur droit 1011">
                  <a:extLst>
                    <a:ext uri="{FF2B5EF4-FFF2-40B4-BE49-F238E27FC236}">
                      <a16:creationId xmlns:a16="http://schemas.microsoft.com/office/drawing/2014/main" id="{C96D35CE-B9F0-3848-59C8-22FDC20BEC8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3" name="Connecteur droit 1012">
                  <a:extLst>
                    <a:ext uri="{FF2B5EF4-FFF2-40B4-BE49-F238E27FC236}">
                      <a16:creationId xmlns:a16="http://schemas.microsoft.com/office/drawing/2014/main" id="{47EFDDEA-09DE-A3D3-8283-4FA2A298184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14" name="Groupe 1013">
                <a:extLst>
                  <a:ext uri="{FF2B5EF4-FFF2-40B4-BE49-F238E27FC236}">
                    <a16:creationId xmlns:a16="http://schemas.microsoft.com/office/drawing/2014/main" id="{1B85781B-6314-F532-1F47-6C81E1F2491B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8399213" y="2444531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1015" name="Connecteur droit 1014">
                  <a:extLst>
                    <a:ext uri="{FF2B5EF4-FFF2-40B4-BE49-F238E27FC236}">
                      <a16:creationId xmlns:a16="http://schemas.microsoft.com/office/drawing/2014/main" id="{02A28E85-2899-17B1-D867-91A131C3A24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6" name="Connecteur droit 1015">
                  <a:extLst>
                    <a:ext uri="{FF2B5EF4-FFF2-40B4-BE49-F238E27FC236}">
                      <a16:creationId xmlns:a16="http://schemas.microsoft.com/office/drawing/2014/main" id="{26BAFAA8-477D-E14B-D928-8B396C8880F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17" name="Groupe 1016">
                <a:extLst>
                  <a:ext uri="{FF2B5EF4-FFF2-40B4-BE49-F238E27FC236}">
                    <a16:creationId xmlns:a16="http://schemas.microsoft.com/office/drawing/2014/main" id="{7CEADA70-5B98-CBEB-BCD2-0C1A854F529D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9378700" y="2444531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1018" name="Connecteur droit 1017">
                  <a:extLst>
                    <a:ext uri="{FF2B5EF4-FFF2-40B4-BE49-F238E27FC236}">
                      <a16:creationId xmlns:a16="http://schemas.microsoft.com/office/drawing/2014/main" id="{2E4C5D2E-1C80-1062-EDB2-7C60A1922BC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9" name="Connecteur droit 1018">
                  <a:extLst>
                    <a:ext uri="{FF2B5EF4-FFF2-40B4-BE49-F238E27FC236}">
                      <a16:creationId xmlns:a16="http://schemas.microsoft.com/office/drawing/2014/main" id="{50D47D46-CFDC-B329-4D9D-466ED811E7B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21" name="Groupe 1020">
                <a:extLst>
                  <a:ext uri="{FF2B5EF4-FFF2-40B4-BE49-F238E27FC236}">
                    <a16:creationId xmlns:a16="http://schemas.microsoft.com/office/drawing/2014/main" id="{6EBC07BE-E554-0AD6-5EC8-2EA82C5260D2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10326438" y="2444531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1022" name="Connecteur droit 1021">
                  <a:extLst>
                    <a:ext uri="{FF2B5EF4-FFF2-40B4-BE49-F238E27FC236}">
                      <a16:creationId xmlns:a16="http://schemas.microsoft.com/office/drawing/2014/main" id="{78C6ADF2-5ADF-CD3F-988D-3D502C8EB94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3" name="Connecteur droit 1022">
                  <a:extLst>
                    <a:ext uri="{FF2B5EF4-FFF2-40B4-BE49-F238E27FC236}">
                      <a16:creationId xmlns:a16="http://schemas.microsoft.com/office/drawing/2014/main" id="{18BC899E-F03C-2BE6-599F-2C82E894232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24" name="Groupe 1023">
                <a:extLst>
                  <a:ext uri="{FF2B5EF4-FFF2-40B4-BE49-F238E27FC236}">
                    <a16:creationId xmlns:a16="http://schemas.microsoft.com/office/drawing/2014/main" id="{55B1C1B5-DC57-1D47-F07D-60041C71F1B4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11271793" y="2444531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1025" name="Connecteur droit 1024">
                  <a:extLst>
                    <a:ext uri="{FF2B5EF4-FFF2-40B4-BE49-F238E27FC236}">
                      <a16:creationId xmlns:a16="http://schemas.microsoft.com/office/drawing/2014/main" id="{6B4C354E-3E60-C589-0251-1D812306C59D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6" name="Connecteur droit 1025">
                  <a:extLst>
                    <a:ext uri="{FF2B5EF4-FFF2-40B4-BE49-F238E27FC236}">
                      <a16:creationId xmlns:a16="http://schemas.microsoft.com/office/drawing/2014/main" id="{1938F919-5686-7C4E-E2B0-77490F25B47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27" name="Groupe 1026">
                <a:extLst>
                  <a:ext uri="{FF2B5EF4-FFF2-40B4-BE49-F238E27FC236}">
                    <a16:creationId xmlns:a16="http://schemas.microsoft.com/office/drawing/2014/main" id="{6DBC08BB-8699-6743-D613-BD0EC9BF96C2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3626103" y="1472981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1028" name="Connecteur droit 1027">
                  <a:extLst>
                    <a:ext uri="{FF2B5EF4-FFF2-40B4-BE49-F238E27FC236}">
                      <a16:creationId xmlns:a16="http://schemas.microsoft.com/office/drawing/2014/main" id="{B312ACE9-5D52-B7BC-7AE8-9B293487AFC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9" name="Connecteur droit 1028">
                  <a:extLst>
                    <a:ext uri="{FF2B5EF4-FFF2-40B4-BE49-F238E27FC236}">
                      <a16:creationId xmlns:a16="http://schemas.microsoft.com/office/drawing/2014/main" id="{9C2B2328-2A90-04D7-95AE-596561B265D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0" name="Groupe 1029">
                <a:extLst>
                  <a:ext uri="{FF2B5EF4-FFF2-40B4-BE49-F238E27FC236}">
                    <a16:creationId xmlns:a16="http://schemas.microsoft.com/office/drawing/2014/main" id="{AC8F21A2-E69D-6CF0-35DD-A7C896FF973B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4578603" y="1472981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1031" name="Connecteur droit 1030">
                  <a:extLst>
                    <a:ext uri="{FF2B5EF4-FFF2-40B4-BE49-F238E27FC236}">
                      <a16:creationId xmlns:a16="http://schemas.microsoft.com/office/drawing/2014/main" id="{DDCD79FA-EA0A-A567-DE23-843ACBED4F2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2" name="Connecteur droit 1031">
                  <a:extLst>
                    <a:ext uri="{FF2B5EF4-FFF2-40B4-BE49-F238E27FC236}">
                      <a16:creationId xmlns:a16="http://schemas.microsoft.com/office/drawing/2014/main" id="{89362D55-5AAD-6D66-60F9-2B2AD56447D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3" name="Groupe 1032">
                <a:extLst>
                  <a:ext uri="{FF2B5EF4-FFF2-40B4-BE49-F238E27FC236}">
                    <a16:creationId xmlns:a16="http://schemas.microsoft.com/office/drawing/2014/main" id="{1E266879-425E-F1CC-859D-6682403D9AA4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5539331" y="1472981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1034" name="Connecteur droit 1033">
                  <a:extLst>
                    <a:ext uri="{FF2B5EF4-FFF2-40B4-BE49-F238E27FC236}">
                      <a16:creationId xmlns:a16="http://schemas.microsoft.com/office/drawing/2014/main" id="{0F436631-5E26-C049-89AB-D22D1943C62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5" name="Connecteur droit 1034">
                  <a:extLst>
                    <a:ext uri="{FF2B5EF4-FFF2-40B4-BE49-F238E27FC236}">
                      <a16:creationId xmlns:a16="http://schemas.microsoft.com/office/drawing/2014/main" id="{9E4ECBB5-1CC2-BD81-1B42-E14E1E6ADF49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6" name="Groupe 1035">
                <a:extLst>
                  <a:ext uri="{FF2B5EF4-FFF2-40B4-BE49-F238E27FC236}">
                    <a16:creationId xmlns:a16="http://schemas.microsoft.com/office/drawing/2014/main" id="{0408CED1-37B0-1404-082F-A3B18FFE9ED2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6501356" y="1472981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1037" name="Connecteur droit 1036">
                  <a:extLst>
                    <a:ext uri="{FF2B5EF4-FFF2-40B4-BE49-F238E27FC236}">
                      <a16:creationId xmlns:a16="http://schemas.microsoft.com/office/drawing/2014/main" id="{C9F2AA0C-3264-EA37-DB84-765425B39ED9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8" name="Connecteur droit 1037">
                  <a:extLst>
                    <a:ext uri="{FF2B5EF4-FFF2-40B4-BE49-F238E27FC236}">
                      <a16:creationId xmlns:a16="http://schemas.microsoft.com/office/drawing/2014/main" id="{708CDBBC-82E1-AA1A-1E12-9381C41801DD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9" name="Groupe 1038">
                <a:extLst>
                  <a:ext uri="{FF2B5EF4-FFF2-40B4-BE49-F238E27FC236}">
                    <a16:creationId xmlns:a16="http://schemas.microsoft.com/office/drawing/2014/main" id="{D311F1AF-9A49-8C16-1027-6F4E7CE0EF9F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7449094" y="1472981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1040" name="Connecteur droit 1039">
                  <a:extLst>
                    <a:ext uri="{FF2B5EF4-FFF2-40B4-BE49-F238E27FC236}">
                      <a16:creationId xmlns:a16="http://schemas.microsoft.com/office/drawing/2014/main" id="{FB590006-487D-048D-542F-7E71E3EE778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1" name="Connecteur droit 1040">
                  <a:extLst>
                    <a:ext uri="{FF2B5EF4-FFF2-40B4-BE49-F238E27FC236}">
                      <a16:creationId xmlns:a16="http://schemas.microsoft.com/office/drawing/2014/main" id="{517C8E4A-CF63-04E0-8A8C-C432183B288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42" name="Groupe 1041">
                <a:extLst>
                  <a:ext uri="{FF2B5EF4-FFF2-40B4-BE49-F238E27FC236}">
                    <a16:creationId xmlns:a16="http://schemas.microsoft.com/office/drawing/2014/main" id="{7C58DB8C-960F-FA2C-12D4-8A078BD15A98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8399213" y="1472981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1044" name="Connecteur droit 1043">
                  <a:extLst>
                    <a:ext uri="{FF2B5EF4-FFF2-40B4-BE49-F238E27FC236}">
                      <a16:creationId xmlns:a16="http://schemas.microsoft.com/office/drawing/2014/main" id="{73BBCE6C-E53B-FAAF-94A6-1BA2A0441CA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5" name="Connecteur droit 1044">
                  <a:extLst>
                    <a:ext uri="{FF2B5EF4-FFF2-40B4-BE49-F238E27FC236}">
                      <a16:creationId xmlns:a16="http://schemas.microsoft.com/office/drawing/2014/main" id="{35407FEC-B90B-E629-C9BC-863EE26503BD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46" name="Groupe 1045">
                <a:extLst>
                  <a:ext uri="{FF2B5EF4-FFF2-40B4-BE49-F238E27FC236}">
                    <a16:creationId xmlns:a16="http://schemas.microsoft.com/office/drawing/2014/main" id="{DF484000-CCFD-91A8-113F-3F5148BE2497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9378700" y="1472981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1047" name="Connecteur droit 1046">
                  <a:extLst>
                    <a:ext uri="{FF2B5EF4-FFF2-40B4-BE49-F238E27FC236}">
                      <a16:creationId xmlns:a16="http://schemas.microsoft.com/office/drawing/2014/main" id="{43625B43-FB7B-3D71-C17E-A68FF10B575D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8" name="Connecteur droit 1047">
                  <a:extLst>
                    <a:ext uri="{FF2B5EF4-FFF2-40B4-BE49-F238E27FC236}">
                      <a16:creationId xmlns:a16="http://schemas.microsoft.com/office/drawing/2014/main" id="{8883995B-7180-C0CA-1FA5-C9510F055E1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49" name="Groupe 1048">
                <a:extLst>
                  <a:ext uri="{FF2B5EF4-FFF2-40B4-BE49-F238E27FC236}">
                    <a16:creationId xmlns:a16="http://schemas.microsoft.com/office/drawing/2014/main" id="{C5CCCFCC-9830-CAF4-372B-3AA01E6599C9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10326438" y="1472981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1050" name="Connecteur droit 1049">
                  <a:extLst>
                    <a:ext uri="{FF2B5EF4-FFF2-40B4-BE49-F238E27FC236}">
                      <a16:creationId xmlns:a16="http://schemas.microsoft.com/office/drawing/2014/main" id="{8283B54D-1F52-D2F7-58A3-5BE7D05FE1F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1" name="Connecteur droit 1050">
                  <a:extLst>
                    <a:ext uri="{FF2B5EF4-FFF2-40B4-BE49-F238E27FC236}">
                      <a16:creationId xmlns:a16="http://schemas.microsoft.com/office/drawing/2014/main" id="{0EC6C148-043E-2B1B-08C9-B251572AB83D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52" name="Groupe 1051">
                <a:extLst>
                  <a:ext uri="{FF2B5EF4-FFF2-40B4-BE49-F238E27FC236}">
                    <a16:creationId xmlns:a16="http://schemas.microsoft.com/office/drawing/2014/main" id="{3B240B78-DD2D-8ACB-4FAA-44966521ADF3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11271793" y="1472981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1053" name="Connecteur droit 1052">
                  <a:extLst>
                    <a:ext uri="{FF2B5EF4-FFF2-40B4-BE49-F238E27FC236}">
                      <a16:creationId xmlns:a16="http://schemas.microsoft.com/office/drawing/2014/main" id="{03A3B560-A739-5A85-5DBC-CBC008D7BCA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4" name="Connecteur droit 1053">
                  <a:extLst>
                    <a:ext uri="{FF2B5EF4-FFF2-40B4-BE49-F238E27FC236}">
                      <a16:creationId xmlns:a16="http://schemas.microsoft.com/office/drawing/2014/main" id="{88121BDA-3C6E-6E36-8A3D-66DA5B72C09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55" name="Groupe 1054">
                <a:extLst>
                  <a:ext uri="{FF2B5EF4-FFF2-40B4-BE49-F238E27FC236}">
                    <a16:creationId xmlns:a16="http://schemas.microsoft.com/office/drawing/2014/main" id="{FBFA65F4-F7F9-6044-C7C2-A5C74E42F666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3626103" y="491908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1056" name="Connecteur droit 1055">
                  <a:extLst>
                    <a:ext uri="{FF2B5EF4-FFF2-40B4-BE49-F238E27FC236}">
                      <a16:creationId xmlns:a16="http://schemas.microsoft.com/office/drawing/2014/main" id="{27EAD86B-47BD-669E-999A-2E08D4F943B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7" name="Connecteur droit 1056">
                  <a:extLst>
                    <a:ext uri="{FF2B5EF4-FFF2-40B4-BE49-F238E27FC236}">
                      <a16:creationId xmlns:a16="http://schemas.microsoft.com/office/drawing/2014/main" id="{865A37D2-ED29-1C4C-E612-EB29AA68DBC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58" name="Groupe 1057">
                <a:extLst>
                  <a:ext uri="{FF2B5EF4-FFF2-40B4-BE49-F238E27FC236}">
                    <a16:creationId xmlns:a16="http://schemas.microsoft.com/office/drawing/2014/main" id="{C46E349F-12A6-66A8-812A-91B8CEFFD6A8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4578603" y="491908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1059" name="Connecteur droit 1058">
                  <a:extLst>
                    <a:ext uri="{FF2B5EF4-FFF2-40B4-BE49-F238E27FC236}">
                      <a16:creationId xmlns:a16="http://schemas.microsoft.com/office/drawing/2014/main" id="{AEAADC92-32B9-C60F-ABF5-09190375B86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0" name="Connecteur droit 1059">
                  <a:extLst>
                    <a:ext uri="{FF2B5EF4-FFF2-40B4-BE49-F238E27FC236}">
                      <a16:creationId xmlns:a16="http://schemas.microsoft.com/office/drawing/2014/main" id="{26FFBC0A-0BC7-61DC-28A6-4DE7C20133F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61" name="Groupe 1060">
                <a:extLst>
                  <a:ext uri="{FF2B5EF4-FFF2-40B4-BE49-F238E27FC236}">
                    <a16:creationId xmlns:a16="http://schemas.microsoft.com/office/drawing/2014/main" id="{A2B36F6A-490C-6DF2-B139-224619714755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5539331" y="491908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1062" name="Connecteur droit 1061">
                  <a:extLst>
                    <a:ext uri="{FF2B5EF4-FFF2-40B4-BE49-F238E27FC236}">
                      <a16:creationId xmlns:a16="http://schemas.microsoft.com/office/drawing/2014/main" id="{68171ED6-8061-90F6-BD4D-20B6F12C09D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3" name="Connecteur droit 1062">
                  <a:extLst>
                    <a:ext uri="{FF2B5EF4-FFF2-40B4-BE49-F238E27FC236}">
                      <a16:creationId xmlns:a16="http://schemas.microsoft.com/office/drawing/2014/main" id="{21D4AC6A-50B9-4961-DCD3-DE4CFE4306B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64" name="Groupe 1063">
                <a:extLst>
                  <a:ext uri="{FF2B5EF4-FFF2-40B4-BE49-F238E27FC236}">
                    <a16:creationId xmlns:a16="http://schemas.microsoft.com/office/drawing/2014/main" id="{46E1A798-4DB2-B163-0AA3-069625A86390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6501356" y="491908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1065" name="Connecteur droit 1064">
                  <a:extLst>
                    <a:ext uri="{FF2B5EF4-FFF2-40B4-BE49-F238E27FC236}">
                      <a16:creationId xmlns:a16="http://schemas.microsoft.com/office/drawing/2014/main" id="{51FB831E-C0EC-5676-07EA-84314C1A9AD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6" name="Connecteur droit 1065">
                  <a:extLst>
                    <a:ext uri="{FF2B5EF4-FFF2-40B4-BE49-F238E27FC236}">
                      <a16:creationId xmlns:a16="http://schemas.microsoft.com/office/drawing/2014/main" id="{F79FE511-84F8-2812-9681-C8B675686B0D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67" name="Groupe 1066">
                <a:extLst>
                  <a:ext uri="{FF2B5EF4-FFF2-40B4-BE49-F238E27FC236}">
                    <a16:creationId xmlns:a16="http://schemas.microsoft.com/office/drawing/2014/main" id="{D2BDB4FB-FBFD-2C8A-3195-9ED7595471A1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7449094" y="491908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1068" name="Connecteur droit 1067">
                  <a:extLst>
                    <a:ext uri="{FF2B5EF4-FFF2-40B4-BE49-F238E27FC236}">
                      <a16:creationId xmlns:a16="http://schemas.microsoft.com/office/drawing/2014/main" id="{7522223E-8EEC-DDF2-0C4C-3E5F33B2C4B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9" name="Connecteur droit 1068">
                  <a:extLst>
                    <a:ext uri="{FF2B5EF4-FFF2-40B4-BE49-F238E27FC236}">
                      <a16:creationId xmlns:a16="http://schemas.microsoft.com/office/drawing/2014/main" id="{9A4A02F6-0647-2DDB-B8CD-D910008505E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0" name="Groupe 1069">
                <a:extLst>
                  <a:ext uri="{FF2B5EF4-FFF2-40B4-BE49-F238E27FC236}">
                    <a16:creationId xmlns:a16="http://schemas.microsoft.com/office/drawing/2014/main" id="{1D23F7C3-3B8F-5DE0-6783-42F87E3895A5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8399213" y="491908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1071" name="Connecteur droit 1070">
                  <a:extLst>
                    <a:ext uri="{FF2B5EF4-FFF2-40B4-BE49-F238E27FC236}">
                      <a16:creationId xmlns:a16="http://schemas.microsoft.com/office/drawing/2014/main" id="{024EA417-DA10-C7FF-97FF-8EED0813743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2" name="Connecteur droit 1071">
                  <a:extLst>
                    <a:ext uri="{FF2B5EF4-FFF2-40B4-BE49-F238E27FC236}">
                      <a16:creationId xmlns:a16="http://schemas.microsoft.com/office/drawing/2014/main" id="{06AF6E5F-630D-8EF6-AEAF-134ADBD9024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3" name="Groupe 1072">
                <a:extLst>
                  <a:ext uri="{FF2B5EF4-FFF2-40B4-BE49-F238E27FC236}">
                    <a16:creationId xmlns:a16="http://schemas.microsoft.com/office/drawing/2014/main" id="{CFCDE8BF-8BF0-3249-76D0-A0F32F40E268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9378700" y="491908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1074" name="Connecteur droit 1073">
                  <a:extLst>
                    <a:ext uri="{FF2B5EF4-FFF2-40B4-BE49-F238E27FC236}">
                      <a16:creationId xmlns:a16="http://schemas.microsoft.com/office/drawing/2014/main" id="{09F7CFD6-11D4-BEE4-4921-8931AD204CF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5" name="Connecteur droit 1074">
                  <a:extLst>
                    <a:ext uri="{FF2B5EF4-FFF2-40B4-BE49-F238E27FC236}">
                      <a16:creationId xmlns:a16="http://schemas.microsoft.com/office/drawing/2014/main" id="{2F46DCA5-F8E0-9179-0602-8ED4F4AD9FA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6" name="Groupe 1075">
                <a:extLst>
                  <a:ext uri="{FF2B5EF4-FFF2-40B4-BE49-F238E27FC236}">
                    <a16:creationId xmlns:a16="http://schemas.microsoft.com/office/drawing/2014/main" id="{B70AFD3B-C20B-1CDA-3FED-674358173E55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10326438" y="491908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1077" name="Connecteur droit 1076">
                  <a:extLst>
                    <a:ext uri="{FF2B5EF4-FFF2-40B4-BE49-F238E27FC236}">
                      <a16:creationId xmlns:a16="http://schemas.microsoft.com/office/drawing/2014/main" id="{A1E6C81F-584D-A4D1-971B-D18535987AE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8" name="Connecteur droit 1077">
                  <a:extLst>
                    <a:ext uri="{FF2B5EF4-FFF2-40B4-BE49-F238E27FC236}">
                      <a16:creationId xmlns:a16="http://schemas.microsoft.com/office/drawing/2014/main" id="{C851B6E0-EF26-2D42-D623-766AFFED897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9" name="Groupe 1078">
                <a:extLst>
                  <a:ext uri="{FF2B5EF4-FFF2-40B4-BE49-F238E27FC236}">
                    <a16:creationId xmlns:a16="http://schemas.microsoft.com/office/drawing/2014/main" id="{99D28DE9-5911-BB2A-3E78-FE3D5B14618E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11271793" y="491908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1080" name="Connecteur droit 1079">
                  <a:extLst>
                    <a:ext uri="{FF2B5EF4-FFF2-40B4-BE49-F238E27FC236}">
                      <a16:creationId xmlns:a16="http://schemas.microsoft.com/office/drawing/2014/main" id="{AE217672-04FE-A08F-A033-73695F885CC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1" name="Connecteur droit 1080">
                  <a:extLst>
                    <a:ext uri="{FF2B5EF4-FFF2-40B4-BE49-F238E27FC236}">
                      <a16:creationId xmlns:a16="http://schemas.microsoft.com/office/drawing/2014/main" id="{4D7C1844-43F9-8240-A2DB-CF6A51ABACC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82" name="Groupe 1081">
                <a:extLst>
                  <a:ext uri="{FF2B5EF4-FFF2-40B4-BE49-F238E27FC236}">
                    <a16:creationId xmlns:a16="http://schemas.microsoft.com/office/drawing/2014/main" id="{47A0417D-CD3E-7982-F040-5506855E55D1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2711854" y="5373000"/>
                <a:ext cx="54000" cy="108000"/>
                <a:chOff x="988227" y="5651700"/>
                <a:chExt cx="27000" cy="54000"/>
              </a:xfrm>
            </p:grpSpPr>
            <p:cxnSp>
              <p:nvCxnSpPr>
                <p:cNvPr id="1083" name="Connecteur droit 1082">
                  <a:extLst>
                    <a:ext uri="{FF2B5EF4-FFF2-40B4-BE49-F238E27FC236}">
                      <a16:creationId xmlns:a16="http://schemas.microsoft.com/office/drawing/2014/main" id="{C44DCA0F-C60F-50C6-D5FB-282D9BA62A0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4" name="Connecteur droit 1083">
                  <a:extLst>
                    <a:ext uri="{FF2B5EF4-FFF2-40B4-BE49-F238E27FC236}">
                      <a16:creationId xmlns:a16="http://schemas.microsoft.com/office/drawing/2014/main" id="{1DDE2DAA-A4F3-EC81-AD08-55B767E9013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988227" y="5678700"/>
                  <a:ext cx="27000" cy="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85" name="Groupe 1084">
                <a:extLst>
                  <a:ext uri="{FF2B5EF4-FFF2-40B4-BE49-F238E27FC236}">
                    <a16:creationId xmlns:a16="http://schemas.microsoft.com/office/drawing/2014/main" id="{CE81E06F-609D-8490-9552-02CF5E480D95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2711854" y="4395268"/>
                <a:ext cx="54000" cy="108000"/>
                <a:chOff x="988227" y="5651700"/>
                <a:chExt cx="27000" cy="54000"/>
              </a:xfrm>
            </p:grpSpPr>
            <p:cxnSp>
              <p:nvCxnSpPr>
                <p:cNvPr id="1086" name="Connecteur droit 1085">
                  <a:extLst>
                    <a:ext uri="{FF2B5EF4-FFF2-40B4-BE49-F238E27FC236}">
                      <a16:creationId xmlns:a16="http://schemas.microsoft.com/office/drawing/2014/main" id="{FAA73063-FD60-1E8D-847E-21F2DD9D86F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7" name="Connecteur droit 1086">
                  <a:extLst>
                    <a:ext uri="{FF2B5EF4-FFF2-40B4-BE49-F238E27FC236}">
                      <a16:creationId xmlns:a16="http://schemas.microsoft.com/office/drawing/2014/main" id="{C1CFB8F3-6243-8B74-071F-00AB1B68BFD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988227" y="5678700"/>
                  <a:ext cx="27000" cy="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20" name="Groupe 1519">
                <a:extLst>
                  <a:ext uri="{FF2B5EF4-FFF2-40B4-BE49-F238E27FC236}">
                    <a16:creationId xmlns:a16="http://schemas.microsoft.com/office/drawing/2014/main" id="{035AA1AA-64FA-BDEB-5AD5-A09F34996B9A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2711855" y="3407589"/>
                <a:ext cx="56382" cy="108000"/>
                <a:chOff x="987037" y="5651700"/>
                <a:chExt cx="28191" cy="54000"/>
              </a:xfrm>
            </p:grpSpPr>
            <p:cxnSp>
              <p:nvCxnSpPr>
                <p:cNvPr id="1521" name="Connecteur droit 1520">
                  <a:extLst>
                    <a:ext uri="{FF2B5EF4-FFF2-40B4-BE49-F238E27FC236}">
                      <a16:creationId xmlns:a16="http://schemas.microsoft.com/office/drawing/2014/main" id="{46CA64A6-9640-F13F-1E44-32E36B18B21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2" name="Connecteur droit 1521">
                  <a:extLst>
                    <a:ext uri="{FF2B5EF4-FFF2-40B4-BE49-F238E27FC236}">
                      <a16:creationId xmlns:a16="http://schemas.microsoft.com/office/drawing/2014/main" id="{425D9F8D-BEC4-37D2-EEB2-376934C3C02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987037" y="5678700"/>
                  <a:ext cx="28191" cy="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23" name="Groupe 1522">
                <a:extLst>
                  <a:ext uri="{FF2B5EF4-FFF2-40B4-BE49-F238E27FC236}">
                    <a16:creationId xmlns:a16="http://schemas.microsoft.com/office/drawing/2014/main" id="{9215A654-1E5E-41BF-A5AD-7691C24EF88C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2711854" y="491908"/>
                <a:ext cx="54000" cy="108000"/>
                <a:chOff x="988227" y="5651700"/>
                <a:chExt cx="27000" cy="54000"/>
              </a:xfrm>
            </p:grpSpPr>
            <p:cxnSp>
              <p:nvCxnSpPr>
                <p:cNvPr id="1524" name="Connecteur droit 1523">
                  <a:extLst>
                    <a:ext uri="{FF2B5EF4-FFF2-40B4-BE49-F238E27FC236}">
                      <a16:creationId xmlns:a16="http://schemas.microsoft.com/office/drawing/2014/main" id="{2ADD4476-04DA-3BBE-CBEC-7BEFF578E80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5" name="Connecteur droit 1524">
                  <a:extLst>
                    <a:ext uri="{FF2B5EF4-FFF2-40B4-BE49-F238E27FC236}">
                      <a16:creationId xmlns:a16="http://schemas.microsoft.com/office/drawing/2014/main" id="{94E1C552-F9C5-064F-BDDE-F6F6674DC79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988227" y="5678700"/>
                  <a:ext cx="27000" cy="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26" name="Groupe 1525">
                <a:extLst>
                  <a:ext uri="{FF2B5EF4-FFF2-40B4-BE49-F238E27FC236}">
                    <a16:creationId xmlns:a16="http://schemas.microsoft.com/office/drawing/2014/main" id="{08BF0AAF-CAC5-8A18-5F57-AD73B6675EAE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2711854" y="1472981"/>
                <a:ext cx="55462" cy="1081932"/>
                <a:chOff x="987496" y="5651700"/>
                <a:chExt cx="27731" cy="540966"/>
              </a:xfrm>
            </p:grpSpPr>
            <p:cxnSp>
              <p:nvCxnSpPr>
                <p:cNvPr id="1527" name="Connecteur droit 1526">
                  <a:extLst>
                    <a:ext uri="{FF2B5EF4-FFF2-40B4-BE49-F238E27FC236}">
                      <a16:creationId xmlns:a16="http://schemas.microsoft.com/office/drawing/2014/main" id="{3072C12B-F9E2-14BA-BE53-DE4C529A182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8" name="Connecteur droit 1527">
                  <a:extLst>
                    <a:ext uri="{FF2B5EF4-FFF2-40B4-BE49-F238E27FC236}">
                      <a16:creationId xmlns:a16="http://schemas.microsoft.com/office/drawing/2014/main" id="{4FB09FE7-E300-87E3-8B23-09089984B3D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987496" y="5678700"/>
                  <a:ext cx="27731" cy="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0" name="Connecteur droit 1529">
                  <a:extLst>
                    <a:ext uri="{FF2B5EF4-FFF2-40B4-BE49-F238E27FC236}">
                      <a16:creationId xmlns:a16="http://schemas.microsoft.com/office/drawing/2014/main" id="{82B6035A-B765-8712-AB4F-DD1DC8BEB10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6138666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1" name="Connecteur droit 1530">
                  <a:extLst>
                    <a:ext uri="{FF2B5EF4-FFF2-40B4-BE49-F238E27FC236}">
                      <a16:creationId xmlns:a16="http://schemas.microsoft.com/office/drawing/2014/main" id="{D24B5BE2-9963-3331-A549-97012CB837F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987496" y="6165666"/>
                  <a:ext cx="27731" cy="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093AAC-51F0-84F4-399F-140263B4061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 baseline="30000">
                <a:solidFill>
                  <a:srgbClr val="282828"/>
                </a:solidFill>
              </a:rPr>
              <a:t>CONFIDENTIAL DOCUMENT</a:t>
            </a:r>
            <a:endParaRPr lang="fr-FR" dirty="0">
              <a:solidFill>
                <a:srgbClr val="282828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34CC9-D956-7CD7-CD03-772CF9F8584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baseline="30000">
                <a:solidFill>
                  <a:srgbClr val="282828"/>
                </a:solidFill>
              </a:rPr>
              <a:t>— PRESENTATION TITLE</a:t>
            </a:r>
            <a:endParaRPr lang="fr-FR" dirty="0">
              <a:solidFill>
                <a:srgbClr val="282828"/>
              </a:solidFill>
            </a:endParaRPr>
          </a:p>
        </p:txBody>
      </p:sp>
      <p:sp>
        <p:nvSpPr>
          <p:cNvPr id="1365" name="Slide Number Placeholder 1364">
            <a:extLst>
              <a:ext uri="{FF2B5EF4-FFF2-40B4-BE49-F238E27FC236}">
                <a16:creationId xmlns:a16="http://schemas.microsoft.com/office/drawing/2014/main" id="{CF47603E-D625-D0F1-F97A-0049D47C071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6BAF5B3-C8C8-4448-AD5D-E4CACBC78DFF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0E72B4C6-6B85-1BE7-0DEB-E6A8B771A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59" y="398001"/>
            <a:ext cx="4516431" cy="218008"/>
          </a:xfrm>
        </p:spPr>
        <p:txBody>
          <a:bodyPr/>
          <a:lstStyle>
            <a:lvl1pPr>
              <a:lnSpc>
                <a:spcPct val="70000"/>
              </a:lnSpc>
              <a:defRPr/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3599583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D5B4EEA-4799-BF86-24CB-829C33121950}"/>
              </a:ext>
            </a:extLst>
          </p:cNvPr>
          <p:cNvSpPr/>
          <p:nvPr/>
        </p:nvSpPr>
        <p:spPr>
          <a:xfrm>
            <a:off x="1541338" y="2310693"/>
            <a:ext cx="8753975" cy="208647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33F3D70F-39C1-1D41-C804-BAF7236D581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081338" y="2775733"/>
            <a:ext cx="7673976" cy="1157395"/>
            <a:chOff x="1" y="1581"/>
            <a:chExt cx="7678" cy="1158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3B9A66B8-8C18-F87B-A7A1-A1DDF751A2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75" y="1656"/>
              <a:ext cx="1082" cy="1007"/>
            </a:xfrm>
            <a:custGeom>
              <a:avLst/>
              <a:gdLst>
                <a:gd name="T0" fmla="*/ 139 w 1082"/>
                <a:gd name="T1" fmla="*/ 1007 h 1007"/>
                <a:gd name="T2" fmla="*/ 0 w 1082"/>
                <a:gd name="T3" fmla="*/ 852 h 1007"/>
                <a:gd name="T4" fmla="*/ 943 w 1082"/>
                <a:gd name="T5" fmla="*/ 0 h 1007"/>
                <a:gd name="T6" fmla="*/ 1082 w 1082"/>
                <a:gd name="T7" fmla="*/ 156 h 1007"/>
                <a:gd name="T8" fmla="*/ 139 w 1082"/>
                <a:gd name="T9" fmla="*/ 1007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2" h="1007">
                  <a:moveTo>
                    <a:pt x="139" y="1007"/>
                  </a:moveTo>
                  <a:lnTo>
                    <a:pt x="0" y="852"/>
                  </a:lnTo>
                  <a:lnTo>
                    <a:pt x="943" y="0"/>
                  </a:lnTo>
                  <a:lnTo>
                    <a:pt x="1082" y="156"/>
                  </a:lnTo>
                  <a:lnTo>
                    <a:pt x="139" y="1007"/>
                  </a:lnTo>
                  <a:close/>
                </a:path>
              </a:pathLst>
            </a:custGeom>
            <a:solidFill>
              <a:srgbClr val="F84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56F09F58-BE9C-4A36-B6FD-EB4C1125E8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1581"/>
              <a:ext cx="7678" cy="1158"/>
            </a:xfrm>
            <a:custGeom>
              <a:avLst/>
              <a:gdLst>
                <a:gd name="T0" fmla="*/ 3874 w 7180"/>
                <a:gd name="T1" fmla="*/ 68 h 1080"/>
                <a:gd name="T2" fmla="*/ 3694 w 7180"/>
                <a:gd name="T3" fmla="*/ 1011 h 1080"/>
                <a:gd name="T4" fmla="*/ 5086 w 7180"/>
                <a:gd name="T5" fmla="*/ 1011 h 1080"/>
                <a:gd name="T6" fmla="*/ 5266 w 7180"/>
                <a:gd name="T7" fmla="*/ 68 h 1080"/>
                <a:gd name="T8" fmla="*/ 5086 w 7180"/>
                <a:gd name="T9" fmla="*/ 1011 h 1080"/>
                <a:gd name="T10" fmla="*/ 1771 w 7180"/>
                <a:gd name="T11" fmla="*/ 184 h 1080"/>
                <a:gd name="T12" fmla="*/ 1943 w 7180"/>
                <a:gd name="T13" fmla="*/ 29 h 1080"/>
                <a:gd name="T14" fmla="*/ 1253 w 7180"/>
                <a:gd name="T15" fmla="*/ 518 h 1080"/>
                <a:gd name="T16" fmla="*/ 1469 w 7180"/>
                <a:gd name="T17" fmla="*/ 660 h 1080"/>
                <a:gd name="T18" fmla="*/ 2145 w 7180"/>
                <a:gd name="T19" fmla="*/ 562 h 1080"/>
                <a:gd name="T20" fmla="*/ 1639 w 7180"/>
                <a:gd name="T21" fmla="*/ 847 h 1080"/>
                <a:gd name="T22" fmla="*/ 1811 w 7180"/>
                <a:gd name="T23" fmla="*/ 1080 h 1080"/>
                <a:gd name="T24" fmla="*/ 2309 w 7180"/>
                <a:gd name="T25" fmla="*/ 420 h 1080"/>
                <a:gd name="T26" fmla="*/ 2145 w 7180"/>
                <a:gd name="T27" fmla="*/ 562 h 1080"/>
                <a:gd name="T28" fmla="*/ 0 w 7180"/>
                <a:gd name="T29" fmla="*/ 68 h 1080"/>
                <a:gd name="T30" fmla="*/ 175 w 7180"/>
                <a:gd name="T31" fmla="*/ 1011 h 1080"/>
                <a:gd name="T32" fmla="*/ 419 w 7180"/>
                <a:gd name="T33" fmla="*/ 813 h 1080"/>
                <a:gd name="T34" fmla="*/ 794 w 7180"/>
                <a:gd name="T35" fmla="*/ 389 h 1080"/>
                <a:gd name="T36" fmla="*/ 970 w 7180"/>
                <a:gd name="T37" fmla="*/ 1011 h 1080"/>
                <a:gd name="T38" fmla="*/ 793 w 7180"/>
                <a:gd name="T39" fmla="*/ 68 h 1080"/>
                <a:gd name="T40" fmla="*/ 177 w 7180"/>
                <a:gd name="T41" fmla="*/ 68 h 1080"/>
                <a:gd name="T42" fmla="*/ 4234 w 7180"/>
                <a:gd name="T43" fmla="*/ 68 h 1080"/>
                <a:gd name="T44" fmla="*/ 4855 w 7180"/>
                <a:gd name="T45" fmla="*/ 1011 h 1080"/>
                <a:gd name="T46" fmla="*/ 4415 w 7180"/>
                <a:gd name="T47" fmla="*/ 847 h 1080"/>
                <a:gd name="T48" fmla="*/ 3379 w 7180"/>
                <a:gd name="T49" fmla="*/ 733 h 1080"/>
                <a:gd name="T50" fmla="*/ 2611 w 7180"/>
                <a:gd name="T51" fmla="*/ 1011 h 1080"/>
                <a:gd name="T52" fmla="*/ 3003 w 7180"/>
                <a:gd name="T53" fmla="*/ 68 h 1080"/>
                <a:gd name="T54" fmla="*/ 3205 w 7180"/>
                <a:gd name="T55" fmla="*/ 515 h 1080"/>
                <a:gd name="T56" fmla="*/ 2788 w 7180"/>
                <a:gd name="T57" fmla="*/ 457 h 1080"/>
                <a:gd name="T58" fmla="*/ 3154 w 7180"/>
                <a:gd name="T59" fmla="*/ 344 h 1080"/>
                <a:gd name="T60" fmla="*/ 2788 w 7180"/>
                <a:gd name="T61" fmla="*/ 233 h 1080"/>
                <a:gd name="T62" fmla="*/ 3190 w 7180"/>
                <a:gd name="T63" fmla="*/ 723 h 1080"/>
                <a:gd name="T64" fmla="*/ 2788 w 7180"/>
                <a:gd name="T65" fmla="*/ 596 h 1080"/>
                <a:gd name="T66" fmla="*/ 3020 w 7180"/>
                <a:gd name="T67" fmla="*/ 847 h 1080"/>
                <a:gd name="T68" fmla="*/ 6747 w 7180"/>
                <a:gd name="T69" fmla="*/ 847 h 1080"/>
                <a:gd name="T70" fmla="*/ 7133 w 7180"/>
                <a:gd name="T71" fmla="*/ 606 h 1080"/>
                <a:gd name="T72" fmla="*/ 6747 w 7180"/>
                <a:gd name="T73" fmla="*/ 446 h 1080"/>
                <a:gd name="T74" fmla="*/ 7180 w 7180"/>
                <a:gd name="T75" fmla="*/ 233 h 1080"/>
                <a:gd name="T76" fmla="*/ 6567 w 7180"/>
                <a:gd name="T77" fmla="*/ 68 h 1080"/>
                <a:gd name="T78" fmla="*/ 7180 w 7180"/>
                <a:gd name="T79" fmla="*/ 1011 h 1080"/>
                <a:gd name="T80" fmla="*/ 6747 w 7180"/>
                <a:gd name="T81" fmla="*/ 847 h 1080"/>
                <a:gd name="T82" fmla="*/ 6272 w 7180"/>
                <a:gd name="T83" fmla="*/ 68 h 1080"/>
                <a:gd name="T84" fmla="*/ 5593 w 7180"/>
                <a:gd name="T85" fmla="*/ 233 h 1080"/>
                <a:gd name="T86" fmla="*/ 5569 w 7180"/>
                <a:gd name="T87" fmla="*/ 847 h 1080"/>
                <a:gd name="T88" fmla="*/ 6273 w 7180"/>
                <a:gd name="T89" fmla="*/ 1011 h 1080"/>
                <a:gd name="T90" fmla="*/ 5788 w 7180"/>
                <a:gd name="T91" fmla="*/ 847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180" h="1080">
                  <a:moveTo>
                    <a:pt x="3694" y="68"/>
                  </a:moveTo>
                  <a:cubicBezTo>
                    <a:pt x="3874" y="68"/>
                    <a:pt x="3874" y="68"/>
                    <a:pt x="3874" y="68"/>
                  </a:cubicBezTo>
                  <a:cubicBezTo>
                    <a:pt x="3874" y="1011"/>
                    <a:pt x="3874" y="1011"/>
                    <a:pt x="3874" y="1011"/>
                  </a:cubicBezTo>
                  <a:cubicBezTo>
                    <a:pt x="3694" y="1011"/>
                    <a:pt x="3694" y="1011"/>
                    <a:pt x="3694" y="1011"/>
                  </a:cubicBezTo>
                  <a:lnTo>
                    <a:pt x="3694" y="68"/>
                  </a:lnTo>
                  <a:close/>
                  <a:moveTo>
                    <a:pt x="5086" y="1011"/>
                  </a:moveTo>
                  <a:cubicBezTo>
                    <a:pt x="5266" y="1011"/>
                    <a:pt x="5266" y="1011"/>
                    <a:pt x="5266" y="1011"/>
                  </a:cubicBezTo>
                  <a:cubicBezTo>
                    <a:pt x="5266" y="68"/>
                    <a:pt x="5266" y="68"/>
                    <a:pt x="5266" y="68"/>
                  </a:cubicBezTo>
                  <a:cubicBezTo>
                    <a:pt x="5086" y="68"/>
                    <a:pt x="5086" y="68"/>
                    <a:pt x="5086" y="68"/>
                  </a:cubicBezTo>
                  <a:lnTo>
                    <a:pt x="5086" y="1011"/>
                  </a:lnTo>
                  <a:close/>
                  <a:moveTo>
                    <a:pt x="1437" y="518"/>
                  </a:moveTo>
                  <a:cubicBezTo>
                    <a:pt x="1437" y="333"/>
                    <a:pt x="1586" y="184"/>
                    <a:pt x="1771" y="184"/>
                  </a:cubicBezTo>
                  <a:cubicBezTo>
                    <a:pt x="1834" y="184"/>
                    <a:pt x="1893" y="201"/>
                    <a:pt x="1943" y="232"/>
                  </a:cubicBezTo>
                  <a:cubicBezTo>
                    <a:pt x="1943" y="29"/>
                    <a:pt x="1943" y="29"/>
                    <a:pt x="1943" y="29"/>
                  </a:cubicBezTo>
                  <a:cubicBezTo>
                    <a:pt x="1889" y="10"/>
                    <a:pt x="1831" y="0"/>
                    <a:pt x="1771" y="0"/>
                  </a:cubicBezTo>
                  <a:cubicBezTo>
                    <a:pt x="1485" y="0"/>
                    <a:pt x="1253" y="232"/>
                    <a:pt x="1253" y="518"/>
                  </a:cubicBezTo>
                  <a:cubicBezTo>
                    <a:pt x="1253" y="567"/>
                    <a:pt x="1260" y="615"/>
                    <a:pt x="1273" y="660"/>
                  </a:cubicBezTo>
                  <a:cubicBezTo>
                    <a:pt x="1469" y="660"/>
                    <a:pt x="1469" y="660"/>
                    <a:pt x="1469" y="660"/>
                  </a:cubicBezTo>
                  <a:cubicBezTo>
                    <a:pt x="1448" y="617"/>
                    <a:pt x="1437" y="568"/>
                    <a:pt x="1437" y="518"/>
                  </a:cubicBezTo>
                  <a:close/>
                  <a:moveTo>
                    <a:pt x="2145" y="562"/>
                  </a:moveTo>
                  <a:cubicBezTo>
                    <a:pt x="2145" y="746"/>
                    <a:pt x="1996" y="896"/>
                    <a:pt x="1811" y="896"/>
                  </a:cubicBezTo>
                  <a:cubicBezTo>
                    <a:pt x="1748" y="896"/>
                    <a:pt x="1689" y="878"/>
                    <a:pt x="1639" y="847"/>
                  </a:cubicBezTo>
                  <a:cubicBezTo>
                    <a:pt x="1639" y="1050"/>
                    <a:pt x="1639" y="1050"/>
                    <a:pt x="1639" y="1050"/>
                  </a:cubicBezTo>
                  <a:cubicBezTo>
                    <a:pt x="1693" y="1069"/>
                    <a:pt x="1751" y="1080"/>
                    <a:pt x="1811" y="1080"/>
                  </a:cubicBezTo>
                  <a:cubicBezTo>
                    <a:pt x="2097" y="1080"/>
                    <a:pt x="2329" y="848"/>
                    <a:pt x="2329" y="562"/>
                  </a:cubicBezTo>
                  <a:cubicBezTo>
                    <a:pt x="2329" y="513"/>
                    <a:pt x="2322" y="465"/>
                    <a:pt x="2309" y="420"/>
                  </a:cubicBezTo>
                  <a:cubicBezTo>
                    <a:pt x="2113" y="420"/>
                    <a:pt x="2113" y="420"/>
                    <a:pt x="2113" y="420"/>
                  </a:cubicBezTo>
                  <a:cubicBezTo>
                    <a:pt x="2134" y="463"/>
                    <a:pt x="2145" y="511"/>
                    <a:pt x="2145" y="562"/>
                  </a:cubicBezTo>
                  <a:close/>
                  <a:moveTo>
                    <a:pt x="177" y="68"/>
                  </a:moveTo>
                  <a:cubicBezTo>
                    <a:pt x="0" y="68"/>
                    <a:pt x="0" y="68"/>
                    <a:pt x="0" y="68"/>
                  </a:cubicBezTo>
                  <a:cubicBezTo>
                    <a:pt x="0" y="1011"/>
                    <a:pt x="0" y="1011"/>
                    <a:pt x="0" y="1011"/>
                  </a:cubicBezTo>
                  <a:cubicBezTo>
                    <a:pt x="175" y="1011"/>
                    <a:pt x="175" y="1011"/>
                    <a:pt x="175" y="1011"/>
                  </a:cubicBezTo>
                  <a:cubicBezTo>
                    <a:pt x="175" y="389"/>
                    <a:pt x="175" y="389"/>
                    <a:pt x="175" y="389"/>
                  </a:cubicBezTo>
                  <a:cubicBezTo>
                    <a:pt x="419" y="813"/>
                    <a:pt x="419" y="813"/>
                    <a:pt x="419" y="813"/>
                  </a:cubicBezTo>
                  <a:cubicBezTo>
                    <a:pt x="551" y="813"/>
                    <a:pt x="551" y="813"/>
                    <a:pt x="551" y="813"/>
                  </a:cubicBezTo>
                  <a:cubicBezTo>
                    <a:pt x="794" y="389"/>
                    <a:pt x="794" y="389"/>
                    <a:pt x="794" y="389"/>
                  </a:cubicBezTo>
                  <a:cubicBezTo>
                    <a:pt x="794" y="1011"/>
                    <a:pt x="794" y="1011"/>
                    <a:pt x="794" y="1011"/>
                  </a:cubicBezTo>
                  <a:cubicBezTo>
                    <a:pt x="970" y="1011"/>
                    <a:pt x="970" y="1011"/>
                    <a:pt x="970" y="1011"/>
                  </a:cubicBezTo>
                  <a:cubicBezTo>
                    <a:pt x="970" y="68"/>
                    <a:pt x="970" y="68"/>
                    <a:pt x="970" y="68"/>
                  </a:cubicBezTo>
                  <a:cubicBezTo>
                    <a:pt x="793" y="68"/>
                    <a:pt x="793" y="68"/>
                    <a:pt x="793" y="68"/>
                  </a:cubicBezTo>
                  <a:cubicBezTo>
                    <a:pt x="485" y="617"/>
                    <a:pt x="485" y="617"/>
                    <a:pt x="485" y="617"/>
                  </a:cubicBezTo>
                  <a:lnTo>
                    <a:pt x="177" y="68"/>
                  </a:lnTo>
                  <a:close/>
                  <a:moveTo>
                    <a:pt x="4415" y="68"/>
                  </a:moveTo>
                  <a:cubicBezTo>
                    <a:pt x="4234" y="68"/>
                    <a:pt x="4234" y="68"/>
                    <a:pt x="4234" y="68"/>
                  </a:cubicBezTo>
                  <a:cubicBezTo>
                    <a:pt x="4234" y="1011"/>
                    <a:pt x="4234" y="1011"/>
                    <a:pt x="4234" y="1011"/>
                  </a:cubicBezTo>
                  <a:cubicBezTo>
                    <a:pt x="4855" y="1011"/>
                    <a:pt x="4855" y="1011"/>
                    <a:pt x="4855" y="1011"/>
                  </a:cubicBezTo>
                  <a:cubicBezTo>
                    <a:pt x="4855" y="847"/>
                    <a:pt x="4855" y="847"/>
                    <a:pt x="4855" y="847"/>
                  </a:cubicBezTo>
                  <a:cubicBezTo>
                    <a:pt x="4415" y="847"/>
                    <a:pt x="4415" y="847"/>
                    <a:pt x="4415" y="847"/>
                  </a:cubicBezTo>
                  <a:lnTo>
                    <a:pt x="4415" y="68"/>
                  </a:lnTo>
                  <a:close/>
                  <a:moveTo>
                    <a:pt x="3379" y="733"/>
                  </a:moveTo>
                  <a:cubicBezTo>
                    <a:pt x="3379" y="897"/>
                    <a:pt x="3279" y="1011"/>
                    <a:pt x="3024" y="1011"/>
                  </a:cubicBezTo>
                  <a:cubicBezTo>
                    <a:pt x="2611" y="1011"/>
                    <a:pt x="2611" y="1011"/>
                    <a:pt x="2611" y="1011"/>
                  </a:cubicBezTo>
                  <a:cubicBezTo>
                    <a:pt x="2611" y="68"/>
                    <a:pt x="2611" y="68"/>
                    <a:pt x="2611" y="68"/>
                  </a:cubicBezTo>
                  <a:cubicBezTo>
                    <a:pt x="3003" y="68"/>
                    <a:pt x="3003" y="68"/>
                    <a:pt x="3003" y="68"/>
                  </a:cubicBezTo>
                  <a:cubicBezTo>
                    <a:pt x="3229" y="68"/>
                    <a:pt x="3332" y="171"/>
                    <a:pt x="3332" y="325"/>
                  </a:cubicBezTo>
                  <a:cubicBezTo>
                    <a:pt x="3332" y="411"/>
                    <a:pt x="3292" y="488"/>
                    <a:pt x="3205" y="515"/>
                  </a:cubicBezTo>
                  <a:cubicBezTo>
                    <a:pt x="3319" y="541"/>
                    <a:pt x="3379" y="624"/>
                    <a:pt x="3379" y="733"/>
                  </a:cubicBezTo>
                  <a:close/>
                  <a:moveTo>
                    <a:pt x="2788" y="457"/>
                  </a:moveTo>
                  <a:cubicBezTo>
                    <a:pt x="3002" y="457"/>
                    <a:pt x="3002" y="457"/>
                    <a:pt x="3002" y="457"/>
                  </a:cubicBezTo>
                  <a:cubicBezTo>
                    <a:pt x="3102" y="457"/>
                    <a:pt x="3154" y="421"/>
                    <a:pt x="3154" y="344"/>
                  </a:cubicBezTo>
                  <a:cubicBezTo>
                    <a:pt x="3154" y="263"/>
                    <a:pt x="3102" y="233"/>
                    <a:pt x="3002" y="233"/>
                  </a:cubicBezTo>
                  <a:cubicBezTo>
                    <a:pt x="2788" y="233"/>
                    <a:pt x="2788" y="233"/>
                    <a:pt x="2788" y="233"/>
                  </a:cubicBezTo>
                  <a:lnTo>
                    <a:pt x="2788" y="457"/>
                  </a:lnTo>
                  <a:close/>
                  <a:moveTo>
                    <a:pt x="3190" y="723"/>
                  </a:moveTo>
                  <a:cubicBezTo>
                    <a:pt x="3190" y="638"/>
                    <a:pt x="3135" y="596"/>
                    <a:pt x="3020" y="596"/>
                  </a:cubicBezTo>
                  <a:cubicBezTo>
                    <a:pt x="2788" y="596"/>
                    <a:pt x="2788" y="596"/>
                    <a:pt x="2788" y="596"/>
                  </a:cubicBezTo>
                  <a:cubicBezTo>
                    <a:pt x="2788" y="847"/>
                    <a:pt x="2788" y="847"/>
                    <a:pt x="2788" y="847"/>
                  </a:cubicBezTo>
                  <a:cubicBezTo>
                    <a:pt x="3020" y="847"/>
                    <a:pt x="3020" y="847"/>
                    <a:pt x="3020" y="847"/>
                  </a:cubicBezTo>
                  <a:cubicBezTo>
                    <a:pt x="3135" y="847"/>
                    <a:pt x="3190" y="810"/>
                    <a:pt x="3190" y="723"/>
                  </a:cubicBezTo>
                  <a:close/>
                  <a:moveTo>
                    <a:pt x="6747" y="847"/>
                  </a:moveTo>
                  <a:cubicBezTo>
                    <a:pt x="6747" y="606"/>
                    <a:pt x="6747" y="606"/>
                    <a:pt x="6747" y="606"/>
                  </a:cubicBezTo>
                  <a:cubicBezTo>
                    <a:pt x="7133" y="606"/>
                    <a:pt x="7133" y="606"/>
                    <a:pt x="7133" y="606"/>
                  </a:cubicBezTo>
                  <a:cubicBezTo>
                    <a:pt x="7133" y="446"/>
                    <a:pt x="7133" y="446"/>
                    <a:pt x="7133" y="446"/>
                  </a:cubicBezTo>
                  <a:cubicBezTo>
                    <a:pt x="6747" y="446"/>
                    <a:pt x="6747" y="446"/>
                    <a:pt x="6747" y="446"/>
                  </a:cubicBezTo>
                  <a:cubicBezTo>
                    <a:pt x="6747" y="233"/>
                    <a:pt x="6747" y="233"/>
                    <a:pt x="6747" y="233"/>
                  </a:cubicBezTo>
                  <a:cubicBezTo>
                    <a:pt x="7180" y="233"/>
                    <a:pt x="7180" y="233"/>
                    <a:pt x="7180" y="233"/>
                  </a:cubicBezTo>
                  <a:cubicBezTo>
                    <a:pt x="7180" y="68"/>
                    <a:pt x="7180" y="68"/>
                    <a:pt x="7180" y="68"/>
                  </a:cubicBezTo>
                  <a:cubicBezTo>
                    <a:pt x="6567" y="68"/>
                    <a:pt x="6567" y="68"/>
                    <a:pt x="6567" y="68"/>
                  </a:cubicBezTo>
                  <a:cubicBezTo>
                    <a:pt x="6567" y="1011"/>
                    <a:pt x="6567" y="1011"/>
                    <a:pt x="6567" y="1011"/>
                  </a:cubicBezTo>
                  <a:cubicBezTo>
                    <a:pt x="7180" y="1011"/>
                    <a:pt x="7180" y="1011"/>
                    <a:pt x="7180" y="1011"/>
                  </a:cubicBezTo>
                  <a:cubicBezTo>
                    <a:pt x="7180" y="847"/>
                    <a:pt x="7180" y="847"/>
                    <a:pt x="7180" y="847"/>
                  </a:cubicBezTo>
                  <a:lnTo>
                    <a:pt x="6747" y="847"/>
                  </a:lnTo>
                  <a:close/>
                  <a:moveTo>
                    <a:pt x="6272" y="239"/>
                  </a:moveTo>
                  <a:cubicBezTo>
                    <a:pt x="6272" y="68"/>
                    <a:pt x="6272" y="68"/>
                    <a:pt x="6272" y="68"/>
                  </a:cubicBezTo>
                  <a:cubicBezTo>
                    <a:pt x="5593" y="68"/>
                    <a:pt x="5593" y="68"/>
                    <a:pt x="5593" y="68"/>
                  </a:cubicBezTo>
                  <a:cubicBezTo>
                    <a:pt x="5593" y="233"/>
                    <a:pt x="5593" y="233"/>
                    <a:pt x="5593" y="233"/>
                  </a:cubicBezTo>
                  <a:cubicBezTo>
                    <a:pt x="6058" y="233"/>
                    <a:pt x="6058" y="233"/>
                    <a:pt x="6058" y="233"/>
                  </a:cubicBezTo>
                  <a:cubicBezTo>
                    <a:pt x="5569" y="847"/>
                    <a:pt x="5569" y="847"/>
                    <a:pt x="5569" y="847"/>
                  </a:cubicBezTo>
                  <a:cubicBezTo>
                    <a:pt x="5569" y="1011"/>
                    <a:pt x="5569" y="1011"/>
                    <a:pt x="5569" y="1011"/>
                  </a:cubicBezTo>
                  <a:cubicBezTo>
                    <a:pt x="6273" y="1011"/>
                    <a:pt x="6273" y="1011"/>
                    <a:pt x="6273" y="1011"/>
                  </a:cubicBezTo>
                  <a:cubicBezTo>
                    <a:pt x="6273" y="847"/>
                    <a:pt x="6273" y="847"/>
                    <a:pt x="6273" y="847"/>
                  </a:cubicBezTo>
                  <a:cubicBezTo>
                    <a:pt x="5788" y="847"/>
                    <a:pt x="5788" y="847"/>
                    <a:pt x="5788" y="847"/>
                  </a:cubicBezTo>
                  <a:lnTo>
                    <a:pt x="6272" y="2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E03DBFC-569D-1EFD-2875-B479572F5D0E}"/>
              </a:ext>
            </a:extLst>
          </p:cNvPr>
          <p:cNvGrpSpPr>
            <a:grpSpLocks noChangeAspect="1"/>
          </p:cNvGrpSpPr>
          <p:nvPr/>
        </p:nvGrpSpPr>
        <p:grpSpPr>
          <a:xfrm>
            <a:off x="10241313" y="2258769"/>
            <a:ext cx="108000" cy="108000"/>
            <a:chOff x="961227" y="5651700"/>
            <a:chExt cx="54000" cy="54000"/>
          </a:xfrm>
        </p:grpSpPr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FD927180-CA9B-E835-466D-7E90CC1AD25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8C75F262-ACA1-315C-AA99-2AEFBDE62CFD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D76DC0F9-CDE4-41F3-873D-E28FCD18D605}"/>
              </a:ext>
            </a:extLst>
          </p:cNvPr>
          <p:cNvSpPr/>
          <p:nvPr/>
        </p:nvSpPr>
        <p:spPr>
          <a:xfrm>
            <a:off x="8009404" y="4164256"/>
            <a:ext cx="2641259" cy="434975"/>
          </a:xfrm>
          <a:prstGeom prst="rect">
            <a:avLst/>
          </a:prstGeom>
          <a:solidFill>
            <a:schemeClr val="tx1"/>
          </a:solidFill>
          <a:ln>
            <a:solidFill>
              <a:srgbClr val="2828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68465903-88FF-D3F3-8F9D-A1493F8A8A20}"/>
              </a:ext>
            </a:extLst>
          </p:cNvPr>
          <p:cNvGrpSpPr>
            <a:grpSpLocks noChangeAspect="1"/>
          </p:cNvGrpSpPr>
          <p:nvPr/>
        </p:nvGrpSpPr>
        <p:grpSpPr>
          <a:xfrm>
            <a:off x="10596663" y="4110256"/>
            <a:ext cx="108000" cy="108000"/>
            <a:chOff x="961227" y="5651700"/>
            <a:chExt cx="54000" cy="54000"/>
          </a:xfrm>
        </p:grpSpPr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8EDBC46B-6209-6834-77D4-1325500796C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BB6D33AE-B740-6CCF-8F8F-004A1CBFDC7E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62C14709-A691-6D1D-385F-906081A5E296}"/>
              </a:ext>
            </a:extLst>
          </p:cNvPr>
          <p:cNvGrpSpPr>
            <a:grpSpLocks noChangeAspect="1"/>
          </p:cNvGrpSpPr>
          <p:nvPr/>
        </p:nvGrpSpPr>
        <p:grpSpPr>
          <a:xfrm>
            <a:off x="1487337" y="4341089"/>
            <a:ext cx="108000" cy="108000"/>
            <a:chOff x="961227" y="5651700"/>
            <a:chExt cx="54000" cy="54000"/>
          </a:xfrm>
        </p:grpSpPr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95787D0D-0724-8B2F-DCB6-DE86B36DCAF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125ACECD-4303-21DB-EC90-4064299BC66F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5D46C9D8-4D6C-5E3E-6EAB-0932EE31B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6766" y="4243243"/>
            <a:ext cx="2439897" cy="276999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MBLZ text" pitchFamily="2" charset="0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5990419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D5B4EEA-4799-BF86-24CB-829C33121950}"/>
              </a:ext>
            </a:extLst>
          </p:cNvPr>
          <p:cNvSpPr/>
          <p:nvPr/>
        </p:nvSpPr>
        <p:spPr>
          <a:xfrm>
            <a:off x="1541338" y="2310693"/>
            <a:ext cx="8753975" cy="208647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33F3D70F-39C1-1D41-C804-BAF7236D581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081338" y="2775733"/>
            <a:ext cx="7673976" cy="1157395"/>
            <a:chOff x="1" y="1581"/>
            <a:chExt cx="7678" cy="1158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3B9A66B8-8C18-F87B-A7A1-A1DDF751A2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75" y="1656"/>
              <a:ext cx="1082" cy="1007"/>
            </a:xfrm>
            <a:custGeom>
              <a:avLst/>
              <a:gdLst>
                <a:gd name="T0" fmla="*/ 139 w 1082"/>
                <a:gd name="T1" fmla="*/ 1007 h 1007"/>
                <a:gd name="T2" fmla="*/ 0 w 1082"/>
                <a:gd name="T3" fmla="*/ 852 h 1007"/>
                <a:gd name="T4" fmla="*/ 943 w 1082"/>
                <a:gd name="T5" fmla="*/ 0 h 1007"/>
                <a:gd name="T6" fmla="*/ 1082 w 1082"/>
                <a:gd name="T7" fmla="*/ 156 h 1007"/>
                <a:gd name="T8" fmla="*/ 139 w 1082"/>
                <a:gd name="T9" fmla="*/ 1007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2" h="1007">
                  <a:moveTo>
                    <a:pt x="139" y="1007"/>
                  </a:moveTo>
                  <a:lnTo>
                    <a:pt x="0" y="852"/>
                  </a:lnTo>
                  <a:lnTo>
                    <a:pt x="943" y="0"/>
                  </a:lnTo>
                  <a:lnTo>
                    <a:pt x="1082" y="156"/>
                  </a:lnTo>
                  <a:lnTo>
                    <a:pt x="139" y="1007"/>
                  </a:lnTo>
                  <a:close/>
                </a:path>
              </a:pathLst>
            </a:custGeom>
            <a:solidFill>
              <a:srgbClr val="F84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56F09F58-BE9C-4A36-B6FD-EB4C1125E8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1581"/>
              <a:ext cx="7678" cy="1158"/>
            </a:xfrm>
            <a:custGeom>
              <a:avLst/>
              <a:gdLst>
                <a:gd name="T0" fmla="*/ 3874 w 7180"/>
                <a:gd name="T1" fmla="*/ 68 h 1080"/>
                <a:gd name="T2" fmla="*/ 3694 w 7180"/>
                <a:gd name="T3" fmla="*/ 1011 h 1080"/>
                <a:gd name="T4" fmla="*/ 5086 w 7180"/>
                <a:gd name="T5" fmla="*/ 1011 h 1080"/>
                <a:gd name="T6" fmla="*/ 5266 w 7180"/>
                <a:gd name="T7" fmla="*/ 68 h 1080"/>
                <a:gd name="T8" fmla="*/ 5086 w 7180"/>
                <a:gd name="T9" fmla="*/ 1011 h 1080"/>
                <a:gd name="T10" fmla="*/ 1771 w 7180"/>
                <a:gd name="T11" fmla="*/ 184 h 1080"/>
                <a:gd name="T12" fmla="*/ 1943 w 7180"/>
                <a:gd name="T13" fmla="*/ 29 h 1080"/>
                <a:gd name="T14" fmla="*/ 1253 w 7180"/>
                <a:gd name="T15" fmla="*/ 518 h 1080"/>
                <a:gd name="T16" fmla="*/ 1469 w 7180"/>
                <a:gd name="T17" fmla="*/ 660 h 1080"/>
                <a:gd name="T18" fmla="*/ 2145 w 7180"/>
                <a:gd name="T19" fmla="*/ 562 h 1080"/>
                <a:gd name="T20" fmla="*/ 1639 w 7180"/>
                <a:gd name="T21" fmla="*/ 847 h 1080"/>
                <a:gd name="T22" fmla="*/ 1811 w 7180"/>
                <a:gd name="T23" fmla="*/ 1080 h 1080"/>
                <a:gd name="T24" fmla="*/ 2309 w 7180"/>
                <a:gd name="T25" fmla="*/ 420 h 1080"/>
                <a:gd name="T26" fmla="*/ 2145 w 7180"/>
                <a:gd name="T27" fmla="*/ 562 h 1080"/>
                <a:gd name="T28" fmla="*/ 0 w 7180"/>
                <a:gd name="T29" fmla="*/ 68 h 1080"/>
                <a:gd name="T30" fmla="*/ 175 w 7180"/>
                <a:gd name="T31" fmla="*/ 1011 h 1080"/>
                <a:gd name="T32" fmla="*/ 419 w 7180"/>
                <a:gd name="T33" fmla="*/ 813 h 1080"/>
                <a:gd name="T34" fmla="*/ 794 w 7180"/>
                <a:gd name="T35" fmla="*/ 389 h 1080"/>
                <a:gd name="T36" fmla="*/ 970 w 7180"/>
                <a:gd name="T37" fmla="*/ 1011 h 1080"/>
                <a:gd name="T38" fmla="*/ 793 w 7180"/>
                <a:gd name="T39" fmla="*/ 68 h 1080"/>
                <a:gd name="T40" fmla="*/ 177 w 7180"/>
                <a:gd name="T41" fmla="*/ 68 h 1080"/>
                <a:gd name="T42" fmla="*/ 4234 w 7180"/>
                <a:gd name="T43" fmla="*/ 68 h 1080"/>
                <a:gd name="T44" fmla="*/ 4855 w 7180"/>
                <a:gd name="T45" fmla="*/ 1011 h 1080"/>
                <a:gd name="T46" fmla="*/ 4415 w 7180"/>
                <a:gd name="T47" fmla="*/ 847 h 1080"/>
                <a:gd name="T48" fmla="*/ 3379 w 7180"/>
                <a:gd name="T49" fmla="*/ 733 h 1080"/>
                <a:gd name="T50" fmla="*/ 2611 w 7180"/>
                <a:gd name="T51" fmla="*/ 1011 h 1080"/>
                <a:gd name="T52" fmla="*/ 3003 w 7180"/>
                <a:gd name="T53" fmla="*/ 68 h 1080"/>
                <a:gd name="T54" fmla="*/ 3205 w 7180"/>
                <a:gd name="T55" fmla="*/ 515 h 1080"/>
                <a:gd name="T56" fmla="*/ 2788 w 7180"/>
                <a:gd name="T57" fmla="*/ 457 h 1080"/>
                <a:gd name="T58" fmla="*/ 3154 w 7180"/>
                <a:gd name="T59" fmla="*/ 344 h 1080"/>
                <a:gd name="T60" fmla="*/ 2788 w 7180"/>
                <a:gd name="T61" fmla="*/ 233 h 1080"/>
                <a:gd name="T62" fmla="*/ 3190 w 7180"/>
                <a:gd name="T63" fmla="*/ 723 h 1080"/>
                <a:gd name="T64" fmla="*/ 2788 w 7180"/>
                <a:gd name="T65" fmla="*/ 596 h 1080"/>
                <a:gd name="T66" fmla="*/ 3020 w 7180"/>
                <a:gd name="T67" fmla="*/ 847 h 1080"/>
                <a:gd name="T68" fmla="*/ 6747 w 7180"/>
                <a:gd name="T69" fmla="*/ 847 h 1080"/>
                <a:gd name="T70" fmla="*/ 7133 w 7180"/>
                <a:gd name="T71" fmla="*/ 606 h 1080"/>
                <a:gd name="T72" fmla="*/ 6747 w 7180"/>
                <a:gd name="T73" fmla="*/ 446 h 1080"/>
                <a:gd name="T74" fmla="*/ 7180 w 7180"/>
                <a:gd name="T75" fmla="*/ 233 h 1080"/>
                <a:gd name="T76" fmla="*/ 6567 w 7180"/>
                <a:gd name="T77" fmla="*/ 68 h 1080"/>
                <a:gd name="T78" fmla="*/ 7180 w 7180"/>
                <a:gd name="T79" fmla="*/ 1011 h 1080"/>
                <a:gd name="T80" fmla="*/ 6747 w 7180"/>
                <a:gd name="T81" fmla="*/ 847 h 1080"/>
                <a:gd name="T82" fmla="*/ 6272 w 7180"/>
                <a:gd name="T83" fmla="*/ 68 h 1080"/>
                <a:gd name="T84" fmla="*/ 5593 w 7180"/>
                <a:gd name="T85" fmla="*/ 233 h 1080"/>
                <a:gd name="T86" fmla="*/ 5569 w 7180"/>
                <a:gd name="T87" fmla="*/ 847 h 1080"/>
                <a:gd name="T88" fmla="*/ 6273 w 7180"/>
                <a:gd name="T89" fmla="*/ 1011 h 1080"/>
                <a:gd name="T90" fmla="*/ 5788 w 7180"/>
                <a:gd name="T91" fmla="*/ 847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180" h="1080">
                  <a:moveTo>
                    <a:pt x="3694" y="68"/>
                  </a:moveTo>
                  <a:cubicBezTo>
                    <a:pt x="3874" y="68"/>
                    <a:pt x="3874" y="68"/>
                    <a:pt x="3874" y="68"/>
                  </a:cubicBezTo>
                  <a:cubicBezTo>
                    <a:pt x="3874" y="1011"/>
                    <a:pt x="3874" y="1011"/>
                    <a:pt x="3874" y="1011"/>
                  </a:cubicBezTo>
                  <a:cubicBezTo>
                    <a:pt x="3694" y="1011"/>
                    <a:pt x="3694" y="1011"/>
                    <a:pt x="3694" y="1011"/>
                  </a:cubicBezTo>
                  <a:lnTo>
                    <a:pt x="3694" y="68"/>
                  </a:lnTo>
                  <a:close/>
                  <a:moveTo>
                    <a:pt x="5086" y="1011"/>
                  </a:moveTo>
                  <a:cubicBezTo>
                    <a:pt x="5266" y="1011"/>
                    <a:pt x="5266" y="1011"/>
                    <a:pt x="5266" y="1011"/>
                  </a:cubicBezTo>
                  <a:cubicBezTo>
                    <a:pt x="5266" y="68"/>
                    <a:pt x="5266" y="68"/>
                    <a:pt x="5266" y="68"/>
                  </a:cubicBezTo>
                  <a:cubicBezTo>
                    <a:pt x="5086" y="68"/>
                    <a:pt x="5086" y="68"/>
                    <a:pt x="5086" y="68"/>
                  </a:cubicBezTo>
                  <a:lnTo>
                    <a:pt x="5086" y="1011"/>
                  </a:lnTo>
                  <a:close/>
                  <a:moveTo>
                    <a:pt x="1437" y="518"/>
                  </a:moveTo>
                  <a:cubicBezTo>
                    <a:pt x="1437" y="333"/>
                    <a:pt x="1586" y="184"/>
                    <a:pt x="1771" y="184"/>
                  </a:cubicBezTo>
                  <a:cubicBezTo>
                    <a:pt x="1834" y="184"/>
                    <a:pt x="1893" y="201"/>
                    <a:pt x="1943" y="232"/>
                  </a:cubicBezTo>
                  <a:cubicBezTo>
                    <a:pt x="1943" y="29"/>
                    <a:pt x="1943" y="29"/>
                    <a:pt x="1943" y="29"/>
                  </a:cubicBezTo>
                  <a:cubicBezTo>
                    <a:pt x="1889" y="10"/>
                    <a:pt x="1831" y="0"/>
                    <a:pt x="1771" y="0"/>
                  </a:cubicBezTo>
                  <a:cubicBezTo>
                    <a:pt x="1485" y="0"/>
                    <a:pt x="1253" y="232"/>
                    <a:pt x="1253" y="518"/>
                  </a:cubicBezTo>
                  <a:cubicBezTo>
                    <a:pt x="1253" y="567"/>
                    <a:pt x="1260" y="615"/>
                    <a:pt x="1273" y="660"/>
                  </a:cubicBezTo>
                  <a:cubicBezTo>
                    <a:pt x="1469" y="660"/>
                    <a:pt x="1469" y="660"/>
                    <a:pt x="1469" y="660"/>
                  </a:cubicBezTo>
                  <a:cubicBezTo>
                    <a:pt x="1448" y="617"/>
                    <a:pt x="1437" y="568"/>
                    <a:pt x="1437" y="518"/>
                  </a:cubicBezTo>
                  <a:close/>
                  <a:moveTo>
                    <a:pt x="2145" y="562"/>
                  </a:moveTo>
                  <a:cubicBezTo>
                    <a:pt x="2145" y="746"/>
                    <a:pt x="1996" y="896"/>
                    <a:pt x="1811" y="896"/>
                  </a:cubicBezTo>
                  <a:cubicBezTo>
                    <a:pt x="1748" y="896"/>
                    <a:pt x="1689" y="878"/>
                    <a:pt x="1639" y="847"/>
                  </a:cubicBezTo>
                  <a:cubicBezTo>
                    <a:pt x="1639" y="1050"/>
                    <a:pt x="1639" y="1050"/>
                    <a:pt x="1639" y="1050"/>
                  </a:cubicBezTo>
                  <a:cubicBezTo>
                    <a:pt x="1693" y="1069"/>
                    <a:pt x="1751" y="1080"/>
                    <a:pt x="1811" y="1080"/>
                  </a:cubicBezTo>
                  <a:cubicBezTo>
                    <a:pt x="2097" y="1080"/>
                    <a:pt x="2329" y="848"/>
                    <a:pt x="2329" y="562"/>
                  </a:cubicBezTo>
                  <a:cubicBezTo>
                    <a:pt x="2329" y="513"/>
                    <a:pt x="2322" y="465"/>
                    <a:pt x="2309" y="420"/>
                  </a:cubicBezTo>
                  <a:cubicBezTo>
                    <a:pt x="2113" y="420"/>
                    <a:pt x="2113" y="420"/>
                    <a:pt x="2113" y="420"/>
                  </a:cubicBezTo>
                  <a:cubicBezTo>
                    <a:pt x="2134" y="463"/>
                    <a:pt x="2145" y="511"/>
                    <a:pt x="2145" y="562"/>
                  </a:cubicBezTo>
                  <a:close/>
                  <a:moveTo>
                    <a:pt x="177" y="68"/>
                  </a:moveTo>
                  <a:cubicBezTo>
                    <a:pt x="0" y="68"/>
                    <a:pt x="0" y="68"/>
                    <a:pt x="0" y="68"/>
                  </a:cubicBezTo>
                  <a:cubicBezTo>
                    <a:pt x="0" y="1011"/>
                    <a:pt x="0" y="1011"/>
                    <a:pt x="0" y="1011"/>
                  </a:cubicBezTo>
                  <a:cubicBezTo>
                    <a:pt x="175" y="1011"/>
                    <a:pt x="175" y="1011"/>
                    <a:pt x="175" y="1011"/>
                  </a:cubicBezTo>
                  <a:cubicBezTo>
                    <a:pt x="175" y="389"/>
                    <a:pt x="175" y="389"/>
                    <a:pt x="175" y="389"/>
                  </a:cubicBezTo>
                  <a:cubicBezTo>
                    <a:pt x="419" y="813"/>
                    <a:pt x="419" y="813"/>
                    <a:pt x="419" y="813"/>
                  </a:cubicBezTo>
                  <a:cubicBezTo>
                    <a:pt x="551" y="813"/>
                    <a:pt x="551" y="813"/>
                    <a:pt x="551" y="813"/>
                  </a:cubicBezTo>
                  <a:cubicBezTo>
                    <a:pt x="794" y="389"/>
                    <a:pt x="794" y="389"/>
                    <a:pt x="794" y="389"/>
                  </a:cubicBezTo>
                  <a:cubicBezTo>
                    <a:pt x="794" y="1011"/>
                    <a:pt x="794" y="1011"/>
                    <a:pt x="794" y="1011"/>
                  </a:cubicBezTo>
                  <a:cubicBezTo>
                    <a:pt x="970" y="1011"/>
                    <a:pt x="970" y="1011"/>
                    <a:pt x="970" y="1011"/>
                  </a:cubicBezTo>
                  <a:cubicBezTo>
                    <a:pt x="970" y="68"/>
                    <a:pt x="970" y="68"/>
                    <a:pt x="970" y="68"/>
                  </a:cubicBezTo>
                  <a:cubicBezTo>
                    <a:pt x="793" y="68"/>
                    <a:pt x="793" y="68"/>
                    <a:pt x="793" y="68"/>
                  </a:cubicBezTo>
                  <a:cubicBezTo>
                    <a:pt x="485" y="617"/>
                    <a:pt x="485" y="617"/>
                    <a:pt x="485" y="617"/>
                  </a:cubicBezTo>
                  <a:lnTo>
                    <a:pt x="177" y="68"/>
                  </a:lnTo>
                  <a:close/>
                  <a:moveTo>
                    <a:pt x="4415" y="68"/>
                  </a:moveTo>
                  <a:cubicBezTo>
                    <a:pt x="4234" y="68"/>
                    <a:pt x="4234" y="68"/>
                    <a:pt x="4234" y="68"/>
                  </a:cubicBezTo>
                  <a:cubicBezTo>
                    <a:pt x="4234" y="1011"/>
                    <a:pt x="4234" y="1011"/>
                    <a:pt x="4234" y="1011"/>
                  </a:cubicBezTo>
                  <a:cubicBezTo>
                    <a:pt x="4855" y="1011"/>
                    <a:pt x="4855" y="1011"/>
                    <a:pt x="4855" y="1011"/>
                  </a:cubicBezTo>
                  <a:cubicBezTo>
                    <a:pt x="4855" y="847"/>
                    <a:pt x="4855" y="847"/>
                    <a:pt x="4855" y="847"/>
                  </a:cubicBezTo>
                  <a:cubicBezTo>
                    <a:pt x="4415" y="847"/>
                    <a:pt x="4415" y="847"/>
                    <a:pt x="4415" y="847"/>
                  </a:cubicBezTo>
                  <a:lnTo>
                    <a:pt x="4415" y="68"/>
                  </a:lnTo>
                  <a:close/>
                  <a:moveTo>
                    <a:pt x="3379" y="733"/>
                  </a:moveTo>
                  <a:cubicBezTo>
                    <a:pt x="3379" y="897"/>
                    <a:pt x="3279" y="1011"/>
                    <a:pt x="3024" y="1011"/>
                  </a:cubicBezTo>
                  <a:cubicBezTo>
                    <a:pt x="2611" y="1011"/>
                    <a:pt x="2611" y="1011"/>
                    <a:pt x="2611" y="1011"/>
                  </a:cubicBezTo>
                  <a:cubicBezTo>
                    <a:pt x="2611" y="68"/>
                    <a:pt x="2611" y="68"/>
                    <a:pt x="2611" y="68"/>
                  </a:cubicBezTo>
                  <a:cubicBezTo>
                    <a:pt x="3003" y="68"/>
                    <a:pt x="3003" y="68"/>
                    <a:pt x="3003" y="68"/>
                  </a:cubicBezTo>
                  <a:cubicBezTo>
                    <a:pt x="3229" y="68"/>
                    <a:pt x="3332" y="171"/>
                    <a:pt x="3332" y="325"/>
                  </a:cubicBezTo>
                  <a:cubicBezTo>
                    <a:pt x="3332" y="411"/>
                    <a:pt x="3292" y="488"/>
                    <a:pt x="3205" y="515"/>
                  </a:cubicBezTo>
                  <a:cubicBezTo>
                    <a:pt x="3319" y="541"/>
                    <a:pt x="3379" y="624"/>
                    <a:pt x="3379" y="733"/>
                  </a:cubicBezTo>
                  <a:close/>
                  <a:moveTo>
                    <a:pt x="2788" y="457"/>
                  </a:moveTo>
                  <a:cubicBezTo>
                    <a:pt x="3002" y="457"/>
                    <a:pt x="3002" y="457"/>
                    <a:pt x="3002" y="457"/>
                  </a:cubicBezTo>
                  <a:cubicBezTo>
                    <a:pt x="3102" y="457"/>
                    <a:pt x="3154" y="421"/>
                    <a:pt x="3154" y="344"/>
                  </a:cubicBezTo>
                  <a:cubicBezTo>
                    <a:pt x="3154" y="263"/>
                    <a:pt x="3102" y="233"/>
                    <a:pt x="3002" y="233"/>
                  </a:cubicBezTo>
                  <a:cubicBezTo>
                    <a:pt x="2788" y="233"/>
                    <a:pt x="2788" y="233"/>
                    <a:pt x="2788" y="233"/>
                  </a:cubicBezTo>
                  <a:lnTo>
                    <a:pt x="2788" y="457"/>
                  </a:lnTo>
                  <a:close/>
                  <a:moveTo>
                    <a:pt x="3190" y="723"/>
                  </a:moveTo>
                  <a:cubicBezTo>
                    <a:pt x="3190" y="638"/>
                    <a:pt x="3135" y="596"/>
                    <a:pt x="3020" y="596"/>
                  </a:cubicBezTo>
                  <a:cubicBezTo>
                    <a:pt x="2788" y="596"/>
                    <a:pt x="2788" y="596"/>
                    <a:pt x="2788" y="596"/>
                  </a:cubicBezTo>
                  <a:cubicBezTo>
                    <a:pt x="2788" y="847"/>
                    <a:pt x="2788" y="847"/>
                    <a:pt x="2788" y="847"/>
                  </a:cubicBezTo>
                  <a:cubicBezTo>
                    <a:pt x="3020" y="847"/>
                    <a:pt x="3020" y="847"/>
                    <a:pt x="3020" y="847"/>
                  </a:cubicBezTo>
                  <a:cubicBezTo>
                    <a:pt x="3135" y="847"/>
                    <a:pt x="3190" y="810"/>
                    <a:pt x="3190" y="723"/>
                  </a:cubicBezTo>
                  <a:close/>
                  <a:moveTo>
                    <a:pt x="6747" y="847"/>
                  </a:moveTo>
                  <a:cubicBezTo>
                    <a:pt x="6747" y="606"/>
                    <a:pt x="6747" y="606"/>
                    <a:pt x="6747" y="606"/>
                  </a:cubicBezTo>
                  <a:cubicBezTo>
                    <a:pt x="7133" y="606"/>
                    <a:pt x="7133" y="606"/>
                    <a:pt x="7133" y="606"/>
                  </a:cubicBezTo>
                  <a:cubicBezTo>
                    <a:pt x="7133" y="446"/>
                    <a:pt x="7133" y="446"/>
                    <a:pt x="7133" y="446"/>
                  </a:cubicBezTo>
                  <a:cubicBezTo>
                    <a:pt x="6747" y="446"/>
                    <a:pt x="6747" y="446"/>
                    <a:pt x="6747" y="446"/>
                  </a:cubicBezTo>
                  <a:cubicBezTo>
                    <a:pt x="6747" y="233"/>
                    <a:pt x="6747" y="233"/>
                    <a:pt x="6747" y="233"/>
                  </a:cubicBezTo>
                  <a:cubicBezTo>
                    <a:pt x="7180" y="233"/>
                    <a:pt x="7180" y="233"/>
                    <a:pt x="7180" y="233"/>
                  </a:cubicBezTo>
                  <a:cubicBezTo>
                    <a:pt x="7180" y="68"/>
                    <a:pt x="7180" y="68"/>
                    <a:pt x="7180" y="68"/>
                  </a:cubicBezTo>
                  <a:cubicBezTo>
                    <a:pt x="6567" y="68"/>
                    <a:pt x="6567" y="68"/>
                    <a:pt x="6567" y="68"/>
                  </a:cubicBezTo>
                  <a:cubicBezTo>
                    <a:pt x="6567" y="1011"/>
                    <a:pt x="6567" y="1011"/>
                    <a:pt x="6567" y="1011"/>
                  </a:cubicBezTo>
                  <a:cubicBezTo>
                    <a:pt x="7180" y="1011"/>
                    <a:pt x="7180" y="1011"/>
                    <a:pt x="7180" y="1011"/>
                  </a:cubicBezTo>
                  <a:cubicBezTo>
                    <a:pt x="7180" y="847"/>
                    <a:pt x="7180" y="847"/>
                    <a:pt x="7180" y="847"/>
                  </a:cubicBezTo>
                  <a:lnTo>
                    <a:pt x="6747" y="847"/>
                  </a:lnTo>
                  <a:close/>
                  <a:moveTo>
                    <a:pt x="6272" y="239"/>
                  </a:moveTo>
                  <a:cubicBezTo>
                    <a:pt x="6272" y="68"/>
                    <a:pt x="6272" y="68"/>
                    <a:pt x="6272" y="68"/>
                  </a:cubicBezTo>
                  <a:cubicBezTo>
                    <a:pt x="5593" y="68"/>
                    <a:pt x="5593" y="68"/>
                    <a:pt x="5593" y="68"/>
                  </a:cubicBezTo>
                  <a:cubicBezTo>
                    <a:pt x="5593" y="233"/>
                    <a:pt x="5593" y="233"/>
                    <a:pt x="5593" y="233"/>
                  </a:cubicBezTo>
                  <a:cubicBezTo>
                    <a:pt x="6058" y="233"/>
                    <a:pt x="6058" y="233"/>
                    <a:pt x="6058" y="233"/>
                  </a:cubicBezTo>
                  <a:cubicBezTo>
                    <a:pt x="5569" y="847"/>
                    <a:pt x="5569" y="847"/>
                    <a:pt x="5569" y="847"/>
                  </a:cubicBezTo>
                  <a:cubicBezTo>
                    <a:pt x="5569" y="1011"/>
                    <a:pt x="5569" y="1011"/>
                    <a:pt x="5569" y="1011"/>
                  </a:cubicBezTo>
                  <a:cubicBezTo>
                    <a:pt x="6273" y="1011"/>
                    <a:pt x="6273" y="1011"/>
                    <a:pt x="6273" y="1011"/>
                  </a:cubicBezTo>
                  <a:cubicBezTo>
                    <a:pt x="6273" y="847"/>
                    <a:pt x="6273" y="847"/>
                    <a:pt x="6273" y="847"/>
                  </a:cubicBezTo>
                  <a:cubicBezTo>
                    <a:pt x="5788" y="847"/>
                    <a:pt x="5788" y="847"/>
                    <a:pt x="5788" y="847"/>
                  </a:cubicBezTo>
                  <a:lnTo>
                    <a:pt x="6272" y="2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E03DBFC-569D-1EFD-2875-B479572F5D0E}"/>
              </a:ext>
            </a:extLst>
          </p:cNvPr>
          <p:cNvGrpSpPr>
            <a:grpSpLocks noChangeAspect="1"/>
          </p:cNvGrpSpPr>
          <p:nvPr/>
        </p:nvGrpSpPr>
        <p:grpSpPr>
          <a:xfrm>
            <a:off x="10241313" y="2258769"/>
            <a:ext cx="108000" cy="108000"/>
            <a:chOff x="961227" y="5651700"/>
            <a:chExt cx="54000" cy="54000"/>
          </a:xfrm>
        </p:grpSpPr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FD927180-CA9B-E835-466D-7E90CC1AD25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8C75F262-ACA1-315C-AA99-2AEFBDE62CFD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68465903-88FF-D3F3-8F9D-A1493F8A8A20}"/>
              </a:ext>
            </a:extLst>
          </p:cNvPr>
          <p:cNvGrpSpPr>
            <a:grpSpLocks noChangeAspect="1"/>
          </p:cNvGrpSpPr>
          <p:nvPr/>
        </p:nvGrpSpPr>
        <p:grpSpPr>
          <a:xfrm>
            <a:off x="10241313" y="4341089"/>
            <a:ext cx="108000" cy="108000"/>
            <a:chOff x="961227" y="5651700"/>
            <a:chExt cx="54000" cy="54000"/>
          </a:xfrm>
        </p:grpSpPr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8EDBC46B-6209-6834-77D4-1325500796C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BB6D33AE-B740-6CCF-8F8F-004A1CBFDC7E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62C14709-A691-6D1D-385F-906081A5E296}"/>
              </a:ext>
            </a:extLst>
          </p:cNvPr>
          <p:cNvGrpSpPr>
            <a:grpSpLocks noChangeAspect="1"/>
          </p:cNvGrpSpPr>
          <p:nvPr/>
        </p:nvGrpSpPr>
        <p:grpSpPr>
          <a:xfrm>
            <a:off x="1487337" y="4341089"/>
            <a:ext cx="108000" cy="108000"/>
            <a:chOff x="961227" y="5651700"/>
            <a:chExt cx="54000" cy="54000"/>
          </a:xfrm>
        </p:grpSpPr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95787D0D-0724-8B2F-DCB6-DE86B36DCAF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125ACECD-4303-21DB-EC90-4064299BC66F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74467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SENT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B29CEC2-5529-7F44-A01D-E66AEE356C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1700" y="3105000"/>
            <a:ext cx="7221538" cy="3003550"/>
          </a:xfrm>
          <a:prstGeom prst="rect">
            <a:avLst/>
          </a:prstGeom>
        </p:spPr>
        <p:txBody>
          <a:bodyPr lIns="0" tIns="0" bIns="0" anchor="b"/>
          <a:lstStyle>
            <a:lvl1pPr marL="0" indent="0">
              <a:lnSpc>
                <a:spcPct val="78000"/>
              </a:lnSpc>
              <a:spcBef>
                <a:spcPts val="0"/>
              </a:spcBef>
              <a:buNone/>
              <a:defRPr sz="4000" cap="none" baseline="0">
                <a:solidFill>
                  <a:srgbClr val="BEBEBE"/>
                </a:solidFill>
              </a:defRPr>
            </a:lvl1pPr>
            <a:lvl2pPr marL="457200" indent="0">
              <a:buNone/>
              <a:defRPr/>
            </a:lvl2pPr>
            <a:lvl3pPr>
              <a:defRPr/>
            </a:lvl3pPr>
          </a:lstStyle>
          <a:p>
            <a:pPr lvl="0"/>
            <a:r>
              <a:rPr lang="fr-FR" dirty="0"/>
              <a:t>Big sentence</a:t>
            </a:r>
          </a:p>
        </p:txBody>
      </p:sp>
      <p:sp>
        <p:nvSpPr>
          <p:cNvPr id="6" name="Espace réservé du texte 33">
            <a:extLst>
              <a:ext uri="{FF2B5EF4-FFF2-40B4-BE49-F238E27FC236}">
                <a16:creationId xmlns:a16="http://schemas.microsoft.com/office/drawing/2014/main" id="{C743F72E-9905-E660-E530-FC72773A189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37431" y="5824050"/>
            <a:ext cx="2419612" cy="258532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>
              <a:buNone/>
              <a:defRPr sz="1200" cap="none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endParaRPr lang="fr-FR" dirty="0"/>
          </a:p>
        </p:txBody>
      </p:sp>
      <p:cxnSp>
        <p:nvCxnSpPr>
          <p:cNvPr id="2" name="Connecteur droit 30">
            <a:extLst>
              <a:ext uri="{FF2B5EF4-FFF2-40B4-BE49-F238E27FC236}">
                <a16:creationId xmlns:a16="http://schemas.microsoft.com/office/drawing/2014/main" id="{7F3F8A87-1BD2-7A92-B4EE-D06B06578180}"/>
              </a:ext>
            </a:extLst>
          </p:cNvPr>
          <p:cNvCxnSpPr>
            <a:cxnSpLocks/>
          </p:cNvCxnSpPr>
          <p:nvPr/>
        </p:nvCxnSpPr>
        <p:spPr>
          <a:xfrm rot="5400000">
            <a:off x="-2979737" y="3429000"/>
            <a:ext cx="68580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5">
            <a:extLst>
              <a:ext uri="{FF2B5EF4-FFF2-40B4-BE49-F238E27FC236}">
                <a16:creationId xmlns:a16="http://schemas.microsoft.com/office/drawing/2014/main" id="{9FCFF3B4-8E18-494B-1A46-D861CACD23A6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e 1">
            <a:extLst>
              <a:ext uri="{FF2B5EF4-FFF2-40B4-BE49-F238E27FC236}">
                <a16:creationId xmlns:a16="http://schemas.microsoft.com/office/drawing/2014/main" id="{A2DC60D4-FBEB-C7F7-4076-B0FF16524188}"/>
              </a:ext>
            </a:extLst>
          </p:cNvPr>
          <p:cNvGrpSpPr>
            <a:grpSpLocks noChangeAspect="1"/>
          </p:cNvGrpSpPr>
          <p:nvPr/>
        </p:nvGrpSpPr>
        <p:grpSpPr>
          <a:xfrm>
            <a:off x="395263" y="6372200"/>
            <a:ext cx="108000" cy="108000"/>
            <a:chOff x="961227" y="5651700"/>
            <a:chExt cx="54000" cy="54000"/>
          </a:xfrm>
        </p:grpSpPr>
        <p:cxnSp>
          <p:nvCxnSpPr>
            <p:cNvPr id="12" name="Connecteur droit 4">
              <a:extLst>
                <a:ext uri="{FF2B5EF4-FFF2-40B4-BE49-F238E27FC236}">
                  <a16:creationId xmlns:a16="http://schemas.microsoft.com/office/drawing/2014/main" id="{882D7B5E-4515-E793-8841-E82AE12EEFB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C8C8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7">
              <a:extLst>
                <a:ext uri="{FF2B5EF4-FFF2-40B4-BE49-F238E27FC236}">
                  <a16:creationId xmlns:a16="http://schemas.microsoft.com/office/drawing/2014/main" id="{DA722813-E45B-E69D-F949-92378511AD4B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C8C8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4">
            <a:extLst>
              <a:ext uri="{FF2B5EF4-FFF2-40B4-BE49-F238E27FC236}">
                <a16:creationId xmlns:a16="http://schemas.microsoft.com/office/drawing/2014/main" id="{F13D2808-E0EB-3185-01CB-49D2D4FDFD3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8901" y="6522697"/>
            <a:ext cx="236610" cy="237600"/>
            <a:chOff x="1689" y="0"/>
            <a:chExt cx="4304" cy="4322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F98E74EA-AEEE-7153-0AB8-B56C77FF5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17" y="284"/>
              <a:ext cx="4049" cy="3755"/>
            </a:xfrm>
            <a:custGeom>
              <a:avLst/>
              <a:gdLst>
                <a:gd name="T0" fmla="*/ 518 w 4049"/>
                <a:gd name="T1" fmla="*/ 3755 h 3755"/>
                <a:gd name="T2" fmla="*/ 0 w 4049"/>
                <a:gd name="T3" fmla="*/ 3176 h 3755"/>
                <a:gd name="T4" fmla="*/ 3530 w 4049"/>
                <a:gd name="T5" fmla="*/ 0 h 3755"/>
                <a:gd name="T6" fmla="*/ 4049 w 4049"/>
                <a:gd name="T7" fmla="*/ 578 h 3755"/>
                <a:gd name="T8" fmla="*/ 518 w 4049"/>
                <a:gd name="T9" fmla="*/ 3755 h 3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9" h="3755">
                  <a:moveTo>
                    <a:pt x="518" y="3755"/>
                  </a:moveTo>
                  <a:lnTo>
                    <a:pt x="0" y="3176"/>
                  </a:lnTo>
                  <a:lnTo>
                    <a:pt x="3530" y="0"/>
                  </a:lnTo>
                  <a:lnTo>
                    <a:pt x="4049" y="578"/>
                  </a:lnTo>
                  <a:lnTo>
                    <a:pt x="518" y="3755"/>
                  </a:lnTo>
                  <a:close/>
                </a:path>
              </a:pathLst>
            </a:custGeom>
            <a:solidFill>
              <a:srgbClr val="F84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72CFA868-A522-79C2-4EE0-A544775360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9" y="0"/>
              <a:ext cx="2761" cy="2643"/>
            </a:xfrm>
            <a:custGeom>
              <a:avLst/>
              <a:gdLst>
                <a:gd name="T0" fmla="*/ 335 w 1256"/>
                <a:gd name="T1" fmla="*/ 943 h 1202"/>
                <a:gd name="T2" fmla="*/ 942 w 1256"/>
                <a:gd name="T3" fmla="*/ 335 h 1202"/>
                <a:gd name="T4" fmla="*/ 1256 w 1256"/>
                <a:gd name="T5" fmla="*/ 423 h 1202"/>
                <a:gd name="T6" fmla="*/ 1256 w 1256"/>
                <a:gd name="T7" fmla="*/ 54 h 1202"/>
                <a:gd name="T8" fmla="*/ 942 w 1256"/>
                <a:gd name="T9" fmla="*/ 0 h 1202"/>
                <a:gd name="T10" fmla="*/ 0 w 1256"/>
                <a:gd name="T11" fmla="*/ 943 h 1202"/>
                <a:gd name="T12" fmla="*/ 36 w 1256"/>
                <a:gd name="T13" fmla="*/ 1202 h 1202"/>
                <a:gd name="T14" fmla="*/ 392 w 1256"/>
                <a:gd name="T15" fmla="*/ 1202 h 1202"/>
                <a:gd name="T16" fmla="*/ 335 w 1256"/>
                <a:gd name="T17" fmla="*/ 943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6" h="1202">
                  <a:moveTo>
                    <a:pt x="335" y="943"/>
                  </a:moveTo>
                  <a:cubicBezTo>
                    <a:pt x="335" y="607"/>
                    <a:pt x="606" y="335"/>
                    <a:pt x="942" y="335"/>
                  </a:cubicBezTo>
                  <a:cubicBezTo>
                    <a:pt x="1057" y="335"/>
                    <a:pt x="1165" y="367"/>
                    <a:pt x="1256" y="423"/>
                  </a:cubicBezTo>
                  <a:cubicBezTo>
                    <a:pt x="1256" y="54"/>
                    <a:pt x="1256" y="54"/>
                    <a:pt x="1256" y="54"/>
                  </a:cubicBezTo>
                  <a:cubicBezTo>
                    <a:pt x="1158" y="19"/>
                    <a:pt x="1052" y="0"/>
                    <a:pt x="942" y="0"/>
                  </a:cubicBezTo>
                  <a:cubicBezTo>
                    <a:pt x="421" y="0"/>
                    <a:pt x="0" y="422"/>
                    <a:pt x="0" y="943"/>
                  </a:cubicBezTo>
                  <a:cubicBezTo>
                    <a:pt x="0" y="1032"/>
                    <a:pt x="12" y="1119"/>
                    <a:pt x="36" y="1202"/>
                  </a:cubicBezTo>
                  <a:cubicBezTo>
                    <a:pt x="392" y="1202"/>
                    <a:pt x="392" y="1202"/>
                    <a:pt x="392" y="1202"/>
                  </a:cubicBezTo>
                  <a:cubicBezTo>
                    <a:pt x="355" y="1123"/>
                    <a:pt x="335" y="1035"/>
                    <a:pt x="335" y="9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6916C72C-8956-DBE2-5BED-0F033B6A51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32" y="1680"/>
              <a:ext cx="2761" cy="2642"/>
            </a:xfrm>
            <a:custGeom>
              <a:avLst/>
              <a:gdLst>
                <a:gd name="T0" fmla="*/ 921 w 1256"/>
                <a:gd name="T1" fmla="*/ 259 h 1202"/>
                <a:gd name="T2" fmla="*/ 314 w 1256"/>
                <a:gd name="T3" fmla="*/ 867 h 1202"/>
                <a:gd name="T4" fmla="*/ 0 w 1256"/>
                <a:gd name="T5" fmla="*/ 779 h 1202"/>
                <a:gd name="T6" fmla="*/ 0 w 1256"/>
                <a:gd name="T7" fmla="*/ 1148 h 1202"/>
                <a:gd name="T8" fmla="*/ 314 w 1256"/>
                <a:gd name="T9" fmla="*/ 1202 h 1202"/>
                <a:gd name="T10" fmla="*/ 1256 w 1256"/>
                <a:gd name="T11" fmla="*/ 259 h 1202"/>
                <a:gd name="T12" fmla="*/ 1220 w 1256"/>
                <a:gd name="T13" fmla="*/ 0 h 1202"/>
                <a:gd name="T14" fmla="*/ 864 w 1256"/>
                <a:gd name="T15" fmla="*/ 0 h 1202"/>
                <a:gd name="T16" fmla="*/ 921 w 1256"/>
                <a:gd name="T17" fmla="*/ 259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6" h="1202">
                  <a:moveTo>
                    <a:pt x="921" y="259"/>
                  </a:moveTo>
                  <a:cubicBezTo>
                    <a:pt x="921" y="595"/>
                    <a:pt x="650" y="867"/>
                    <a:pt x="314" y="867"/>
                  </a:cubicBezTo>
                  <a:cubicBezTo>
                    <a:pt x="199" y="867"/>
                    <a:pt x="91" y="835"/>
                    <a:pt x="0" y="779"/>
                  </a:cubicBezTo>
                  <a:cubicBezTo>
                    <a:pt x="0" y="1148"/>
                    <a:pt x="0" y="1148"/>
                    <a:pt x="0" y="1148"/>
                  </a:cubicBezTo>
                  <a:cubicBezTo>
                    <a:pt x="98" y="1183"/>
                    <a:pt x="204" y="1202"/>
                    <a:pt x="314" y="1202"/>
                  </a:cubicBezTo>
                  <a:cubicBezTo>
                    <a:pt x="835" y="1202"/>
                    <a:pt x="1256" y="780"/>
                    <a:pt x="1256" y="259"/>
                  </a:cubicBezTo>
                  <a:cubicBezTo>
                    <a:pt x="1256" y="170"/>
                    <a:pt x="1244" y="83"/>
                    <a:pt x="1220" y="0"/>
                  </a:cubicBezTo>
                  <a:cubicBezTo>
                    <a:pt x="864" y="0"/>
                    <a:pt x="864" y="0"/>
                    <a:pt x="864" y="0"/>
                  </a:cubicBezTo>
                  <a:cubicBezTo>
                    <a:pt x="901" y="79"/>
                    <a:pt x="921" y="167"/>
                    <a:pt x="921" y="25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E265F0-12F8-6EC0-B83C-7E5EF6881FF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F9E448-E251-BD09-E63A-20DD3AC634A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43C0593-11AA-4CA7-9E41-8C64EC9E93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317010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—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D5B4EEA-4799-BF86-24CB-829C33121950}"/>
              </a:ext>
            </a:extLst>
          </p:cNvPr>
          <p:cNvSpPr/>
          <p:nvPr/>
        </p:nvSpPr>
        <p:spPr>
          <a:xfrm>
            <a:off x="2585999" y="2439943"/>
            <a:ext cx="7389463" cy="1969704"/>
          </a:xfrm>
          <a:custGeom>
            <a:avLst/>
            <a:gdLst>
              <a:gd name="connsiteX0" fmla="*/ 0 w 6914376"/>
              <a:gd name="connsiteY0" fmla="*/ 0 h 1535418"/>
              <a:gd name="connsiteX1" fmla="*/ 6914376 w 6914376"/>
              <a:gd name="connsiteY1" fmla="*/ 0 h 1535418"/>
              <a:gd name="connsiteX2" fmla="*/ 6914376 w 6914376"/>
              <a:gd name="connsiteY2" fmla="*/ 1535418 h 1535418"/>
              <a:gd name="connsiteX3" fmla="*/ 0 w 6914376"/>
              <a:gd name="connsiteY3" fmla="*/ 1535418 h 1535418"/>
              <a:gd name="connsiteX4" fmla="*/ 0 w 6914376"/>
              <a:gd name="connsiteY4" fmla="*/ 0 h 1535418"/>
              <a:gd name="connsiteX0" fmla="*/ 0 w 6914376"/>
              <a:gd name="connsiteY0" fmla="*/ 0 h 1535418"/>
              <a:gd name="connsiteX1" fmla="*/ 6914376 w 6914376"/>
              <a:gd name="connsiteY1" fmla="*/ 0 h 1535418"/>
              <a:gd name="connsiteX2" fmla="*/ 6914376 w 6914376"/>
              <a:gd name="connsiteY2" fmla="*/ 1535418 h 1535418"/>
              <a:gd name="connsiteX3" fmla="*/ 0 w 6914376"/>
              <a:gd name="connsiteY3" fmla="*/ 1535418 h 1535418"/>
              <a:gd name="connsiteX4" fmla="*/ 91440 w 6914376"/>
              <a:gd name="connsiteY4" fmla="*/ 91440 h 1535418"/>
              <a:gd name="connsiteX0" fmla="*/ 22860 w 6937236"/>
              <a:gd name="connsiteY0" fmla="*/ 0 h 1535418"/>
              <a:gd name="connsiteX1" fmla="*/ 6937236 w 6937236"/>
              <a:gd name="connsiteY1" fmla="*/ 0 h 1535418"/>
              <a:gd name="connsiteX2" fmla="*/ 6937236 w 6937236"/>
              <a:gd name="connsiteY2" fmla="*/ 1535418 h 1535418"/>
              <a:gd name="connsiteX3" fmla="*/ 22860 w 6937236"/>
              <a:gd name="connsiteY3" fmla="*/ 1535418 h 1535418"/>
              <a:gd name="connsiteX4" fmla="*/ 0 w 6937236"/>
              <a:gd name="connsiteY4" fmla="*/ 599440 h 1535418"/>
              <a:gd name="connsiteX0" fmla="*/ 7620 w 6921996"/>
              <a:gd name="connsiteY0" fmla="*/ 0 h 1535418"/>
              <a:gd name="connsiteX1" fmla="*/ 6921996 w 6921996"/>
              <a:gd name="connsiteY1" fmla="*/ 0 h 1535418"/>
              <a:gd name="connsiteX2" fmla="*/ 6921996 w 6921996"/>
              <a:gd name="connsiteY2" fmla="*/ 1535418 h 1535418"/>
              <a:gd name="connsiteX3" fmla="*/ 7620 w 6921996"/>
              <a:gd name="connsiteY3" fmla="*/ 1535418 h 1535418"/>
              <a:gd name="connsiteX4" fmla="*/ 0 w 6921996"/>
              <a:gd name="connsiteY4" fmla="*/ 599440 h 1535418"/>
              <a:gd name="connsiteX0" fmla="*/ 0 w 6914376"/>
              <a:gd name="connsiteY0" fmla="*/ 0 h 1535418"/>
              <a:gd name="connsiteX1" fmla="*/ 6914376 w 6914376"/>
              <a:gd name="connsiteY1" fmla="*/ 0 h 1535418"/>
              <a:gd name="connsiteX2" fmla="*/ 6914376 w 6914376"/>
              <a:gd name="connsiteY2" fmla="*/ 1535418 h 1535418"/>
              <a:gd name="connsiteX3" fmla="*/ 0 w 6914376"/>
              <a:gd name="connsiteY3" fmla="*/ 1535418 h 1535418"/>
              <a:gd name="connsiteX4" fmla="*/ 5080 w 6914376"/>
              <a:gd name="connsiteY4" fmla="*/ 586740 h 153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4376" h="1535418">
                <a:moveTo>
                  <a:pt x="0" y="0"/>
                </a:moveTo>
                <a:lnTo>
                  <a:pt x="6914376" y="0"/>
                </a:lnTo>
                <a:lnTo>
                  <a:pt x="6914376" y="1535418"/>
                </a:lnTo>
                <a:lnTo>
                  <a:pt x="0" y="1535418"/>
                </a:lnTo>
                <a:cubicBezTo>
                  <a:pt x="0" y="1023612"/>
                  <a:pt x="5080" y="586740"/>
                  <a:pt x="5080" y="586740"/>
                </a:cubicBezTo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E03DBFC-569D-1EFD-2875-B479572F5D0E}"/>
              </a:ext>
            </a:extLst>
          </p:cNvPr>
          <p:cNvGrpSpPr>
            <a:grpSpLocks noChangeAspect="1"/>
          </p:cNvGrpSpPr>
          <p:nvPr/>
        </p:nvGrpSpPr>
        <p:grpSpPr>
          <a:xfrm>
            <a:off x="9921460" y="2385942"/>
            <a:ext cx="108000" cy="108000"/>
            <a:chOff x="961227" y="5651700"/>
            <a:chExt cx="54000" cy="54000"/>
          </a:xfrm>
        </p:grpSpPr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FD927180-CA9B-E835-466D-7E90CC1AD25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8C75F262-ACA1-315C-AA99-2AEFBDE62CFD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5D46C9D8-4D6C-5E3E-6EAB-0932EE31BC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2302" y="2736503"/>
            <a:ext cx="6361253" cy="1384995"/>
          </a:xfrm>
        </p:spPr>
        <p:txBody>
          <a:bodyPr/>
          <a:lstStyle>
            <a:lvl1pPr algn="ctr">
              <a:defRPr sz="10000">
                <a:latin typeface="+mj-lt"/>
              </a:defRPr>
            </a:lvl1pPr>
          </a:lstStyle>
          <a:p>
            <a:r>
              <a:rPr lang="fr-FR" dirty="0"/>
              <a:t>THANK YOU</a:t>
            </a:r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62C14709-A691-6D1D-385F-906081A5E296}"/>
              </a:ext>
            </a:extLst>
          </p:cNvPr>
          <p:cNvGrpSpPr>
            <a:grpSpLocks noChangeAspect="1"/>
          </p:cNvGrpSpPr>
          <p:nvPr/>
        </p:nvGrpSpPr>
        <p:grpSpPr>
          <a:xfrm>
            <a:off x="2532001" y="4355647"/>
            <a:ext cx="108000" cy="108000"/>
            <a:chOff x="961227" y="5651700"/>
            <a:chExt cx="54000" cy="54000"/>
          </a:xfrm>
        </p:grpSpPr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95787D0D-0724-8B2F-DCB6-DE86B36DCAF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125ACECD-4303-21DB-EC90-4064299BC66F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0C59397C-72C9-6828-488C-5A899C64A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000" y="1853151"/>
            <a:ext cx="1492229" cy="149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77525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UTRAL—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E2FE2949-3E63-CF24-C76E-9CDD0D847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" y="6523037"/>
            <a:ext cx="236536" cy="237260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2E097B86-F6F0-CB4B-7EA9-E95B7484F6A8}"/>
              </a:ext>
            </a:extLst>
          </p:cNvPr>
          <p:cNvCxnSpPr>
            <a:cxnSpLocks/>
          </p:cNvCxnSpPr>
          <p:nvPr/>
        </p:nvCxnSpPr>
        <p:spPr>
          <a:xfrm rot="5400000">
            <a:off x="-2979737" y="3429000"/>
            <a:ext cx="68580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D2F47111-CC88-1E5A-BFF3-62A290B06BB3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591D6E3E-1948-12CE-CD42-408C40D49CC6}"/>
              </a:ext>
            </a:extLst>
          </p:cNvPr>
          <p:cNvGrpSpPr>
            <a:grpSpLocks noChangeAspect="1"/>
          </p:cNvGrpSpPr>
          <p:nvPr/>
        </p:nvGrpSpPr>
        <p:grpSpPr>
          <a:xfrm>
            <a:off x="395263" y="6372200"/>
            <a:ext cx="108000" cy="108000"/>
            <a:chOff x="961227" y="5651700"/>
            <a:chExt cx="54000" cy="54000"/>
          </a:xfrm>
        </p:grpSpPr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82662FFB-13DD-2D76-80DC-FD0456D141A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09EC2C1B-26AA-6B22-A889-C8D2A359C1FB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65D56F2-4679-3DC6-2ED2-0E8364D13F4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 baseline="30000">
                <a:solidFill>
                  <a:srgbClr val="282828"/>
                </a:solidFill>
              </a:rPr>
              <a:t>CONFIDENTIAL DOCUMENT</a:t>
            </a:r>
            <a:endParaRPr lang="fr-FR" dirty="0">
              <a:solidFill>
                <a:srgbClr val="282828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C30A415-2EA3-2124-14C9-4199C9CF0F5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baseline="30000">
                <a:solidFill>
                  <a:srgbClr val="282828"/>
                </a:solidFill>
              </a:rPr>
              <a:t>— PRESENTATION TITLE</a:t>
            </a:r>
            <a:endParaRPr lang="fr-FR" dirty="0">
              <a:solidFill>
                <a:srgbClr val="282828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CB0820C-143F-C28C-C00B-C41E168439A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6BAF5B3-C8C8-4448-AD5D-E4CACBC78DFF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35BDD229-C6F9-1407-C5A7-2B51F3DC3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27" y="398001"/>
            <a:ext cx="2717709" cy="246221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defRPr/>
            </a:lvl1pPr>
          </a:lstStyle>
          <a:p>
            <a:endParaRPr lang="fr-FR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B7C62C14-D515-EC27-9C8D-038B286C13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8525" y="613900"/>
            <a:ext cx="271770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5096934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UTRAL—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E2FE2949-3E63-CF24-C76E-9CDD0D847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" y="6523037"/>
            <a:ext cx="236536" cy="237260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339994C3-08AA-7BA4-F7BB-F31A0CEEE041}"/>
              </a:ext>
            </a:extLst>
          </p:cNvPr>
          <p:cNvCxnSpPr>
            <a:cxnSpLocks/>
          </p:cNvCxnSpPr>
          <p:nvPr/>
        </p:nvCxnSpPr>
        <p:spPr>
          <a:xfrm rot="5400000">
            <a:off x="-715964" y="3429000"/>
            <a:ext cx="68580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B19A7C7-0F45-5C33-898D-3563969498D3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E03DBFC-569D-1EFD-2875-B479572F5D0E}"/>
              </a:ext>
            </a:extLst>
          </p:cNvPr>
          <p:cNvGrpSpPr>
            <a:grpSpLocks noChangeAspect="1"/>
          </p:cNvGrpSpPr>
          <p:nvPr/>
        </p:nvGrpSpPr>
        <p:grpSpPr>
          <a:xfrm>
            <a:off x="2659036" y="6372200"/>
            <a:ext cx="108000" cy="108000"/>
            <a:chOff x="961227" y="5651700"/>
            <a:chExt cx="54000" cy="54000"/>
          </a:xfrm>
        </p:grpSpPr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FD927180-CA9B-E835-466D-7E90CC1AD25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8C75F262-ACA1-315C-AA99-2AEFBDE62CFD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DBD4D0-EDB8-29DA-9AA2-0B88E1126A4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 baseline="30000">
                <a:solidFill>
                  <a:srgbClr val="282828"/>
                </a:solidFill>
              </a:rPr>
              <a:t>CONFIDENTIAL DOCUMENT</a:t>
            </a:r>
            <a:endParaRPr lang="fr-FR" dirty="0">
              <a:solidFill>
                <a:srgbClr val="282828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9A99846-5EE3-F4A8-B6E7-59BDF76593F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baseline="30000">
                <a:solidFill>
                  <a:srgbClr val="282828"/>
                </a:solidFill>
              </a:rPr>
              <a:t>— PRESENTATION TITLE</a:t>
            </a:r>
            <a:endParaRPr lang="fr-FR" dirty="0">
              <a:solidFill>
                <a:srgbClr val="282828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F1DAB09-7CFA-C299-EE2B-2DD842406AB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6BAF5B3-C8C8-4448-AD5D-E4CACBC78DFF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EECDBDD-DB0E-58F2-5BC2-E2648B0FE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59" y="398001"/>
            <a:ext cx="4516431" cy="246221"/>
          </a:xfr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endParaRPr lang="fr-FR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D6F67793-EAE3-829F-4DDF-01381319E6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0057" y="613900"/>
            <a:ext cx="3848100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436732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EA457E-C875-6F50-1A9E-7C3B5104C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baseline="30000">
                <a:solidFill>
                  <a:srgbClr val="282828"/>
                </a:solidFill>
              </a:rPr>
              <a:t>CONFIDENTIAL DOCUMENT</a:t>
            </a:r>
            <a:endParaRPr lang="fr-FR" dirty="0">
              <a:solidFill>
                <a:srgbClr val="282828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C59049-4FED-9CDA-1A7F-FFC38955A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baseline="30000">
                <a:solidFill>
                  <a:srgbClr val="282828"/>
                </a:solidFill>
              </a:rPr>
              <a:t>— PRESENTATION TITLE</a:t>
            </a:r>
            <a:endParaRPr lang="fr-FR" dirty="0">
              <a:solidFill>
                <a:srgbClr val="282828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BB5E9-AE28-D277-E765-6854089FA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AF5B3-C8C8-4448-AD5D-E4CACBC78DFF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5" name="Image 26">
            <a:extLst>
              <a:ext uri="{FF2B5EF4-FFF2-40B4-BE49-F238E27FC236}">
                <a16:creationId xmlns:a16="http://schemas.microsoft.com/office/drawing/2014/main" id="{2AA5C13E-AED0-D039-0498-7C5A81F75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" y="6523037"/>
            <a:ext cx="236536" cy="237260"/>
          </a:xfrm>
          <a:prstGeom prst="rect">
            <a:avLst/>
          </a:prstGeom>
        </p:spPr>
      </p:pic>
      <p:cxnSp>
        <p:nvCxnSpPr>
          <p:cNvPr id="6" name="Connecteur droit 8">
            <a:extLst>
              <a:ext uri="{FF2B5EF4-FFF2-40B4-BE49-F238E27FC236}">
                <a16:creationId xmlns:a16="http://schemas.microsoft.com/office/drawing/2014/main" id="{FC5D562D-C6ED-B282-E1CF-A98F914BD88A}"/>
              </a:ext>
            </a:extLst>
          </p:cNvPr>
          <p:cNvCxnSpPr>
            <a:cxnSpLocks/>
          </p:cNvCxnSpPr>
          <p:nvPr/>
        </p:nvCxnSpPr>
        <p:spPr>
          <a:xfrm rot="5400000">
            <a:off x="-2979737" y="3429000"/>
            <a:ext cx="68580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9">
            <a:extLst>
              <a:ext uri="{FF2B5EF4-FFF2-40B4-BE49-F238E27FC236}">
                <a16:creationId xmlns:a16="http://schemas.microsoft.com/office/drawing/2014/main" id="{7DDF56D6-FFE1-FD65-4D26-927BD7ED87B4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e 15">
            <a:extLst>
              <a:ext uri="{FF2B5EF4-FFF2-40B4-BE49-F238E27FC236}">
                <a16:creationId xmlns:a16="http://schemas.microsoft.com/office/drawing/2014/main" id="{73A685C2-1AB0-B7DC-1C85-70CB8760D30D}"/>
              </a:ext>
            </a:extLst>
          </p:cNvPr>
          <p:cNvGrpSpPr>
            <a:grpSpLocks noChangeAspect="1"/>
          </p:cNvGrpSpPr>
          <p:nvPr/>
        </p:nvGrpSpPr>
        <p:grpSpPr>
          <a:xfrm>
            <a:off x="395263" y="6372200"/>
            <a:ext cx="108000" cy="108000"/>
            <a:chOff x="961227" y="5651700"/>
            <a:chExt cx="54000" cy="54000"/>
          </a:xfrm>
        </p:grpSpPr>
        <p:cxnSp>
          <p:nvCxnSpPr>
            <p:cNvPr id="9" name="Connecteur droit 16">
              <a:extLst>
                <a:ext uri="{FF2B5EF4-FFF2-40B4-BE49-F238E27FC236}">
                  <a16:creationId xmlns:a16="http://schemas.microsoft.com/office/drawing/2014/main" id="{CF556931-42E7-47AD-C1BE-B3458A616EB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17">
              <a:extLst>
                <a:ext uri="{FF2B5EF4-FFF2-40B4-BE49-F238E27FC236}">
                  <a16:creationId xmlns:a16="http://schemas.microsoft.com/office/drawing/2014/main" id="{B2B1BCD3-1BB0-B6EE-A0FF-74E0EC70E917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1079919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LANK—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2" name="Groupe 361">
            <a:extLst>
              <a:ext uri="{FF2B5EF4-FFF2-40B4-BE49-F238E27FC236}">
                <a16:creationId xmlns:a16="http://schemas.microsoft.com/office/drawing/2014/main" id="{3C936438-7502-1E19-BE9B-C31B4F483868}"/>
              </a:ext>
            </a:extLst>
          </p:cNvPr>
          <p:cNvGrpSpPr/>
          <p:nvPr userDrawn="1"/>
        </p:nvGrpSpPr>
        <p:grpSpPr>
          <a:xfrm>
            <a:off x="799174" y="0"/>
            <a:ext cx="10526024" cy="6858001"/>
            <a:chOff x="799174" y="-22207"/>
            <a:chExt cx="10526024" cy="6429376"/>
          </a:xfrm>
        </p:grpSpPr>
        <p:sp>
          <p:nvSpPr>
            <p:cNvPr id="218" name="Line 7">
              <a:extLst>
                <a:ext uri="{FF2B5EF4-FFF2-40B4-BE49-F238E27FC236}">
                  <a16:creationId xmlns:a16="http://schemas.microsoft.com/office/drawing/2014/main" id="{7EB50ADD-2BE0-0F2F-630A-3A611425BF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78211" y="-22207"/>
              <a:ext cx="0" cy="6429376"/>
            </a:xfrm>
            <a:prstGeom prst="line">
              <a:avLst/>
            </a:prstGeom>
            <a:ln w="12700">
              <a:solidFill>
                <a:srgbClr val="282828"/>
              </a:solidFill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9" name="Line 8">
              <a:extLst>
                <a:ext uri="{FF2B5EF4-FFF2-40B4-BE49-F238E27FC236}">
                  <a16:creationId xmlns:a16="http://schemas.microsoft.com/office/drawing/2014/main" id="{D334878C-86A8-AAAC-D249-012D7BC27B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30711" y="-22207"/>
              <a:ext cx="0" cy="6429376"/>
            </a:xfrm>
            <a:prstGeom prst="line">
              <a:avLst/>
            </a:prstGeom>
            <a:ln w="12700">
              <a:solidFill>
                <a:srgbClr val="282828"/>
              </a:solidFill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0" name="Line 9">
              <a:extLst>
                <a:ext uri="{FF2B5EF4-FFF2-40B4-BE49-F238E27FC236}">
                  <a16:creationId xmlns:a16="http://schemas.microsoft.com/office/drawing/2014/main" id="{193FA7AA-1E09-03D0-C65C-F78AC6F30D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92736" y="-22207"/>
              <a:ext cx="0" cy="6429376"/>
            </a:xfrm>
            <a:prstGeom prst="line">
              <a:avLst/>
            </a:prstGeom>
            <a:ln w="12700">
              <a:solidFill>
                <a:srgbClr val="282828"/>
              </a:solidFill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1" name="Line 10">
              <a:extLst>
                <a:ext uri="{FF2B5EF4-FFF2-40B4-BE49-F238E27FC236}">
                  <a16:creationId xmlns:a16="http://schemas.microsoft.com/office/drawing/2014/main" id="{75345960-F686-6BDA-F0C8-6BA75C0447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54761" y="-22207"/>
              <a:ext cx="0" cy="6429376"/>
            </a:xfrm>
            <a:prstGeom prst="line">
              <a:avLst/>
            </a:prstGeom>
            <a:ln w="12700">
              <a:solidFill>
                <a:srgbClr val="282828"/>
              </a:solidFill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2" name="Line 11">
              <a:extLst>
                <a:ext uri="{FF2B5EF4-FFF2-40B4-BE49-F238E27FC236}">
                  <a16:creationId xmlns:a16="http://schemas.microsoft.com/office/drawing/2014/main" id="{86CF9A33-F2AA-F215-C655-812A1406EE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04086" y="-22207"/>
              <a:ext cx="0" cy="6429376"/>
            </a:xfrm>
            <a:prstGeom prst="line">
              <a:avLst/>
            </a:prstGeom>
            <a:ln w="12700">
              <a:solidFill>
                <a:srgbClr val="282828"/>
              </a:solidFill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3" name="Line 12">
              <a:extLst>
                <a:ext uri="{FF2B5EF4-FFF2-40B4-BE49-F238E27FC236}">
                  <a16:creationId xmlns:a16="http://schemas.microsoft.com/office/drawing/2014/main" id="{0CDE57DB-121A-E32D-C33C-42C454EC9D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53411" y="-22207"/>
              <a:ext cx="0" cy="6429376"/>
            </a:xfrm>
            <a:prstGeom prst="line">
              <a:avLst/>
            </a:prstGeom>
            <a:ln w="12700">
              <a:solidFill>
                <a:srgbClr val="282828"/>
              </a:solidFill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4" name="Line 13">
              <a:extLst>
                <a:ext uri="{FF2B5EF4-FFF2-40B4-BE49-F238E27FC236}">
                  <a16:creationId xmlns:a16="http://schemas.microsoft.com/office/drawing/2014/main" id="{8953387D-BA32-B32E-D8E2-5613DDED2E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431311" y="-22207"/>
              <a:ext cx="0" cy="6429376"/>
            </a:xfrm>
            <a:prstGeom prst="line">
              <a:avLst/>
            </a:prstGeom>
            <a:ln w="12700">
              <a:solidFill>
                <a:srgbClr val="282828"/>
              </a:solidFill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5" name="Line 14">
              <a:extLst>
                <a:ext uri="{FF2B5EF4-FFF2-40B4-BE49-F238E27FC236}">
                  <a16:creationId xmlns:a16="http://schemas.microsoft.com/office/drawing/2014/main" id="{B1D8FEAA-1C58-0C2B-765A-FF8699C7A4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380636" y="-22207"/>
              <a:ext cx="0" cy="6429376"/>
            </a:xfrm>
            <a:prstGeom prst="line">
              <a:avLst/>
            </a:prstGeom>
            <a:ln w="12700">
              <a:solidFill>
                <a:srgbClr val="282828"/>
              </a:solidFill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6" name="Line 15">
              <a:extLst>
                <a:ext uri="{FF2B5EF4-FFF2-40B4-BE49-F238E27FC236}">
                  <a16:creationId xmlns:a16="http://schemas.microsoft.com/office/drawing/2014/main" id="{D21F2290-7000-65C9-7B84-C4691F7897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325198" y="-22207"/>
              <a:ext cx="0" cy="6429376"/>
            </a:xfrm>
            <a:prstGeom prst="line">
              <a:avLst/>
            </a:prstGeom>
            <a:ln w="12700">
              <a:solidFill>
                <a:srgbClr val="282828"/>
              </a:solidFill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3" name="Line 7">
              <a:extLst>
                <a:ext uri="{FF2B5EF4-FFF2-40B4-BE49-F238E27FC236}">
                  <a16:creationId xmlns:a16="http://schemas.microsoft.com/office/drawing/2014/main" id="{B5AC0401-15E5-0C97-A97B-90B0A3BDD1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9174" y="-22207"/>
              <a:ext cx="0" cy="6429376"/>
            </a:xfrm>
            <a:prstGeom prst="line">
              <a:avLst/>
            </a:prstGeom>
            <a:ln w="12700">
              <a:solidFill>
                <a:srgbClr val="282828"/>
              </a:solidFill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4" name="Line 8">
              <a:extLst>
                <a:ext uri="{FF2B5EF4-FFF2-40B4-BE49-F238E27FC236}">
                  <a16:creationId xmlns:a16="http://schemas.microsoft.com/office/drawing/2014/main" id="{CEB62EC2-B5BB-E467-84AF-9FA80E40C5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51674" y="-22207"/>
              <a:ext cx="0" cy="6429376"/>
            </a:xfrm>
            <a:prstGeom prst="line">
              <a:avLst/>
            </a:prstGeom>
            <a:ln w="12700">
              <a:solidFill>
                <a:srgbClr val="282828"/>
              </a:solidFill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5" name="Line 9">
              <a:extLst>
                <a:ext uri="{FF2B5EF4-FFF2-40B4-BE49-F238E27FC236}">
                  <a16:creationId xmlns:a16="http://schemas.microsoft.com/office/drawing/2014/main" id="{22E649EA-5755-AC52-EDAE-B21C4989E1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13699" y="-22207"/>
              <a:ext cx="0" cy="6429376"/>
            </a:xfrm>
            <a:prstGeom prst="line">
              <a:avLst/>
            </a:prstGeom>
            <a:ln w="12700">
              <a:solidFill>
                <a:srgbClr val="282828"/>
              </a:solidFill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EC5A61D0-BE0D-3065-0156-F274AD95320B}"/>
              </a:ext>
            </a:extLst>
          </p:cNvPr>
          <p:cNvGrpSpPr/>
          <p:nvPr userDrawn="1"/>
        </p:nvGrpSpPr>
        <p:grpSpPr>
          <a:xfrm>
            <a:off x="-1" y="487362"/>
            <a:ext cx="12192001" cy="5883276"/>
            <a:chOff x="-1" y="442826"/>
            <a:chExt cx="12192001" cy="5883276"/>
          </a:xfrm>
        </p:grpSpPr>
        <p:sp>
          <p:nvSpPr>
            <p:cNvPr id="322" name="Line 18">
              <a:extLst>
                <a:ext uri="{FF2B5EF4-FFF2-40B4-BE49-F238E27FC236}">
                  <a16:creationId xmlns:a16="http://schemas.microsoft.com/office/drawing/2014/main" id="{116166BC-1902-88B4-D431-1296B22EAF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-1" y="6326102"/>
              <a:ext cx="12191999" cy="0"/>
            </a:xfrm>
            <a:prstGeom prst="line">
              <a:avLst/>
            </a:prstGeom>
            <a:ln w="12700">
              <a:solidFill>
                <a:srgbClr val="282828"/>
              </a:solidFill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7" name="Line 6">
              <a:extLst>
                <a:ext uri="{FF2B5EF4-FFF2-40B4-BE49-F238E27FC236}">
                  <a16:creationId xmlns:a16="http://schemas.microsoft.com/office/drawing/2014/main" id="{9BD4B9B4-E989-9396-55E2-E6084A02A9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-1" y="442826"/>
              <a:ext cx="12191999" cy="0"/>
            </a:xfrm>
            <a:prstGeom prst="line">
              <a:avLst/>
            </a:prstGeom>
            <a:ln w="12700">
              <a:solidFill>
                <a:srgbClr val="282828"/>
              </a:solidFill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7" name="Line 16">
              <a:extLst>
                <a:ext uri="{FF2B5EF4-FFF2-40B4-BE49-F238E27FC236}">
                  <a16:creationId xmlns:a16="http://schemas.microsoft.com/office/drawing/2014/main" id="{4415C14B-D0F8-BB3E-A0D9-14A88C53B8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-1" y="1423372"/>
              <a:ext cx="12191999" cy="0"/>
            </a:xfrm>
            <a:prstGeom prst="line">
              <a:avLst/>
            </a:prstGeom>
            <a:ln w="12700">
              <a:solidFill>
                <a:srgbClr val="282828"/>
              </a:solidFill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8" name="Line 17">
              <a:extLst>
                <a:ext uri="{FF2B5EF4-FFF2-40B4-BE49-F238E27FC236}">
                  <a16:creationId xmlns:a16="http://schemas.microsoft.com/office/drawing/2014/main" id="{35B42F0B-1930-54CE-5A16-015B2FE7D5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-1" y="4365010"/>
              <a:ext cx="12191997" cy="0"/>
            </a:xfrm>
            <a:prstGeom prst="line">
              <a:avLst/>
            </a:prstGeom>
            <a:ln w="12700">
              <a:solidFill>
                <a:srgbClr val="282828"/>
              </a:solidFill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9" name="Line 18">
              <a:extLst>
                <a:ext uri="{FF2B5EF4-FFF2-40B4-BE49-F238E27FC236}">
                  <a16:creationId xmlns:a16="http://schemas.microsoft.com/office/drawing/2014/main" id="{DD499BE4-8E22-5F68-6FE2-E542FBBC15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-1" y="5345556"/>
              <a:ext cx="12191999" cy="0"/>
            </a:xfrm>
            <a:prstGeom prst="line">
              <a:avLst/>
            </a:prstGeom>
            <a:ln w="12700">
              <a:solidFill>
                <a:srgbClr val="282828"/>
              </a:solidFill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0" name="Line 20">
              <a:extLst>
                <a:ext uri="{FF2B5EF4-FFF2-40B4-BE49-F238E27FC236}">
                  <a16:creationId xmlns:a16="http://schemas.microsoft.com/office/drawing/2014/main" id="{3829F3DB-03E7-30E7-27AF-6D6D29E4FB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" y="3384464"/>
              <a:ext cx="12191999" cy="0"/>
            </a:xfrm>
            <a:prstGeom prst="line">
              <a:avLst/>
            </a:prstGeom>
            <a:ln w="12700">
              <a:solidFill>
                <a:srgbClr val="282828"/>
              </a:solidFill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1" name="Line 21">
              <a:extLst>
                <a:ext uri="{FF2B5EF4-FFF2-40B4-BE49-F238E27FC236}">
                  <a16:creationId xmlns:a16="http://schemas.microsoft.com/office/drawing/2014/main" id="{621367DC-E19C-21D5-F9FD-FAB8B6E79A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403918"/>
              <a:ext cx="12191999" cy="0"/>
            </a:xfrm>
            <a:prstGeom prst="line">
              <a:avLst/>
            </a:prstGeom>
            <a:ln w="12700">
              <a:solidFill>
                <a:srgbClr val="282828"/>
              </a:solidFill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90631148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LANK—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9502BD-2621-3A00-E060-DBA3CE5DB145}"/>
              </a:ext>
            </a:extLst>
          </p:cNvPr>
          <p:cNvSpPr/>
          <p:nvPr userDrawn="1"/>
        </p:nvSpPr>
        <p:spPr>
          <a:xfrm>
            <a:off x="-19251" y="0"/>
            <a:ext cx="1221125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4" name="Line 6">
            <a:extLst>
              <a:ext uri="{FF2B5EF4-FFF2-40B4-BE49-F238E27FC236}">
                <a16:creationId xmlns:a16="http://schemas.microsoft.com/office/drawing/2014/main" id="{6E3F6EBF-3337-6053-FFF5-E6EEB2E01B8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-19251" y="546118"/>
            <a:ext cx="12211224" cy="0"/>
          </a:xfrm>
          <a:prstGeom prst="line">
            <a:avLst/>
          </a:prstGeom>
          <a:noFill/>
          <a:ln w="12700" cap="flat">
            <a:solidFill>
              <a:schemeClr val="tx1">
                <a:lumMod val="95000"/>
                <a:lumOff val="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34" name="Line 16">
            <a:extLst>
              <a:ext uri="{FF2B5EF4-FFF2-40B4-BE49-F238E27FC236}">
                <a16:creationId xmlns:a16="http://schemas.microsoft.com/office/drawing/2014/main" id="{F4DA5FCE-5A29-79F2-C6FE-ED845CADDC7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-19251" y="1525606"/>
            <a:ext cx="12211224" cy="0"/>
          </a:xfrm>
          <a:prstGeom prst="line">
            <a:avLst/>
          </a:prstGeom>
          <a:noFill/>
          <a:ln w="12700" cap="flat">
            <a:solidFill>
              <a:schemeClr val="tx1">
                <a:lumMod val="95000"/>
                <a:lumOff val="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35" name="Line 17">
            <a:extLst>
              <a:ext uri="{FF2B5EF4-FFF2-40B4-BE49-F238E27FC236}">
                <a16:creationId xmlns:a16="http://schemas.microsoft.com/office/drawing/2014/main" id="{DDFA8492-AD74-CCBB-D106-CE230A9AC9B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-1201" y="4448194"/>
            <a:ext cx="12193174" cy="0"/>
          </a:xfrm>
          <a:prstGeom prst="line">
            <a:avLst/>
          </a:prstGeom>
          <a:noFill/>
          <a:ln w="12700" cap="flat">
            <a:solidFill>
              <a:schemeClr val="tx1">
                <a:lumMod val="95000"/>
                <a:lumOff val="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36" name="Line 18">
            <a:extLst>
              <a:ext uri="{FF2B5EF4-FFF2-40B4-BE49-F238E27FC236}">
                <a16:creationId xmlns:a16="http://schemas.microsoft.com/office/drawing/2014/main" id="{429B25D4-6C1F-A022-870F-6F59234856D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-1201" y="5426094"/>
            <a:ext cx="12193173" cy="0"/>
          </a:xfrm>
          <a:prstGeom prst="line">
            <a:avLst/>
          </a:prstGeom>
          <a:noFill/>
          <a:ln w="12700" cap="flat">
            <a:solidFill>
              <a:schemeClr val="tx1">
                <a:lumMod val="95000"/>
                <a:lumOff val="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37" name="Line 20">
            <a:extLst>
              <a:ext uri="{FF2B5EF4-FFF2-40B4-BE49-F238E27FC236}">
                <a16:creationId xmlns:a16="http://schemas.microsoft.com/office/drawing/2014/main" id="{9BBCA3B5-45DC-A712-2AF0-9320FA3AC778}"/>
              </a:ext>
            </a:extLst>
          </p:cNvPr>
          <p:cNvSpPr>
            <a:spLocks noChangeShapeType="1"/>
          </p:cNvSpPr>
          <p:nvPr/>
        </p:nvSpPr>
        <p:spPr bwMode="auto">
          <a:xfrm>
            <a:off x="-1200" y="3462356"/>
            <a:ext cx="12218574" cy="0"/>
          </a:xfrm>
          <a:prstGeom prst="line">
            <a:avLst/>
          </a:prstGeom>
          <a:noFill/>
          <a:ln w="12700" cap="flat">
            <a:solidFill>
              <a:schemeClr val="tx1">
                <a:lumMod val="95000"/>
                <a:lumOff val="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38" name="Line 21">
            <a:extLst>
              <a:ext uri="{FF2B5EF4-FFF2-40B4-BE49-F238E27FC236}">
                <a16:creationId xmlns:a16="http://schemas.microsoft.com/office/drawing/2014/main" id="{59FC0C1C-D84D-F83F-9A2C-8D279666DB03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2497156"/>
            <a:ext cx="12191973" cy="0"/>
          </a:xfrm>
          <a:prstGeom prst="line">
            <a:avLst/>
          </a:prstGeom>
          <a:noFill/>
          <a:ln w="12700" cap="flat">
            <a:solidFill>
              <a:schemeClr val="tx1">
                <a:lumMod val="95000"/>
                <a:lumOff val="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29" name="Line 11">
            <a:extLst>
              <a:ext uri="{FF2B5EF4-FFF2-40B4-BE49-F238E27FC236}">
                <a16:creationId xmlns:a16="http://schemas.microsoft.com/office/drawing/2014/main" id="{80D78D0D-030C-CABE-6EC5-6A5D6C7A6A0A}"/>
              </a:ext>
            </a:extLst>
          </p:cNvPr>
          <p:cNvSpPr>
            <a:spLocks noChangeShapeType="1"/>
          </p:cNvSpPr>
          <p:nvPr/>
        </p:nvSpPr>
        <p:spPr bwMode="auto">
          <a:xfrm>
            <a:off x="7504086" y="-22207"/>
            <a:ext cx="0" cy="6429376"/>
          </a:xfrm>
          <a:prstGeom prst="line">
            <a:avLst/>
          </a:prstGeom>
          <a:noFill/>
          <a:ln w="12700" cap="flat">
            <a:solidFill>
              <a:schemeClr val="tx1">
                <a:lumMod val="95000"/>
                <a:lumOff val="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30" name="Line 12">
            <a:extLst>
              <a:ext uri="{FF2B5EF4-FFF2-40B4-BE49-F238E27FC236}">
                <a16:creationId xmlns:a16="http://schemas.microsoft.com/office/drawing/2014/main" id="{A7FE5A11-00DE-8344-696E-6D68F92D0BE7}"/>
              </a:ext>
            </a:extLst>
          </p:cNvPr>
          <p:cNvSpPr>
            <a:spLocks noChangeShapeType="1"/>
          </p:cNvSpPr>
          <p:nvPr/>
        </p:nvSpPr>
        <p:spPr bwMode="auto">
          <a:xfrm>
            <a:off x="8453411" y="-22207"/>
            <a:ext cx="0" cy="6429376"/>
          </a:xfrm>
          <a:prstGeom prst="line">
            <a:avLst/>
          </a:prstGeom>
          <a:noFill/>
          <a:ln w="12700" cap="flat">
            <a:solidFill>
              <a:schemeClr val="tx1">
                <a:lumMod val="95000"/>
                <a:lumOff val="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31" name="Line 13">
            <a:extLst>
              <a:ext uri="{FF2B5EF4-FFF2-40B4-BE49-F238E27FC236}">
                <a16:creationId xmlns:a16="http://schemas.microsoft.com/office/drawing/2014/main" id="{9CDBA5B7-1401-36EC-0AB6-B0872BEAFD16}"/>
              </a:ext>
            </a:extLst>
          </p:cNvPr>
          <p:cNvSpPr>
            <a:spLocks noChangeShapeType="1"/>
          </p:cNvSpPr>
          <p:nvPr/>
        </p:nvSpPr>
        <p:spPr bwMode="auto">
          <a:xfrm>
            <a:off x="9431311" y="-22207"/>
            <a:ext cx="0" cy="6429376"/>
          </a:xfrm>
          <a:prstGeom prst="line">
            <a:avLst/>
          </a:prstGeom>
          <a:noFill/>
          <a:ln w="12700" cap="flat">
            <a:solidFill>
              <a:schemeClr val="tx1">
                <a:lumMod val="95000"/>
                <a:lumOff val="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32" name="Line 14">
            <a:extLst>
              <a:ext uri="{FF2B5EF4-FFF2-40B4-BE49-F238E27FC236}">
                <a16:creationId xmlns:a16="http://schemas.microsoft.com/office/drawing/2014/main" id="{FAC058E6-B6E8-98B8-8839-3173665EAED4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80636" y="-22207"/>
            <a:ext cx="0" cy="6429376"/>
          </a:xfrm>
          <a:prstGeom prst="line">
            <a:avLst/>
          </a:prstGeom>
          <a:noFill/>
          <a:ln w="12700" cap="flat">
            <a:solidFill>
              <a:schemeClr val="tx1">
                <a:lumMod val="95000"/>
                <a:lumOff val="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33" name="Line 15">
            <a:extLst>
              <a:ext uri="{FF2B5EF4-FFF2-40B4-BE49-F238E27FC236}">
                <a16:creationId xmlns:a16="http://schemas.microsoft.com/office/drawing/2014/main" id="{A073ADC2-6064-FAC8-EDE7-0C6D39C323BD}"/>
              </a:ext>
            </a:extLst>
          </p:cNvPr>
          <p:cNvSpPr>
            <a:spLocks noChangeShapeType="1"/>
          </p:cNvSpPr>
          <p:nvPr/>
        </p:nvSpPr>
        <p:spPr bwMode="auto">
          <a:xfrm>
            <a:off x="11325198" y="-22207"/>
            <a:ext cx="0" cy="6429376"/>
          </a:xfrm>
          <a:prstGeom prst="line">
            <a:avLst/>
          </a:prstGeom>
          <a:noFill/>
          <a:ln w="12700" cap="flat">
            <a:solidFill>
              <a:schemeClr val="tx1">
                <a:lumMod val="95000"/>
                <a:lumOff val="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26" name="Line 8">
            <a:extLst>
              <a:ext uri="{FF2B5EF4-FFF2-40B4-BE49-F238E27FC236}">
                <a16:creationId xmlns:a16="http://schemas.microsoft.com/office/drawing/2014/main" id="{79418959-44B9-B67A-50C4-726B5E44EE8A}"/>
              </a:ext>
            </a:extLst>
          </p:cNvPr>
          <p:cNvSpPr>
            <a:spLocks noChangeShapeType="1"/>
          </p:cNvSpPr>
          <p:nvPr/>
        </p:nvSpPr>
        <p:spPr bwMode="auto">
          <a:xfrm>
            <a:off x="4630711" y="-22207"/>
            <a:ext cx="0" cy="6429376"/>
          </a:xfrm>
          <a:prstGeom prst="line">
            <a:avLst/>
          </a:prstGeom>
          <a:noFill/>
          <a:ln w="12700" cap="flat">
            <a:solidFill>
              <a:schemeClr val="tx1">
                <a:lumMod val="95000"/>
                <a:lumOff val="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27" name="Line 9">
            <a:extLst>
              <a:ext uri="{FF2B5EF4-FFF2-40B4-BE49-F238E27FC236}">
                <a16:creationId xmlns:a16="http://schemas.microsoft.com/office/drawing/2014/main" id="{E018A989-DD9D-D376-20CB-3F29E46A1A02}"/>
              </a:ext>
            </a:extLst>
          </p:cNvPr>
          <p:cNvSpPr>
            <a:spLocks noChangeShapeType="1"/>
          </p:cNvSpPr>
          <p:nvPr/>
        </p:nvSpPr>
        <p:spPr bwMode="auto">
          <a:xfrm>
            <a:off x="5592736" y="-22207"/>
            <a:ext cx="0" cy="6429376"/>
          </a:xfrm>
          <a:prstGeom prst="line">
            <a:avLst/>
          </a:prstGeom>
          <a:noFill/>
          <a:ln w="12700" cap="flat">
            <a:solidFill>
              <a:schemeClr val="tx1">
                <a:lumMod val="95000"/>
                <a:lumOff val="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28" name="Line 10">
            <a:extLst>
              <a:ext uri="{FF2B5EF4-FFF2-40B4-BE49-F238E27FC236}">
                <a16:creationId xmlns:a16="http://schemas.microsoft.com/office/drawing/2014/main" id="{534D276A-A666-9154-C3B4-374A00DA9415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4761" y="-22207"/>
            <a:ext cx="0" cy="6429376"/>
          </a:xfrm>
          <a:prstGeom prst="line">
            <a:avLst/>
          </a:prstGeom>
          <a:noFill/>
          <a:ln w="12700" cap="flat">
            <a:solidFill>
              <a:schemeClr val="tx1">
                <a:lumMod val="95000"/>
                <a:lumOff val="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31" name="Line 7">
            <a:extLst>
              <a:ext uri="{FF2B5EF4-FFF2-40B4-BE49-F238E27FC236}">
                <a16:creationId xmlns:a16="http://schemas.microsoft.com/office/drawing/2014/main" id="{95CC25B2-F8D4-B9FE-4014-B3D69D789DB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7230" y="-22207"/>
            <a:ext cx="0" cy="6429376"/>
          </a:xfrm>
          <a:prstGeom prst="line">
            <a:avLst/>
          </a:prstGeom>
          <a:noFill/>
          <a:ln w="12700" cap="flat">
            <a:solidFill>
              <a:schemeClr val="tx1">
                <a:lumMod val="95000"/>
                <a:lumOff val="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32" name="Line 8">
            <a:extLst>
              <a:ext uri="{FF2B5EF4-FFF2-40B4-BE49-F238E27FC236}">
                <a16:creationId xmlns:a16="http://schemas.microsoft.com/office/drawing/2014/main" id="{F7BFBB36-A717-1B29-5080-9A4FC762DEAF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9730" y="-22207"/>
            <a:ext cx="0" cy="6429376"/>
          </a:xfrm>
          <a:prstGeom prst="line">
            <a:avLst/>
          </a:prstGeom>
          <a:noFill/>
          <a:ln w="12700" cap="flat">
            <a:solidFill>
              <a:schemeClr val="tx1">
                <a:lumMod val="95000"/>
                <a:lumOff val="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33" name="Line 9">
            <a:extLst>
              <a:ext uri="{FF2B5EF4-FFF2-40B4-BE49-F238E27FC236}">
                <a16:creationId xmlns:a16="http://schemas.microsoft.com/office/drawing/2014/main" id="{88554308-417B-0E62-64E7-304D6F43D390}"/>
              </a:ext>
            </a:extLst>
          </p:cNvPr>
          <p:cNvSpPr>
            <a:spLocks noChangeShapeType="1"/>
          </p:cNvSpPr>
          <p:nvPr/>
        </p:nvSpPr>
        <p:spPr bwMode="auto">
          <a:xfrm>
            <a:off x="2721755" y="-22207"/>
            <a:ext cx="0" cy="6429376"/>
          </a:xfrm>
          <a:prstGeom prst="line">
            <a:avLst/>
          </a:prstGeom>
          <a:noFill/>
          <a:ln w="12700" cap="flat">
            <a:solidFill>
              <a:schemeClr val="tx1">
                <a:lumMod val="95000"/>
                <a:lumOff val="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34" name="Line 10">
            <a:extLst>
              <a:ext uri="{FF2B5EF4-FFF2-40B4-BE49-F238E27FC236}">
                <a16:creationId xmlns:a16="http://schemas.microsoft.com/office/drawing/2014/main" id="{8C99A2BF-723A-F3F1-998D-CE09802A016B}"/>
              </a:ext>
            </a:extLst>
          </p:cNvPr>
          <p:cNvSpPr>
            <a:spLocks noChangeShapeType="1"/>
          </p:cNvSpPr>
          <p:nvPr/>
        </p:nvSpPr>
        <p:spPr bwMode="auto">
          <a:xfrm>
            <a:off x="3683780" y="-22207"/>
            <a:ext cx="0" cy="6429376"/>
          </a:xfrm>
          <a:prstGeom prst="line">
            <a:avLst/>
          </a:prstGeom>
          <a:noFill/>
          <a:ln w="12700" cap="flat">
            <a:solidFill>
              <a:schemeClr val="tx1">
                <a:lumMod val="95000"/>
                <a:lumOff val="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20" name="Line 18">
            <a:extLst>
              <a:ext uri="{FF2B5EF4-FFF2-40B4-BE49-F238E27FC236}">
                <a16:creationId xmlns:a16="http://schemas.microsoft.com/office/drawing/2014/main" id="{EC8F59B1-5E93-E987-B365-DEC6244D99AF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-1201" y="6427787"/>
            <a:ext cx="12193173" cy="0"/>
          </a:xfrm>
          <a:prstGeom prst="line">
            <a:avLst/>
          </a:prstGeom>
          <a:noFill/>
          <a:ln w="12700" cap="flat">
            <a:solidFill>
              <a:schemeClr val="tx1">
                <a:lumMod val="95000"/>
                <a:lumOff val="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BB55DF9C-625A-C019-6664-234A9539222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449094" y="5373000"/>
            <a:ext cx="108000" cy="108000"/>
            <a:chOff x="961227" y="5651700"/>
            <a:chExt cx="54000" cy="54000"/>
          </a:xfrm>
        </p:grpSpPr>
        <p:cxnSp>
          <p:nvCxnSpPr>
            <p:cNvPr id="396" name="Connecteur droit 395">
              <a:extLst>
                <a:ext uri="{FF2B5EF4-FFF2-40B4-BE49-F238E27FC236}">
                  <a16:creationId xmlns:a16="http://schemas.microsoft.com/office/drawing/2014/main" id="{E1C1B09F-1903-6416-6757-B0112842EBB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Connecteur droit 396">
              <a:extLst>
                <a:ext uri="{FF2B5EF4-FFF2-40B4-BE49-F238E27FC236}">
                  <a16:creationId xmlns:a16="http://schemas.microsoft.com/office/drawing/2014/main" id="{1675267B-0E06-5750-2B0C-B1DB398459F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CAE6C463-3B2E-8A16-9B4E-373A09B4CBF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399213" y="5373000"/>
            <a:ext cx="108000" cy="108000"/>
            <a:chOff x="961227" y="5651700"/>
            <a:chExt cx="54000" cy="54000"/>
          </a:xfrm>
        </p:grpSpPr>
        <p:cxnSp>
          <p:nvCxnSpPr>
            <p:cNvPr id="394" name="Connecteur droit 393">
              <a:extLst>
                <a:ext uri="{FF2B5EF4-FFF2-40B4-BE49-F238E27FC236}">
                  <a16:creationId xmlns:a16="http://schemas.microsoft.com/office/drawing/2014/main" id="{D26C2094-09B7-51F1-EB6E-F5B0ECE0DC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Connecteur droit 394">
              <a:extLst>
                <a:ext uri="{FF2B5EF4-FFF2-40B4-BE49-F238E27FC236}">
                  <a16:creationId xmlns:a16="http://schemas.microsoft.com/office/drawing/2014/main" id="{3DD680EE-56BC-AEBC-5C6B-D81E2CD8A81D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EEAACDC3-3FFB-FD14-DE13-578BA1C1247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378700" y="5373000"/>
            <a:ext cx="108000" cy="108000"/>
            <a:chOff x="961227" y="5651700"/>
            <a:chExt cx="54000" cy="54000"/>
          </a:xfrm>
        </p:grpSpPr>
        <p:cxnSp>
          <p:nvCxnSpPr>
            <p:cNvPr id="392" name="Connecteur droit 391">
              <a:extLst>
                <a:ext uri="{FF2B5EF4-FFF2-40B4-BE49-F238E27FC236}">
                  <a16:creationId xmlns:a16="http://schemas.microsoft.com/office/drawing/2014/main" id="{D8868A3D-92BB-F08F-0B2C-546385A4D24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3" name="Connecteur droit 392">
              <a:extLst>
                <a:ext uri="{FF2B5EF4-FFF2-40B4-BE49-F238E27FC236}">
                  <a16:creationId xmlns:a16="http://schemas.microsoft.com/office/drawing/2014/main" id="{3B8D0E3C-00F3-7877-D582-65B490D6641D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00832B7C-4A67-6453-9E77-534C6780241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326438" y="5373000"/>
            <a:ext cx="108000" cy="108000"/>
            <a:chOff x="961227" y="5651700"/>
            <a:chExt cx="54000" cy="54000"/>
          </a:xfrm>
        </p:grpSpPr>
        <p:cxnSp>
          <p:nvCxnSpPr>
            <p:cNvPr id="390" name="Connecteur droit 389">
              <a:extLst>
                <a:ext uri="{FF2B5EF4-FFF2-40B4-BE49-F238E27FC236}">
                  <a16:creationId xmlns:a16="http://schemas.microsoft.com/office/drawing/2014/main" id="{A3CD75BA-489A-572B-5BE3-DCAE7EB85E7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Connecteur droit 390">
              <a:extLst>
                <a:ext uri="{FF2B5EF4-FFF2-40B4-BE49-F238E27FC236}">
                  <a16:creationId xmlns:a16="http://schemas.microsoft.com/office/drawing/2014/main" id="{17FCF653-2E8F-619E-FD54-F00933CD2A1B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E7681FA8-EE2C-565D-40C5-20206827C85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271793" y="5373000"/>
            <a:ext cx="108000" cy="108000"/>
            <a:chOff x="961227" y="5651700"/>
            <a:chExt cx="54000" cy="54000"/>
          </a:xfrm>
        </p:grpSpPr>
        <p:cxnSp>
          <p:nvCxnSpPr>
            <p:cNvPr id="388" name="Connecteur droit 387">
              <a:extLst>
                <a:ext uri="{FF2B5EF4-FFF2-40B4-BE49-F238E27FC236}">
                  <a16:creationId xmlns:a16="http://schemas.microsoft.com/office/drawing/2014/main" id="{AA72B8E5-F3EF-CD7D-3BAD-06BADD2D037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Connecteur droit 388">
              <a:extLst>
                <a:ext uri="{FF2B5EF4-FFF2-40B4-BE49-F238E27FC236}">
                  <a16:creationId xmlns:a16="http://schemas.microsoft.com/office/drawing/2014/main" id="{F5579C8D-CB5D-5A00-45B9-A9047E78556C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87AEC4A3-6B9F-6D38-CB6F-2ED04BDF817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449094" y="4395268"/>
            <a:ext cx="108000" cy="108000"/>
            <a:chOff x="961227" y="5651700"/>
            <a:chExt cx="54000" cy="54000"/>
          </a:xfrm>
        </p:grpSpPr>
        <p:cxnSp>
          <p:nvCxnSpPr>
            <p:cNvPr id="378" name="Connecteur droit 377">
              <a:extLst>
                <a:ext uri="{FF2B5EF4-FFF2-40B4-BE49-F238E27FC236}">
                  <a16:creationId xmlns:a16="http://schemas.microsoft.com/office/drawing/2014/main" id="{0DADFF31-6685-2879-F125-E0FE8AB19ED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Connecteur droit 378">
              <a:extLst>
                <a:ext uri="{FF2B5EF4-FFF2-40B4-BE49-F238E27FC236}">
                  <a16:creationId xmlns:a16="http://schemas.microsoft.com/office/drawing/2014/main" id="{89A319D1-94EF-AEC1-2F80-BEE30A9E94A1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3611E7D5-55C5-372B-A29C-50E35033653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399213" y="4395268"/>
            <a:ext cx="108000" cy="108000"/>
            <a:chOff x="961227" y="5651700"/>
            <a:chExt cx="54000" cy="54000"/>
          </a:xfrm>
        </p:grpSpPr>
        <p:cxnSp>
          <p:nvCxnSpPr>
            <p:cNvPr id="376" name="Connecteur droit 375">
              <a:extLst>
                <a:ext uri="{FF2B5EF4-FFF2-40B4-BE49-F238E27FC236}">
                  <a16:creationId xmlns:a16="http://schemas.microsoft.com/office/drawing/2014/main" id="{CCB3E6F4-A9CD-6E21-2B21-720F5A03F4F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Connecteur droit 376">
              <a:extLst>
                <a:ext uri="{FF2B5EF4-FFF2-40B4-BE49-F238E27FC236}">
                  <a16:creationId xmlns:a16="http://schemas.microsoft.com/office/drawing/2014/main" id="{A2418D60-BBC1-3F58-9C0A-9FD542AFF47C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C35D8CEF-5F84-6940-A84A-91826EEA2E1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378700" y="4395268"/>
            <a:ext cx="108000" cy="108000"/>
            <a:chOff x="961227" y="5651700"/>
            <a:chExt cx="54000" cy="54000"/>
          </a:xfrm>
        </p:grpSpPr>
        <p:cxnSp>
          <p:nvCxnSpPr>
            <p:cNvPr id="374" name="Connecteur droit 373">
              <a:extLst>
                <a:ext uri="{FF2B5EF4-FFF2-40B4-BE49-F238E27FC236}">
                  <a16:creationId xmlns:a16="http://schemas.microsoft.com/office/drawing/2014/main" id="{D5A34599-E2AA-FB16-F42A-86974DB7887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Connecteur droit 374">
              <a:extLst>
                <a:ext uri="{FF2B5EF4-FFF2-40B4-BE49-F238E27FC236}">
                  <a16:creationId xmlns:a16="http://schemas.microsoft.com/office/drawing/2014/main" id="{17B15B2E-3C71-83D5-46B6-35DA72F72747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F2EAB2D4-4A7B-FA4C-1CC7-4CBF0260FED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326438" y="4395268"/>
            <a:ext cx="108000" cy="108000"/>
            <a:chOff x="961227" y="5651700"/>
            <a:chExt cx="54000" cy="54000"/>
          </a:xfrm>
        </p:grpSpPr>
        <p:cxnSp>
          <p:nvCxnSpPr>
            <p:cNvPr id="372" name="Connecteur droit 371">
              <a:extLst>
                <a:ext uri="{FF2B5EF4-FFF2-40B4-BE49-F238E27FC236}">
                  <a16:creationId xmlns:a16="http://schemas.microsoft.com/office/drawing/2014/main" id="{8DF0E548-AD46-2301-A04B-6FE6B85478B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Connecteur droit 372">
              <a:extLst>
                <a:ext uri="{FF2B5EF4-FFF2-40B4-BE49-F238E27FC236}">
                  <a16:creationId xmlns:a16="http://schemas.microsoft.com/office/drawing/2014/main" id="{09172A5E-C0D4-69AF-EC78-795F745C7F32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1EE8041C-269E-B46D-0592-53AECFEB563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271793" y="4395268"/>
            <a:ext cx="108000" cy="108000"/>
            <a:chOff x="961227" y="5651700"/>
            <a:chExt cx="54000" cy="54000"/>
          </a:xfrm>
        </p:grpSpPr>
        <p:cxnSp>
          <p:nvCxnSpPr>
            <p:cNvPr id="370" name="Connecteur droit 369">
              <a:extLst>
                <a:ext uri="{FF2B5EF4-FFF2-40B4-BE49-F238E27FC236}">
                  <a16:creationId xmlns:a16="http://schemas.microsoft.com/office/drawing/2014/main" id="{AEF2109F-D6A4-E64B-E5C8-34DB5951BFA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Connecteur droit 370">
              <a:extLst>
                <a:ext uri="{FF2B5EF4-FFF2-40B4-BE49-F238E27FC236}">
                  <a16:creationId xmlns:a16="http://schemas.microsoft.com/office/drawing/2014/main" id="{266FF62F-A8BA-BDA6-7B09-66B780781B0E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E85669A4-2D15-B622-D09F-677463DF653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451475" y="3407589"/>
            <a:ext cx="108000" cy="108000"/>
            <a:chOff x="961227" y="5651700"/>
            <a:chExt cx="54000" cy="54000"/>
          </a:xfrm>
        </p:grpSpPr>
        <p:cxnSp>
          <p:nvCxnSpPr>
            <p:cNvPr id="359" name="Connecteur droit 358">
              <a:extLst>
                <a:ext uri="{FF2B5EF4-FFF2-40B4-BE49-F238E27FC236}">
                  <a16:creationId xmlns:a16="http://schemas.microsoft.com/office/drawing/2014/main" id="{B33C8A1C-8281-560C-80AD-8D3FE3ECC44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Connecteur droit 359">
              <a:extLst>
                <a:ext uri="{FF2B5EF4-FFF2-40B4-BE49-F238E27FC236}">
                  <a16:creationId xmlns:a16="http://schemas.microsoft.com/office/drawing/2014/main" id="{F80BC179-DC37-C523-1CCD-BA022C85A5EE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9A03F92C-9C1F-82C4-4B33-8912C9571B3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401594" y="3407589"/>
            <a:ext cx="108000" cy="108000"/>
            <a:chOff x="961227" y="5651700"/>
            <a:chExt cx="54000" cy="54000"/>
          </a:xfrm>
        </p:grpSpPr>
        <p:cxnSp>
          <p:nvCxnSpPr>
            <p:cNvPr id="357" name="Connecteur droit 356">
              <a:extLst>
                <a:ext uri="{FF2B5EF4-FFF2-40B4-BE49-F238E27FC236}">
                  <a16:creationId xmlns:a16="http://schemas.microsoft.com/office/drawing/2014/main" id="{D0C281DB-F338-6FA6-449A-47E455E9A3E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Connecteur droit 357">
              <a:extLst>
                <a:ext uri="{FF2B5EF4-FFF2-40B4-BE49-F238E27FC236}">
                  <a16:creationId xmlns:a16="http://schemas.microsoft.com/office/drawing/2014/main" id="{33814F49-328B-9D27-768A-1FE6638D5EBE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B26CFAD0-2091-5344-64ED-6E1CC453118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381081" y="3407589"/>
            <a:ext cx="108000" cy="108000"/>
            <a:chOff x="961227" y="5651700"/>
            <a:chExt cx="54000" cy="54000"/>
          </a:xfrm>
        </p:grpSpPr>
        <p:cxnSp>
          <p:nvCxnSpPr>
            <p:cNvPr id="355" name="Connecteur droit 354">
              <a:extLst>
                <a:ext uri="{FF2B5EF4-FFF2-40B4-BE49-F238E27FC236}">
                  <a16:creationId xmlns:a16="http://schemas.microsoft.com/office/drawing/2014/main" id="{78EC5A84-34B7-F2E6-0FD4-7CC922D789D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Connecteur droit 355">
              <a:extLst>
                <a:ext uri="{FF2B5EF4-FFF2-40B4-BE49-F238E27FC236}">
                  <a16:creationId xmlns:a16="http://schemas.microsoft.com/office/drawing/2014/main" id="{40652A88-4193-3B74-CDF8-942F3DDE089C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03016943-A4AC-58B4-EF2E-4FCD8ED07E9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328819" y="3407589"/>
            <a:ext cx="108000" cy="108000"/>
            <a:chOff x="961227" y="5651700"/>
            <a:chExt cx="54000" cy="54000"/>
          </a:xfrm>
        </p:grpSpPr>
        <p:cxnSp>
          <p:nvCxnSpPr>
            <p:cNvPr id="353" name="Connecteur droit 352">
              <a:extLst>
                <a:ext uri="{FF2B5EF4-FFF2-40B4-BE49-F238E27FC236}">
                  <a16:creationId xmlns:a16="http://schemas.microsoft.com/office/drawing/2014/main" id="{E297169B-1E9D-5023-5780-646F70046E3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Connecteur droit 353">
              <a:extLst>
                <a:ext uri="{FF2B5EF4-FFF2-40B4-BE49-F238E27FC236}">
                  <a16:creationId xmlns:a16="http://schemas.microsoft.com/office/drawing/2014/main" id="{ABD845DB-9375-86B9-44E8-E14D25B3E34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8503139D-4DCA-D616-3045-83A4B2C19F8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271793" y="3407589"/>
            <a:ext cx="108000" cy="108000"/>
            <a:chOff x="961227" y="5651700"/>
            <a:chExt cx="54000" cy="54000"/>
          </a:xfrm>
        </p:grpSpPr>
        <p:cxnSp>
          <p:nvCxnSpPr>
            <p:cNvPr id="351" name="Connecteur droit 350">
              <a:extLst>
                <a:ext uri="{FF2B5EF4-FFF2-40B4-BE49-F238E27FC236}">
                  <a16:creationId xmlns:a16="http://schemas.microsoft.com/office/drawing/2014/main" id="{01513433-72BC-E15D-C5F4-FB721A651C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Connecteur droit 351">
              <a:extLst>
                <a:ext uri="{FF2B5EF4-FFF2-40B4-BE49-F238E27FC236}">
                  <a16:creationId xmlns:a16="http://schemas.microsoft.com/office/drawing/2014/main" id="{79116AEA-790E-0E35-B5C8-00D6B7B0DA62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2F55A465-BDE4-5B93-CE55-F901F10CEFA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449094" y="2444531"/>
            <a:ext cx="108000" cy="108000"/>
            <a:chOff x="961227" y="5651700"/>
            <a:chExt cx="54000" cy="54000"/>
          </a:xfrm>
        </p:grpSpPr>
        <p:cxnSp>
          <p:nvCxnSpPr>
            <p:cNvPr id="341" name="Connecteur droit 340">
              <a:extLst>
                <a:ext uri="{FF2B5EF4-FFF2-40B4-BE49-F238E27FC236}">
                  <a16:creationId xmlns:a16="http://schemas.microsoft.com/office/drawing/2014/main" id="{C5085D9C-2B4D-F538-21AC-FE7217231B2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Connecteur droit 341">
              <a:extLst>
                <a:ext uri="{FF2B5EF4-FFF2-40B4-BE49-F238E27FC236}">
                  <a16:creationId xmlns:a16="http://schemas.microsoft.com/office/drawing/2014/main" id="{61A12677-371C-82FA-B6F6-78A482AC8030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5E147979-FCD8-C3B8-DB41-13CDE371245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399213" y="2444531"/>
            <a:ext cx="108000" cy="108000"/>
            <a:chOff x="961227" y="5651700"/>
            <a:chExt cx="54000" cy="54000"/>
          </a:xfrm>
        </p:grpSpPr>
        <p:cxnSp>
          <p:nvCxnSpPr>
            <p:cNvPr id="339" name="Connecteur droit 338">
              <a:extLst>
                <a:ext uri="{FF2B5EF4-FFF2-40B4-BE49-F238E27FC236}">
                  <a16:creationId xmlns:a16="http://schemas.microsoft.com/office/drawing/2014/main" id="{9BB7ACDB-EF36-004F-1EFA-60F96D4EC09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Connecteur droit 339">
              <a:extLst>
                <a:ext uri="{FF2B5EF4-FFF2-40B4-BE49-F238E27FC236}">
                  <a16:creationId xmlns:a16="http://schemas.microsoft.com/office/drawing/2014/main" id="{E7D50BA9-CA33-9AA2-5A64-437B6911007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6FED947D-055A-9DEA-3846-7B3DC4BCF46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378700" y="2444531"/>
            <a:ext cx="108000" cy="108000"/>
            <a:chOff x="961227" y="5651700"/>
            <a:chExt cx="54000" cy="54000"/>
          </a:xfrm>
        </p:grpSpPr>
        <p:cxnSp>
          <p:nvCxnSpPr>
            <p:cNvPr id="337" name="Connecteur droit 336">
              <a:extLst>
                <a:ext uri="{FF2B5EF4-FFF2-40B4-BE49-F238E27FC236}">
                  <a16:creationId xmlns:a16="http://schemas.microsoft.com/office/drawing/2014/main" id="{A750748B-CB8C-3EBC-FA78-AFBC9EAF706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Connecteur droit 337">
              <a:extLst>
                <a:ext uri="{FF2B5EF4-FFF2-40B4-BE49-F238E27FC236}">
                  <a16:creationId xmlns:a16="http://schemas.microsoft.com/office/drawing/2014/main" id="{F22E3908-657E-2C4C-B9AA-CA74545616D6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D4522F1E-AE92-C6BA-9CAF-F99D9560DD1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326438" y="2444531"/>
            <a:ext cx="108000" cy="108000"/>
            <a:chOff x="961227" y="5651700"/>
            <a:chExt cx="54000" cy="54000"/>
          </a:xfrm>
        </p:grpSpPr>
        <p:cxnSp>
          <p:nvCxnSpPr>
            <p:cNvPr id="335" name="Connecteur droit 334">
              <a:extLst>
                <a:ext uri="{FF2B5EF4-FFF2-40B4-BE49-F238E27FC236}">
                  <a16:creationId xmlns:a16="http://schemas.microsoft.com/office/drawing/2014/main" id="{2671A19B-5279-44A4-C99B-E30977ED816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Connecteur droit 335">
              <a:extLst>
                <a:ext uri="{FF2B5EF4-FFF2-40B4-BE49-F238E27FC236}">
                  <a16:creationId xmlns:a16="http://schemas.microsoft.com/office/drawing/2014/main" id="{3C12FE82-631A-72DD-C22F-24FE1B2A9C1B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B8CF6DBB-00A7-AE9F-E7B2-A485F0C4EA1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271793" y="2444531"/>
            <a:ext cx="108000" cy="108000"/>
            <a:chOff x="961227" y="5651700"/>
            <a:chExt cx="54000" cy="54000"/>
          </a:xfrm>
        </p:grpSpPr>
        <p:cxnSp>
          <p:nvCxnSpPr>
            <p:cNvPr id="333" name="Connecteur droit 332">
              <a:extLst>
                <a:ext uri="{FF2B5EF4-FFF2-40B4-BE49-F238E27FC236}">
                  <a16:creationId xmlns:a16="http://schemas.microsoft.com/office/drawing/2014/main" id="{24B169A1-47A1-FB08-E652-23D493EC9A3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Connecteur droit 333">
              <a:extLst>
                <a:ext uri="{FF2B5EF4-FFF2-40B4-BE49-F238E27FC236}">
                  <a16:creationId xmlns:a16="http://schemas.microsoft.com/office/drawing/2014/main" id="{6F499B43-1CAB-AFDC-7E01-541BCAC27D9A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04A4A10E-C6EE-A93B-B99C-6B591657B04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449094" y="1472981"/>
            <a:ext cx="108000" cy="108000"/>
            <a:chOff x="961227" y="5651700"/>
            <a:chExt cx="54000" cy="54000"/>
          </a:xfrm>
        </p:grpSpPr>
        <p:cxnSp>
          <p:nvCxnSpPr>
            <p:cNvPr id="323" name="Connecteur droit 322">
              <a:extLst>
                <a:ext uri="{FF2B5EF4-FFF2-40B4-BE49-F238E27FC236}">
                  <a16:creationId xmlns:a16="http://schemas.microsoft.com/office/drawing/2014/main" id="{29CF4169-3C4B-BF20-6B88-BED9300179F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Connecteur droit 323">
              <a:extLst>
                <a:ext uri="{FF2B5EF4-FFF2-40B4-BE49-F238E27FC236}">
                  <a16:creationId xmlns:a16="http://schemas.microsoft.com/office/drawing/2014/main" id="{72EE3826-B4B9-6966-9187-191EDBF24147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1A1E934D-1469-FF98-54E2-E562DC87D5A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399213" y="1472981"/>
            <a:ext cx="108000" cy="108000"/>
            <a:chOff x="961227" y="5651700"/>
            <a:chExt cx="54000" cy="54000"/>
          </a:xfrm>
        </p:grpSpPr>
        <p:cxnSp>
          <p:nvCxnSpPr>
            <p:cNvPr id="320" name="Connecteur droit 319">
              <a:extLst>
                <a:ext uri="{FF2B5EF4-FFF2-40B4-BE49-F238E27FC236}">
                  <a16:creationId xmlns:a16="http://schemas.microsoft.com/office/drawing/2014/main" id="{BE4B69C2-CF6F-0664-6599-8A5DC67C70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Connecteur droit 320">
              <a:extLst>
                <a:ext uri="{FF2B5EF4-FFF2-40B4-BE49-F238E27FC236}">
                  <a16:creationId xmlns:a16="http://schemas.microsoft.com/office/drawing/2014/main" id="{C60FE15E-0E5E-3345-B747-0265B841175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049AE824-B2FA-512D-EFC2-EE2469AF74E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378700" y="1472981"/>
            <a:ext cx="108000" cy="108000"/>
            <a:chOff x="961227" y="5651700"/>
            <a:chExt cx="54000" cy="54000"/>
          </a:xfrm>
        </p:grpSpPr>
        <p:cxnSp>
          <p:nvCxnSpPr>
            <p:cNvPr id="254" name="Connecteur droit 253">
              <a:extLst>
                <a:ext uri="{FF2B5EF4-FFF2-40B4-BE49-F238E27FC236}">
                  <a16:creationId xmlns:a16="http://schemas.microsoft.com/office/drawing/2014/main" id="{7EA0C3B0-3AE3-4BE7-7D4F-44CAF446497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Connecteur droit 254">
              <a:extLst>
                <a:ext uri="{FF2B5EF4-FFF2-40B4-BE49-F238E27FC236}">
                  <a16:creationId xmlns:a16="http://schemas.microsoft.com/office/drawing/2014/main" id="{46E1F6C4-4AD9-29A8-7E28-73769816805A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2780E486-61E6-17E3-9743-D2BA0D106AC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326438" y="1472981"/>
            <a:ext cx="108000" cy="108000"/>
            <a:chOff x="961227" y="5651700"/>
            <a:chExt cx="54000" cy="54000"/>
          </a:xfrm>
        </p:grpSpPr>
        <p:cxnSp>
          <p:nvCxnSpPr>
            <p:cNvPr id="252" name="Connecteur droit 251">
              <a:extLst>
                <a:ext uri="{FF2B5EF4-FFF2-40B4-BE49-F238E27FC236}">
                  <a16:creationId xmlns:a16="http://schemas.microsoft.com/office/drawing/2014/main" id="{D978C20A-6D70-C465-F771-223D4D15EB6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Connecteur droit 252">
              <a:extLst>
                <a:ext uri="{FF2B5EF4-FFF2-40B4-BE49-F238E27FC236}">
                  <a16:creationId xmlns:a16="http://schemas.microsoft.com/office/drawing/2014/main" id="{26B84B8B-61FE-C6B8-B738-D085D82E3511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D62233D4-BE26-D8EE-5E6C-B9E5933FC62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271793" y="1472981"/>
            <a:ext cx="108000" cy="108000"/>
            <a:chOff x="961227" y="5651700"/>
            <a:chExt cx="54000" cy="54000"/>
          </a:xfrm>
        </p:grpSpPr>
        <p:cxnSp>
          <p:nvCxnSpPr>
            <p:cNvPr id="250" name="Connecteur droit 249">
              <a:extLst>
                <a:ext uri="{FF2B5EF4-FFF2-40B4-BE49-F238E27FC236}">
                  <a16:creationId xmlns:a16="http://schemas.microsoft.com/office/drawing/2014/main" id="{B9440938-4930-780E-E406-7446FC41C4C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Connecteur droit 250">
              <a:extLst>
                <a:ext uri="{FF2B5EF4-FFF2-40B4-BE49-F238E27FC236}">
                  <a16:creationId xmlns:a16="http://schemas.microsoft.com/office/drawing/2014/main" id="{264EE4E0-61F8-44BD-F123-07E735B08D43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FDF684B0-AB1D-C7FC-DB27-0E29672A817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578603" y="5373000"/>
            <a:ext cx="108000" cy="108000"/>
            <a:chOff x="961227" y="5651700"/>
            <a:chExt cx="54000" cy="54000"/>
          </a:xfrm>
        </p:grpSpPr>
        <p:cxnSp>
          <p:nvCxnSpPr>
            <p:cNvPr id="402" name="Connecteur droit 401">
              <a:extLst>
                <a:ext uri="{FF2B5EF4-FFF2-40B4-BE49-F238E27FC236}">
                  <a16:creationId xmlns:a16="http://schemas.microsoft.com/office/drawing/2014/main" id="{D0911D6E-C9F1-533B-69A9-E94D217486A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Connecteur droit 402">
              <a:extLst>
                <a:ext uri="{FF2B5EF4-FFF2-40B4-BE49-F238E27FC236}">
                  <a16:creationId xmlns:a16="http://schemas.microsoft.com/office/drawing/2014/main" id="{F8044C01-5A26-B3E3-B60C-19116BAAE68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73002375-0B69-939E-D4DC-88BDD20E458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539331" y="5373000"/>
            <a:ext cx="108000" cy="108000"/>
            <a:chOff x="961227" y="5651700"/>
            <a:chExt cx="54000" cy="54000"/>
          </a:xfrm>
        </p:grpSpPr>
        <p:cxnSp>
          <p:nvCxnSpPr>
            <p:cNvPr id="400" name="Connecteur droit 399">
              <a:extLst>
                <a:ext uri="{FF2B5EF4-FFF2-40B4-BE49-F238E27FC236}">
                  <a16:creationId xmlns:a16="http://schemas.microsoft.com/office/drawing/2014/main" id="{F4F413B6-946F-C894-9C2B-70B10D36B5D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Connecteur droit 400">
              <a:extLst>
                <a:ext uri="{FF2B5EF4-FFF2-40B4-BE49-F238E27FC236}">
                  <a16:creationId xmlns:a16="http://schemas.microsoft.com/office/drawing/2014/main" id="{25C33046-DC00-7986-2DD5-0C4DDC558C30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A4306C94-3449-46FD-97D1-6E9569F027D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501356" y="5373000"/>
            <a:ext cx="108000" cy="108000"/>
            <a:chOff x="961227" y="5651700"/>
            <a:chExt cx="54000" cy="54000"/>
          </a:xfrm>
        </p:grpSpPr>
        <p:cxnSp>
          <p:nvCxnSpPr>
            <p:cNvPr id="398" name="Connecteur droit 397">
              <a:extLst>
                <a:ext uri="{FF2B5EF4-FFF2-40B4-BE49-F238E27FC236}">
                  <a16:creationId xmlns:a16="http://schemas.microsoft.com/office/drawing/2014/main" id="{1E08B7F0-4C90-F390-EC3E-CDBE7889FE6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Connecteur droit 398">
              <a:extLst>
                <a:ext uri="{FF2B5EF4-FFF2-40B4-BE49-F238E27FC236}">
                  <a16:creationId xmlns:a16="http://schemas.microsoft.com/office/drawing/2014/main" id="{C0711A77-C2F8-69A1-82F6-F7A9BC05193E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B86CE043-9847-6F99-0C8E-1F9645BE949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578603" y="4395268"/>
            <a:ext cx="108000" cy="108000"/>
            <a:chOff x="961227" y="5651700"/>
            <a:chExt cx="54000" cy="54000"/>
          </a:xfrm>
        </p:grpSpPr>
        <p:cxnSp>
          <p:nvCxnSpPr>
            <p:cNvPr id="384" name="Connecteur droit 383">
              <a:extLst>
                <a:ext uri="{FF2B5EF4-FFF2-40B4-BE49-F238E27FC236}">
                  <a16:creationId xmlns:a16="http://schemas.microsoft.com/office/drawing/2014/main" id="{DA911BDF-6EBE-2153-6DA4-778BE187CF9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Connecteur droit 384">
              <a:extLst>
                <a:ext uri="{FF2B5EF4-FFF2-40B4-BE49-F238E27FC236}">
                  <a16:creationId xmlns:a16="http://schemas.microsoft.com/office/drawing/2014/main" id="{32A70A2C-6A10-59FA-7D7D-E468BC958AF4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94853371-728B-C861-8E6F-5D6520B86DE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539331" y="4395268"/>
            <a:ext cx="108000" cy="108000"/>
            <a:chOff x="961227" y="5651700"/>
            <a:chExt cx="54000" cy="54000"/>
          </a:xfrm>
        </p:grpSpPr>
        <p:cxnSp>
          <p:nvCxnSpPr>
            <p:cNvPr id="382" name="Connecteur droit 381">
              <a:extLst>
                <a:ext uri="{FF2B5EF4-FFF2-40B4-BE49-F238E27FC236}">
                  <a16:creationId xmlns:a16="http://schemas.microsoft.com/office/drawing/2014/main" id="{210BE77F-9E47-CC62-9B19-C2F4CCF718B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Connecteur droit 382">
              <a:extLst>
                <a:ext uri="{FF2B5EF4-FFF2-40B4-BE49-F238E27FC236}">
                  <a16:creationId xmlns:a16="http://schemas.microsoft.com/office/drawing/2014/main" id="{8DB31B58-331A-C280-783A-9FAED7F22AF0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9381ED93-20E7-4CB1-8E4B-FCF9FE05E3D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501356" y="4395268"/>
            <a:ext cx="108000" cy="108000"/>
            <a:chOff x="961227" y="5651700"/>
            <a:chExt cx="54000" cy="54000"/>
          </a:xfrm>
        </p:grpSpPr>
        <p:cxnSp>
          <p:nvCxnSpPr>
            <p:cNvPr id="380" name="Connecteur droit 379">
              <a:extLst>
                <a:ext uri="{FF2B5EF4-FFF2-40B4-BE49-F238E27FC236}">
                  <a16:creationId xmlns:a16="http://schemas.microsoft.com/office/drawing/2014/main" id="{495D468E-8FFD-C492-4327-3055DD946C9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Connecteur droit 380">
              <a:extLst>
                <a:ext uri="{FF2B5EF4-FFF2-40B4-BE49-F238E27FC236}">
                  <a16:creationId xmlns:a16="http://schemas.microsoft.com/office/drawing/2014/main" id="{DC4C71F8-A978-6976-CDA1-EF384879693B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EC17CD52-AF6E-6800-C5DF-B61AF2DFF36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580984" y="3407589"/>
            <a:ext cx="108000" cy="108000"/>
            <a:chOff x="961227" y="5651700"/>
            <a:chExt cx="54000" cy="54000"/>
          </a:xfrm>
        </p:grpSpPr>
        <p:cxnSp>
          <p:nvCxnSpPr>
            <p:cNvPr id="366" name="Connecteur droit 365">
              <a:extLst>
                <a:ext uri="{FF2B5EF4-FFF2-40B4-BE49-F238E27FC236}">
                  <a16:creationId xmlns:a16="http://schemas.microsoft.com/office/drawing/2014/main" id="{3DA50C46-0270-8E88-3DE9-4116EDBAD89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Connecteur droit 366">
              <a:extLst>
                <a:ext uri="{FF2B5EF4-FFF2-40B4-BE49-F238E27FC236}">
                  <a16:creationId xmlns:a16="http://schemas.microsoft.com/office/drawing/2014/main" id="{06902118-E5EB-5351-8C64-8A8A4774AFB3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D3F00696-C3FF-F3C5-7EBE-F10EAF4CAAC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541712" y="3407589"/>
            <a:ext cx="108000" cy="108000"/>
            <a:chOff x="961227" y="5651700"/>
            <a:chExt cx="54000" cy="54000"/>
          </a:xfrm>
        </p:grpSpPr>
        <p:cxnSp>
          <p:nvCxnSpPr>
            <p:cNvPr id="364" name="Connecteur droit 363">
              <a:extLst>
                <a:ext uri="{FF2B5EF4-FFF2-40B4-BE49-F238E27FC236}">
                  <a16:creationId xmlns:a16="http://schemas.microsoft.com/office/drawing/2014/main" id="{83CB82A2-5CF7-3836-23A2-1D275605F31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Connecteur droit 364">
              <a:extLst>
                <a:ext uri="{FF2B5EF4-FFF2-40B4-BE49-F238E27FC236}">
                  <a16:creationId xmlns:a16="http://schemas.microsoft.com/office/drawing/2014/main" id="{3E9450E0-156A-C6C2-E7C3-25868445823B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6D7B9ED6-2EBA-9C50-74C6-F0D9E53AB26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503737" y="3407589"/>
            <a:ext cx="108000" cy="108000"/>
            <a:chOff x="961227" y="5651700"/>
            <a:chExt cx="54000" cy="54000"/>
          </a:xfrm>
        </p:grpSpPr>
        <p:cxnSp>
          <p:nvCxnSpPr>
            <p:cNvPr id="361" name="Connecteur droit 360">
              <a:extLst>
                <a:ext uri="{FF2B5EF4-FFF2-40B4-BE49-F238E27FC236}">
                  <a16:creationId xmlns:a16="http://schemas.microsoft.com/office/drawing/2014/main" id="{4BC92556-2929-9A26-E840-570E9E4D380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Connecteur droit 362">
              <a:extLst>
                <a:ext uri="{FF2B5EF4-FFF2-40B4-BE49-F238E27FC236}">
                  <a16:creationId xmlns:a16="http://schemas.microsoft.com/office/drawing/2014/main" id="{344E72D3-D96E-2C76-1A41-9AF9A655D44A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C3ADF94A-56C8-F28E-01EE-50AC708CFC7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578603" y="2444531"/>
            <a:ext cx="108000" cy="108000"/>
            <a:chOff x="961227" y="5651700"/>
            <a:chExt cx="54000" cy="54000"/>
          </a:xfrm>
        </p:grpSpPr>
        <p:cxnSp>
          <p:nvCxnSpPr>
            <p:cNvPr id="347" name="Connecteur droit 346">
              <a:extLst>
                <a:ext uri="{FF2B5EF4-FFF2-40B4-BE49-F238E27FC236}">
                  <a16:creationId xmlns:a16="http://schemas.microsoft.com/office/drawing/2014/main" id="{5BD95119-FF2C-AF6C-2B18-D5675D3D1BC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Connecteur droit 347">
              <a:extLst>
                <a:ext uri="{FF2B5EF4-FFF2-40B4-BE49-F238E27FC236}">
                  <a16:creationId xmlns:a16="http://schemas.microsoft.com/office/drawing/2014/main" id="{A1FD1CF8-1794-53CC-0ABA-44C1CFC366AB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1974EDF7-049D-36C7-4163-F97786D0DBC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539331" y="2444531"/>
            <a:ext cx="108000" cy="108000"/>
            <a:chOff x="961227" y="5651700"/>
            <a:chExt cx="54000" cy="54000"/>
          </a:xfrm>
        </p:grpSpPr>
        <p:cxnSp>
          <p:nvCxnSpPr>
            <p:cNvPr id="345" name="Connecteur droit 344">
              <a:extLst>
                <a:ext uri="{FF2B5EF4-FFF2-40B4-BE49-F238E27FC236}">
                  <a16:creationId xmlns:a16="http://schemas.microsoft.com/office/drawing/2014/main" id="{C4A3A50C-D48F-9139-C7A7-2403C72B194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Connecteur droit 345">
              <a:extLst>
                <a:ext uri="{FF2B5EF4-FFF2-40B4-BE49-F238E27FC236}">
                  <a16:creationId xmlns:a16="http://schemas.microsoft.com/office/drawing/2014/main" id="{0B3218D1-512F-23DD-084D-655E31534B4A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03B58120-B0E0-46BC-DCA8-8E7D3F59CEA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501356" y="2444531"/>
            <a:ext cx="108000" cy="108000"/>
            <a:chOff x="961227" y="5651700"/>
            <a:chExt cx="54000" cy="54000"/>
          </a:xfrm>
        </p:grpSpPr>
        <p:cxnSp>
          <p:nvCxnSpPr>
            <p:cNvPr id="343" name="Connecteur droit 342">
              <a:extLst>
                <a:ext uri="{FF2B5EF4-FFF2-40B4-BE49-F238E27FC236}">
                  <a16:creationId xmlns:a16="http://schemas.microsoft.com/office/drawing/2014/main" id="{1E99160A-C2A4-D201-67D8-3A9C4EAF27E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Connecteur droit 343">
              <a:extLst>
                <a:ext uri="{FF2B5EF4-FFF2-40B4-BE49-F238E27FC236}">
                  <a16:creationId xmlns:a16="http://schemas.microsoft.com/office/drawing/2014/main" id="{008D4F18-3CC2-8636-CC82-A20E502971ED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956BDB86-78B8-B76A-1817-991B0A1A87F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578603" y="1472981"/>
            <a:ext cx="108000" cy="108000"/>
            <a:chOff x="961227" y="5651700"/>
            <a:chExt cx="54000" cy="54000"/>
          </a:xfrm>
        </p:grpSpPr>
        <p:cxnSp>
          <p:nvCxnSpPr>
            <p:cNvPr id="329" name="Connecteur droit 328">
              <a:extLst>
                <a:ext uri="{FF2B5EF4-FFF2-40B4-BE49-F238E27FC236}">
                  <a16:creationId xmlns:a16="http://schemas.microsoft.com/office/drawing/2014/main" id="{4D0BA617-88D3-C841-D046-7A79BE871B3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Connecteur droit 329">
              <a:extLst>
                <a:ext uri="{FF2B5EF4-FFF2-40B4-BE49-F238E27FC236}">
                  <a16:creationId xmlns:a16="http://schemas.microsoft.com/office/drawing/2014/main" id="{403056DC-47BB-A9DD-A4AB-2A98A4687AF2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AAE65F91-78AA-A44C-0B89-F0FA03F3AB2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539331" y="1472981"/>
            <a:ext cx="108000" cy="108000"/>
            <a:chOff x="961227" y="5651700"/>
            <a:chExt cx="54000" cy="54000"/>
          </a:xfrm>
        </p:grpSpPr>
        <p:cxnSp>
          <p:nvCxnSpPr>
            <p:cNvPr id="327" name="Connecteur droit 326">
              <a:extLst>
                <a:ext uri="{FF2B5EF4-FFF2-40B4-BE49-F238E27FC236}">
                  <a16:creationId xmlns:a16="http://schemas.microsoft.com/office/drawing/2014/main" id="{32C78676-FC0B-5D14-4F20-BD4A19C51BA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Connecteur droit 327">
              <a:extLst>
                <a:ext uri="{FF2B5EF4-FFF2-40B4-BE49-F238E27FC236}">
                  <a16:creationId xmlns:a16="http://schemas.microsoft.com/office/drawing/2014/main" id="{74C76781-DE62-3073-BAAF-B2917A853996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5F5B3D4A-1491-80E0-5C1E-087A51637E5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501356" y="1472981"/>
            <a:ext cx="108000" cy="108000"/>
            <a:chOff x="961227" y="5651700"/>
            <a:chExt cx="54000" cy="54000"/>
          </a:xfrm>
        </p:grpSpPr>
        <p:cxnSp>
          <p:nvCxnSpPr>
            <p:cNvPr id="325" name="Connecteur droit 324">
              <a:extLst>
                <a:ext uri="{FF2B5EF4-FFF2-40B4-BE49-F238E27FC236}">
                  <a16:creationId xmlns:a16="http://schemas.microsoft.com/office/drawing/2014/main" id="{986EFFA5-86A5-FFB8-C15E-FC111CEC84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Connecteur droit 325">
              <a:extLst>
                <a:ext uri="{FF2B5EF4-FFF2-40B4-BE49-F238E27FC236}">
                  <a16:creationId xmlns:a16="http://schemas.microsoft.com/office/drawing/2014/main" id="{89247EC3-1564-307C-C5F5-FBD45D77000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3921662B-5D88-938D-0CEA-FA554476F97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578603" y="491908"/>
            <a:ext cx="108000" cy="108000"/>
            <a:chOff x="961227" y="5651700"/>
            <a:chExt cx="54000" cy="54000"/>
          </a:xfrm>
        </p:grpSpPr>
        <p:cxnSp>
          <p:nvCxnSpPr>
            <p:cNvPr id="246" name="Connecteur droit 245">
              <a:extLst>
                <a:ext uri="{FF2B5EF4-FFF2-40B4-BE49-F238E27FC236}">
                  <a16:creationId xmlns:a16="http://schemas.microsoft.com/office/drawing/2014/main" id="{1D73C1DB-A3B0-07E6-0EBD-1C4806A27F6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Connecteur droit 246">
              <a:extLst>
                <a:ext uri="{FF2B5EF4-FFF2-40B4-BE49-F238E27FC236}">
                  <a16:creationId xmlns:a16="http://schemas.microsoft.com/office/drawing/2014/main" id="{6A2776C6-B3A6-D884-B7A4-596D706308F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A17A6696-4F13-886A-A2A1-F113B585EBF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539331" y="491908"/>
            <a:ext cx="108000" cy="108000"/>
            <a:chOff x="961227" y="5651700"/>
            <a:chExt cx="54000" cy="54000"/>
          </a:xfrm>
        </p:grpSpPr>
        <p:cxnSp>
          <p:nvCxnSpPr>
            <p:cNvPr id="244" name="Connecteur droit 243">
              <a:extLst>
                <a:ext uri="{FF2B5EF4-FFF2-40B4-BE49-F238E27FC236}">
                  <a16:creationId xmlns:a16="http://schemas.microsoft.com/office/drawing/2014/main" id="{B4BDDC2E-F2AA-C099-58D0-20180537CE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Connecteur droit 244">
              <a:extLst>
                <a:ext uri="{FF2B5EF4-FFF2-40B4-BE49-F238E27FC236}">
                  <a16:creationId xmlns:a16="http://schemas.microsoft.com/office/drawing/2014/main" id="{C5EC3E99-49E7-937C-5A5B-42F14B4ED728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97394F91-2782-0337-7821-E6E49BAEEA6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501356" y="491908"/>
            <a:ext cx="108000" cy="108000"/>
            <a:chOff x="961227" y="5651700"/>
            <a:chExt cx="54000" cy="54000"/>
          </a:xfrm>
        </p:grpSpPr>
        <p:cxnSp>
          <p:nvCxnSpPr>
            <p:cNvPr id="242" name="Connecteur droit 241">
              <a:extLst>
                <a:ext uri="{FF2B5EF4-FFF2-40B4-BE49-F238E27FC236}">
                  <a16:creationId xmlns:a16="http://schemas.microsoft.com/office/drawing/2014/main" id="{7A7FBE39-7440-9163-F8F2-69B9FF768F5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Connecteur droit 242">
              <a:extLst>
                <a:ext uri="{FF2B5EF4-FFF2-40B4-BE49-F238E27FC236}">
                  <a16:creationId xmlns:a16="http://schemas.microsoft.com/office/drawing/2014/main" id="{5F69BF72-BD1E-5855-E200-EF7A93CE8D92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2" name="Groupe 191">
            <a:extLst>
              <a:ext uri="{FF2B5EF4-FFF2-40B4-BE49-F238E27FC236}">
                <a16:creationId xmlns:a16="http://schemas.microsoft.com/office/drawing/2014/main" id="{923145D5-A872-2CA0-19D1-7706343C9E9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449094" y="491908"/>
            <a:ext cx="108000" cy="108000"/>
            <a:chOff x="961227" y="5651700"/>
            <a:chExt cx="54000" cy="54000"/>
          </a:xfrm>
        </p:grpSpPr>
        <p:cxnSp>
          <p:nvCxnSpPr>
            <p:cNvPr id="240" name="Connecteur droit 239">
              <a:extLst>
                <a:ext uri="{FF2B5EF4-FFF2-40B4-BE49-F238E27FC236}">
                  <a16:creationId xmlns:a16="http://schemas.microsoft.com/office/drawing/2014/main" id="{F865307D-C123-9962-176C-1AC725F78E5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Connecteur droit 240">
              <a:extLst>
                <a:ext uri="{FF2B5EF4-FFF2-40B4-BE49-F238E27FC236}">
                  <a16:creationId xmlns:a16="http://schemas.microsoft.com/office/drawing/2014/main" id="{76F8FB5B-CA08-229C-BC4E-7F472B2C06BB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3" name="Groupe 192">
            <a:extLst>
              <a:ext uri="{FF2B5EF4-FFF2-40B4-BE49-F238E27FC236}">
                <a16:creationId xmlns:a16="http://schemas.microsoft.com/office/drawing/2014/main" id="{7F571804-FCA1-3093-7195-867640A8C78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399213" y="491908"/>
            <a:ext cx="108000" cy="108000"/>
            <a:chOff x="961227" y="5651700"/>
            <a:chExt cx="54000" cy="54000"/>
          </a:xfrm>
        </p:grpSpPr>
        <p:cxnSp>
          <p:nvCxnSpPr>
            <p:cNvPr id="238" name="Connecteur droit 237">
              <a:extLst>
                <a:ext uri="{FF2B5EF4-FFF2-40B4-BE49-F238E27FC236}">
                  <a16:creationId xmlns:a16="http://schemas.microsoft.com/office/drawing/2014/main" id="{124E1C1F-B5A5-2A52-12DC-DCF5AA6F216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Connecteur droit 238">
              <a:extLst>
                <a:ext uri="{FF2B5EF4-FFF2-40B4-BE49-F238E27FC236}">
                  <a16:creationId xmlns:a16="http://schemas.microsoft.com/office/drawing/2014/main" id="{C396F653-E272-1751-61DA-0CCCDE6CBF9D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4" name="Groupe 193">
            <a:extLst>
              <a:ext uri="{FF2B5EF4-FFF2-40B4-BE49-F238E27FC236}">
                <a16:creationId xmlns:a16="http://schemas.microsoft.com/office/drawing/2014/main" id="{64EA3B4A-207B-6D1D-AE77-7ED15F58165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378700" y="491908"/>
            <a:ext cx="108000" cy="108000"/>
            <a:chOff x="961227" y="5651700"/>
            <a:chExt cx="54000" cy="54000"/>
          </a:xfrm>
        </p:grpSpPr>
        <p:cxnSp>
          <p:nvCxnSpPr>
            <p:cNvPr id="236" name="Connecteur droit 235">
              <a:extLst>
                <a:ext uri="{FF2B5EF4-FFF2-40B4-BE49-F238E27FC236}">
                  <a16:creationId xmlns:a16="http://schemas.microsoft.com/office/drawing/2014/main" id="{942E99A2-D179-1130-00FD-EEB5A816FA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Connecteur droit 236">
              <a:extLst>
                <a:ext uri="{FF2B5EF4-FFF2-40B4-BE49-F238E27FC236}">
                  <a16:creationId xmlns:a16="http://schemas.microsoft.com/office/drawing/2014/main" id="{A6A63776-EBE8-785E-84EB-7ED4D668C511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5" name="Groupe 194">
            <a:extLst>
              <a:ext uri="{FF2B5EF4-FFF2-40B4-BE49-F238E27FC236}">
                <a16:creationId xmlns:a16="http://schemas.microsoft.com/office/drawing/2014/main" id="{60A4BB7F-82E5-8D72-C51B-CF4B63F86F9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326438" y="491908"/>
            <a:ext cx="108000" cy="108000"/>
            <a:chOff x="961227" y="5651700"/>
            <a:chExt cx="54000" cy="54000"/>
          </a:xfrm>
        </p:grpSpPr>
        <p:cxnSp>
          <p:nvCxnSpPr>
            <p:cNvPr id="216" name="Connecteur droit 215">
              <a:extLst>
                <a:ext uri="{FF2B5EF4-FFF2-40B4-BE49-F238E27FC236}">
                  <a16:creationId xmlns:a16="http://schemas.microsoft.com/office/drawing/2014/main" id="{1F78AF9F-49BC-4C7A-DEA7-1E889409E83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Connecteur droit 231">
              <a:extLst>
                <a:ext uri="{FF2B5EF4-FFF2-40B4-BE49-F238E27FC236}">
                  <a16:creationId xmlns:a16="http://schemas.microsoft.com/office/drawing/2014/main" id="{555731FA-003C-BC09-B084-96C41E601A61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6" name="Groupe 195">
            <a:extLst>
              <a:ext uri="{FF2B5EF4-FFF2-40B4-BE49-F238E27FC236}">
                <a16:creationId xmlns:a16="http://schemas.microsoft.com/office/drawing/2014/main" id="{BD814D87-D0A4-6F6D-1C73-0CBE565D935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271793" y="491908"/>
            <a:ext cx="108000" cy="108000"/>
            <a:chOff x="961227" y="5651700"/>
            <a:chExt cx="54000" cy="54000"/>
          </a:xfrm>
        </p:grpSpPr>
        <p:cxnSp>
          <p:nvCxnSpPr>
            <p:cNvPr id="214" name="Connecteur droit 213">
              <a:extLst>
                <a:ext uri="{FF2B5EF4-FFF2-40B4-BE49-F238E27FC236}">
                  <a16:creationId xmlns:a16="http://schemas.microsoft.com/office/drawing/2014/main" id="{B1810B3A-0B38-AC18-651E-0654AF8942B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Connecteur droit 214">
              <a:extLst>
                <a:ext uri="{FF2B5EF4-FFF2-40B4-BE49-F238E27FC236}">
                  <a16:creationId xmlns:a16="http://schemas.microsoft.com/office/drawing/2014/main" id="{D07C1D76-0424-72CB-7E9E-79F69F3FEE45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9" name="Groupe 538">
            <a:extLst>
              <a:ext uri="{FF2B5EF4-FFF2-40B4-BE49-F238E27FC236}">
                <a16:creationId xmlns:a16="http://schemas.microsoft.com/office/drawing/2014/main" id="{0E08E5B2-0F64-97CA-9540-D1663395CB4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55122" y="5373000"/>
            <a:ext cx="108000" cy="108000"/>
            <a:chOff x="961227" y="5651700"/>
            <a:chExt cx="54000" cy="54000"/>
          </a:xfrm>
        </p:grpSpPr>
        <p:cxnSp>
          <p:nvCxnSpPr>
            <p:cNvPr id="609" name="Connecteur droit 608">
              <a:extLst>
                <a:ext uri="{FF2B5EF4-FFF2-40B4-BE49-F238E27FC236}">
                  <a16:creationId xmlns:a16="http://schemas.microsoft.com/office/drawing/2014/main" id="{B8EB903A-D33C-A11A-762F-A70C8D3D0D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0" name="Connecteur droit 609">
              <a:extLst>
                <a:ext uri="{FF2B5EF4-FFF2-40B4-BE49-F238E27FC236}">
                  <a16:creationId xmlns:a16="http://schemas.microsoft.com/office/drawing/2014/main" id="{29A5EDB6-D517-4416-8C58-3531678E9CD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0" name="Groupe 539">
            <a:extLst>
              <a:ext uri="{FF2B5EF4-FFF2-40B4-BE49-F238E27FC236}">
                <a16:creationId xmlns:a16="http://schemas.microsoft.com/office/drawing/2014/main" id="{275EC77E-8336-69BD-FF1E-01EC7039B01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707622" y="5373000"/>
            <a:ext cx="108000" cy="108000"/>
            <a:chOff x="961227" y="5651700"/>
            <a:chExt cx="54000" cy="54000"/>
          </a:xfrm>
        </p:grpSpPr>
        <p:cxnSp>
          <p:nvCxnSpPr>
            <p:cNvPr id="607" name="Connecteur droit 606">
              <a:extLst>
                <a:ext uri="{FF2B5EF4-FFF2-40B4-BE49-F238E27FC236}">
                  <a16:creationId xmlns:a16="http://schemas.microsoft.com/office/drawing/2014/main" id="{BA8CBE16-B6AC-EF8C-6942-9D6A22691F8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8" name="Connecteur droit 607">
              <a:extLst>
                <a:ext uri="{FF2B5EF4-FFF2-40B4-BE49-F238E27FC236}">
                  <a16:creationId xmlns:a16="http://schemas.microsoft.com/office/drawing/2014/main" id="{9AA68CEA-3B56-8372-2F73-00A7C856F635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1" name="Groupe 540">
            <a:extLst>
              <a:ext uri="{FF2B5EF4-FFF2-40B4-BE49-F238E27FC236}">
                <a16:creationId xmlns:a16="http://schemas.microsoft.com/office/drawing/2014/main" id="{00AF6313-C650-AC5D-5894-F9E6238ACAE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668350" y="5373000"/>
            <a:ext cx="108000" cy="108000"/>
            <a:chOff x="961227" y="5651700"/>
            <a:chExt cx="54000" cy="54000"/>
          </a:xfrm>
        </p:grpSpPr>
        <p:cxnSp>
          <p:nvCxnSpPr>
            <p:cNvPr id="605" name="Connecteur droit 604">
              <a:extLst>
                <a:ext uri="{FF2B5EF4-FFF2-40B4-BE49-F238E27FC236}">
                  <a16:creationId xmlns:a16="http://schemas.microsoft.com/office/drawing/2014/main" id="{FEA1EA8B-AF0A-3749-C45B-2070879B59A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6" name="Connecteur droit 605">
              <a:extLst>
                <a:ext uri="{FF2B5EF4-FFF2-40B4-BE49-F238E27FC236}">
                  <a16:creationId xmlns:a16="http://schemas.microsoft.com/office/drawing/2014/main" id="{64F60DBA-1AA2-CB92-74CD-69D74BCE23D1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2" name="Groupe 541">
            <a:extLst>
              <a:ext uri="{FF2B5EF4-FFF2-40B4-BE49-F238E27FC236}">
                <a16:creationId xmlns:a16="http://schemas.microsoft.com/office/drawing/2014/main" id="{34913E0C-F5B8-8B83-2DB6-F7080FC932A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622755" y="5373000"/>
            <a:ext cx="108000" cy="108000"/>
            <a:chOff x="961227" y="5651700"/>
            <a:chExt cx="54000" cy="54000"/>
          </a:xfrm>
        </p:grpSpPr>
        <p:cxnSp>
          <p:nvCxnSpPr>
            <p:cNvPr id="603" name="Connecteur droit 602">
              <a:extLst>
                <a:ext uri="{FF2B5EF4-FFF2-40B4-BE49-F238E27FC236}">
                  <a16:creationId xmlns:a16="http://schemas.microsoft.com/office/drawing/2014/main" id="{813A102D-E5B2-4FEC-AC77-C42A8F4E2D2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4" name="Connecteur droit 603">
              <a:extLst>
                <a:ext uri="{FF2B5EF4-FFF2-40B4-BE49-F238E27FC236}">
                  <a16:creationId xmlns:a16="http://schemas.microsoft.com/office/drawing/2014/main" id="{9149C7A3-2830-A4B8-4AD2-91425C464D61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3" name="Groupe 542">
            <a:extLst>
              <a:ext uri="{FF2B5EF4-FFF2-40B4-BE49-F238E27FC236}">
                <a16:creationId xmlns:a16="http://schemas.microsoft.com/office/drawing/2014/main" id="{10D76714-C0B9-B0A4-1B46-4F0331DF132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55122" y="4395268"/>
            <a:ext cx="108000" cy="108000"/>
            <a:chOff x="961227" y="5651700"/>
            <a:chExt cx="54000" cy="54000"/>
          </a:xfrm>
        </p:grpSpPr>
        <p:cxnSp>
          <p:nvCxnSpPr>
            <p:cNvPr id="601" name="Connecteur droit 600">
              <a:extLst>
                <a:ext uri="{FF2B5EF4-FFF2-40B4-BE49-F238E27FC236}">
                  <a16:creationId xmlns:a16="http://schemas.microsoft.com/office/drawing/2014/main" id="{174868CB-068A-4CAD-E35F-01E587A31C7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2" name="Connecteur droit 601">
              <a:extLst>
                <a:ext uri="{FF2B5EF4-FFF2-40B4-BE49-F238E27FC236}">
                  <a16:creationId xmlns:a16="http://schemas.microsoft.com/office/drawing/2014/main" id="{D200736C-5DA6-2B87-2F35-0B8DAABB938E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4" name="Groupe 543">
            <a:extLst>
              <a:ext uri="{FF2B5EF4-FFF2-40B4-BE49-F238E27FC236}">
                <a16:creationId xmlns:a16="http://schemas.microsoft.com/office/drawing/2014/main" id="{9C841C8B-BD39-0BEF-27E3-9538C5D3ED7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707622" y="4395268"/>
            <a:ext cx="108000" cy="108000"/>
            <a:chOff x="961227" y="5651700"/>
            <a:chExt cx="54000" cy="54000"/>
          </a:xfrm>
        </p:grpSpPr>
        <p:cxnSp>
          <p:nvCxnSpPr>
            <p:cNvPr id="599" name="Connecteur droit 598">
              <a:extLst>
                <a:ext uri="{FF2B5EF4-FFF2-40B4-BE49-F238E27FC236}">
                  <a16:creationId xmlns:a16="http://schemas.microsoft.com/office/drawing/2014/main" id="{30C5B3CC-DE97-3893-021B-A5AAE0146FE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0" name="Connecteur droit 599">
              <a:extLst>
                <a:ext uri="{FF2B5EF4-FFF2-40B4-BE49-F238E27FC236}">
                  <a16:creationId xmlns:a16="http://schemas.microsoft.com/office/drawing/2014/main" id="{ABB3098A-DB5D-0834-F6E0-E361ED270DFC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5" name="Groupe 544">
            <a:extLst>
              <a:ext uri="{FF2B5EF4-FFF2-40B4-BE49-F238E27FC236}">
                <a16:creationId xmlns:a16="http://schemas.microsoft.com/office/drawing/2014/main" id="{C0B952E8-02B0-2567-20E9-66030F668B2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668350" y="4395268"/>
            <a:ext cx="108000" cy="108000"/>
            <a:chOff x="961227" y="5651700"/>
            <a:chExt cx="54000" cy="54000"/>
          </a:xfrm>
        </p:grpSpPr>
        <p:cxnSp>
          <p:nvCxnSpPr>
            <p:cNvPr id="597" name="Connecteur droit 596">
              <a:extLst>
                <a:ext uri="{FF2B5EF4-FFF2-40B4-BE49-F238E27FC236}">
                  <a16:creationId xmlns:a16="http://schemas.microsoft.com/office/drawing/2014/main" id="{99626B61-AA96-7F3F-9229-A2554981E7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8" name="Connecteur droit 597">
              <a:extLst>
                <a:ext uri="{FF2B5EF4-FFF2-40B4-BE49-F238E27FC236}">
                  <a16:creationId xmlns:a16="http://schemas.microsoft.com/office/drawing/2014/main" id="{80A999E2-C850-704C-5B37-A4E9FE4427CF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6" name="Groupe 545">
            <a:extLst>
              <a:ext uri="{FF2B5EF4-FFF2-40B4-BE49-F238E27FC236}">
                <a16:creationId xmlns:a16="http://schemas.microsoft.com/office/drawing/2014/main" id="{2289F0C1-0C18-EF7F-DB05-84E2874BC63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622755" y="4395268"/>
            <a:ext cx="108000" cy="108000"/>
            <a:chOff x="961227" y="5651700"/>
            <a:chExt cx="54000" cy="54000"/>
          </a:xfrm>
        </p:grpSpPr>
        <p:cxnSp>
          <p:nvCxnSpPr>
            <p:cNvPr id="595" name="Connecteur droit 594">
              <a:extLst>
                <a:ext uri="{FF2B5EF4-FFF2-40B4-BE49-F238E27FC236}">
                  <a16:creationId xmlns:a16="http://schemas.microsoft.com/office/drawing/2014/main" id="{C9A2A7EE-A098-67EE-6AFF-E1A8D7C497F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6" name="Connecteur droit 595">
              <a:extLst>
                <a:ext uri="{FF2B5EF4-FFF2-40B4-BE49-F238E27FC236}">
                  <a16:creationId xmlns:a16="http://schemas.microsoft.com/office/drawing/2014/main" id="{77ED55AB-4F90-6E75-8ED4-13C4CD0EA45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7" name="Groupe 546">
            <a:extLst>
              <a:ext uri="{FF2B5EF4-FFF2-40B4-BE49-F238E27FC236}">
                <a16:creationId xmlns:a16="http://schemas.microsoft.com/office/drawing/2014/main" id="{F0885196-EE12-9731-E586-7248CCAA609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57503" y="3407589"/>
            <a:ext cx="108000" cy="108000"/>
            <a:chOff x="961227" y="5651700"/>
            <a:chExt cx="54000" cy="54000"/>
          </a:xfrm>
        </p:grpSpPr>
        <p:cxnSp>
          <p:nvCxnSpPr>
            <p:cNvPr id="593" name="Connecteur droit 592">
              <a:extLst>
                <a:ext uri="{FF2B5EF4-FFF2-40B4-BE49-F238E27FC236}">
                  <a16:creationId xmlns:a16="http://schemas.microsoft.com/office/drawing/2014/main" id="{BC0C243F-D3F7-A32F-2566-6F4B41AA012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4" name="Connecteur droit 593">
              <a:extLst>
                <a:ext uri="{FF2B5EF4-FFF2-40B4-BE49-F238E27FC236}">
                  <a16:creationId xmlns:a16="http://schemas.microsoft.com/office/drawing/2014/main" id="{A47973A2-6033-0442-3410-2A8401BC226A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8" name="Groupe 547">
            <a:extLst>
              <a:ext uri="{FF2B5EF4-FFF2-40B4-BE49-F238E27FC236}">
                <a16:creationId xmlns:a16="http://schemas.microsoft.com/office/drawing/2014/main" id="{74C2D42B-EFC4-719A-88E3-6305F7D803B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710003" y="3407589"/>
            <a:ext cx="108000" cy="108000"/>
            <a:chOff x="961227" y="5651700"/>
            <a:chExt cx="54000" cy="54000"/>
          </a:xfrm>
        </p:grpSpPr>
        <p:cxnSp>
          <p:nvCxnSpPr>
            <p:cNvPr id="591" name="Connecteur droit 590">
              <a:extLst>
                <a:ext uri="{FF2B5EF4-FFF2-40B4-BE49-F238E27FC236}">
                  <a16:creationId xmlns:a16="http://schemas.microsoft.com/office/drawing/2014/main" id="{6B8EB44E-B2B3-D475-1E84-E6C490C8DE8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2" name="Connecteur droit 591">
              <a:extLst>
                <a:ext uri="{FF2B5EF4-FFF2-40B4-BE49-F238E27FC236}">
                  <a16:creationId xmlns:a16="http://schemas.microsoft.com/office/drawing/2014/main" id="{8B712DD1-EBEA-5024-850C-03A2C050A374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9" name="Groupe 548">
            <a:extLst>
              <a:ext uri="{FF2B5EF4-FFF2-40B4-BE49-F238E27FC236}">
                <a16:creationId xmlns:a16="http://schemas.microsoft.com/office/drawing/2014/main" id="{44C4CAA2-4BF2-994A-B5C9-1DE689771F2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670731" y="3407589"/>
            <a:ext cx="108000" cy="108000"/>
            <a:chOff x="961227" y="5651700"/>
            <a:chExt cx="54000" cy="54000"/>
          </a:xfrm>
        </p:grpSpPr>
        <p:cxnSp>
          <p:nvCxnSpPr>
            <p:cNvPr id="589" name="Connecteur droit 588">
              <a:extLst>
                <a:ext uri="{FF2B5EF4-FFF2-40B4-BE49-F238E27FC236}">
                  <a16:creationId xmlns:a16="http://schemas.microsoft.com/office/drawing/2014/main" id="{E602189D-2A18-E426-1FC5-09E47050F58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0" name="Connecteur droit 589">
              <a:extLst>
                <a:ext uri="{FF2B5EF4-FFF2-40B4-BE49-F238E27FC236}">
                  <a16:creationId xmlns:a16="http://schemas.microsoft.com/office/drawing/2014/main" id="{490E8E86-C748-43EB-A634-1406F5521B36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0" name="Groupe 549">
            <a:extLst>
              <a:ext uri="{FF2B5EF4-FFF2-40B4-BE49-F238E27FC236}">
                <a16:creationId xmlns:a16="http://schemas.microsoft.com/office/drawing/2014/main" id="{26DE5DAC-B68E-050C-2D4A-4CA19BBF34F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625136" y="3407589"/>
            <a:ext cx="108000" cy="108000"/>
            <a:chOff x="961227" y="5651700"/>
            <a:chExt cx="54000" cy="54000"/>
          </a:xfrm>
        </p:grpSpPr>
        <p:cxnSp>
          <p:nvCxnSpPr>
            <p:cNvPr id="587" name="Connecteur droit 586">
              <a:extLst>
                <a:ext uri="{FF2B5EF4-FFF2-40B4-BE49-F238E27FC236}">
                  <a16:creationId xmlns:a16="http://schemas.microsoft.com/office/drawing/2014/main" id="{487480E3-A0E2-0512-5EB4-5F99364517E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8" name="Connecteur droit 587">
              <a:extLst>
                <a:ext uri="{FF2B5EF4-FFF2-40B4-BE49-F238E27FC236}">
                  <a16:creationId xmlns:a16="http://schemas.microsoft.com/office/drawing/2014/main" id="{63ED720A-B472-F5AF-7AA0-60136D85E942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1" name="Groupe 550">
            <a:extLst>
              <a:ext uri="{FF2B5EF4-FFF2-40B4-BE49-F238E27FC236}">
                <a16:creationId xmlns:a16="http://schemas.microsoft.com/office/drawing/2014/main" id="{DBE9CDBB-1837-93F1-3E8E-0FB8929C03D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55122" y="2444531"/>
            <a:ext cx="108000" cy="108000"/>
            <a:chOff x="961227" y="5651700"/>
            <a:chExt cx="54000" cy="54000"/>
          </a:xfrm>
        </p:grpSpPr>
        <p:cxnSp>
          <p:nvCxnSpPr>
            <p:cNvPr id="585" name="Connecteur droit 584">
              <a:extLst>
                <a:ext uri="{FF2B5EF4-FFF2-40B4-BE49-F238E27FC236}">
                  <a16:creationId xmlns:a16="http://schemas.microsoft.com/office/drawing/2014/main" id="{CB0861F8-5319-66FA-7307-435FA001078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6" name="Connecteur droit 585">
              <a:extLst>
                <a:ext uri="{FF2B5EF4-FFF2-40B4-BE49-F238E27FC236}">
                  <a16:creationId xmlns:a16="http://schemas.microsoft.com/office/drawing/2014/main" id="{237E2EF6-816A-0F08-4B61-A1A286ED4D67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2" name="Groupe 551">
            <a:extLst>
              <a:ext uri="{FF2B5EF4-FFF2-40B4-BE49-F238E27FC236}">
                <a16:creationId xmlns:a16="http://schemas.microsoft.com/office/drawing/2014/main" id="{72B213BA-6103-1EC9-36C4-1B4637E90CD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707622" y="2444531"/>
            <a:ext cx="108000" cy="108000"/>
            <a:chOff x="961227" y="5651700"/>
            <a:chExt cx="54000" cy="54000"/>
          </a:xfrm>
        </p:grpSpPr>
        <p:cxnSp>
          <p:nvCxnSpPr>
            <p:cNvPr id="583" name="Connecteur droit 582">
              <a:extLst>
                <a:ext uri="{FF2B5EF4-FFF2-40B4-BE49-F238E27FC236}">
                  <a16:creationId xmlns:a16="http://schemas.microsoft.com/office/drawing/2014/main" id="{2A6B5E1D-A90D-A201-60B9-C3B32099E5A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4" name="Connecteur droit 583">
              <a:extLst>
                <a:ext uri="{FF2B5EF4-FFF2-40B4-BE49-F238E27FC236}">
                  <a16:creationId xmlns:a16="http://schemas.microsoft.com/office/drawing/2014/main" id="{A4C66C2A-28D4-2724-328B-2874CCE72010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3" name="Groupe 552">
            <a:extLst>
              <a:ext uri="{FF2B5EF4-FFF2-40B4-BE49-F238E27FC236}">
                <a16:creationId xmlns:a16="http://schemas.microsoft.com/office/drawing/2014/main" id="{BC4ED676-8EBC-A3AD-CEAC-643354F63A7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668350" y="2444531"/>
            <a:ext cx="108000" cy="108000"/>
            <a:chOff x="961227" y="5651700"/>
            <a:chExt cx="54000" cy="54000"/>
          </a:xfrm>
        </p:grpSpPr>
        <p:cxnSp>
          <p:nvCxnSpPr>
            <p:cNvPr id="581" name="Connecteur droit 580">
              <a:extLst>
                <a:ext uri="{FF2B5EF4-FFF2-40B4-BE49-F238E27FC236}">
                  <a16:creationId xmlns:a16="http://schemas.microsoft.com/office/drawing/2014/main" id="{3E3F002F-58EB-F4D5-8C94-A7A18637C44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2" name="Connecteur droit 581">
              <a:extLst>
                <a:ext uri="{FF2B5EF4-FFF2-40B4-BE49-F238E27FC236}">
                  <a16:creationId xmlns:a16="http://schemas.microsoft.com/office/drawing/2014/main" id="{F1BDB659-3436-D3DE-3813-7A1F0B379C10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4" name="Groupe 553">
            <a:extLst>
              <a:ext uri="{FF2B5EF4-FFF2-40B4-BE49-F238E27FC236}">
                <a16:creationId xmlns:a16="http://schemas.microsoft.com/office/drawing/2014/main" id="{736858E8-3E61-663D-FE38-245649E28D1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622755" y="2444531"/>
            <a:ext cx="108000" cy="108000"/>
            <a:chOff x="961227" y="5651700"/>
            <a:chExt cx="54000" cy="54000"/>
          </a:xfrm>
        </p:grpSpPr>
        <p:cxnSp>
          <p:nvCxnSpPr>
            <p:cNvPr id="579" name="Connecteur droit 578">
              <a:extLst>
                <a:ext uri="{FF2B5EF4-FFF2-40B4-BE49-F238E27FC236}">
                  <a16:creationId xmlns:a16="http://schemas.microsoft.com/office/drawing/2014/main" id="{953D5D98-2CC6-EF0B-7E0E-466DFC34283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0" name="Connecteur droit 579">
              <a:extLst>
                <a:ext uri="{FF2B5EF4-FFF2-40B4-BE49-F238E27FC236}">
                  <a16:creationId xmlns:a16="http://schemas.microsoft.com/office/drawing/2014/main" id="{ACCE0A2E-F2FB-E06E-AA72-A13A778C34AD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5" name="Groupe 554">
            <a:extLst>
              <a:ext uri="{FF2B5EF4-FFF2-40B4-BE49-F238E27FC236}">
                <a16:creationId xmlns:a16="http://schemas.microsoft.com/office/drawing/2014/main" id="{33F56032-468A-7694-6631-7ABF408FB0A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55122" y="1472981"/>
            <a:ext cx="108000" cy="108000"/>
            <a:chOff x="961227" y="5651700"/>
            <a:chExt cx="54000" cy="54000"/>
          </a:xfrm>
        </p:grpSpPr>
        <p:cxnSp>
          <p:nvCxnSpPr>
            <p:cNvPr id="577" name="Connecteur droit 576">
              <a:extLst>
                <a:ext uri="{FF2B5EF4-FFF2-40B4-BE49-F238E27FC236}">
                  <a16:creationId xmlns:a16="http://schemas.microsoft.com/office/drawing/2014/main" id="{F5B39E59-0CB4-C52B-A5B4-0E0FD13B7A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8" name="Connecteur droit 577">
              <a:extLst>
                <a:ext uri="{FF2B5EF4-FFF2-40B4-BE49-F238E27FC236}">
                  <a16:creationId xmlns:a16="http://schemas.microsoft.com/office/drawing/2014/main" id="{9E1D95C4-4288-452F-A91D-729D2A4EDE62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6" name="Groupe 555">
            <a:extLst>
              <a:ext uri="{FF2B5EF4-FFF2-40B4-BE49-F238E27FC236}">
                <a16:creationId xmlns:a16="http://schemas.microsoft.com/office/drawing/2014/main" id="{75C3AEFD-082E-11DF-65E2-DBF94309DC5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707622" y="1472981"/>
            <a:ext cx="108000" cy="108000"/>
            <a:chOff x="961227" y="5651700"/>
            <a:chExt cx="54000" cy="54000"/>
          </a:xfrm>
        </p:grpSpPr>
        <p:cxnSp>
          <p:nvCxnSpPr>
            <p:cNvPr id="575" name="Connecteur droit 574">
              <a:extLst>
                <a:ext uri="{FF2B5EF4-FFF2-40B4-BE49-F238E27FC236}">
                  <a16:creationId xmlns:a16="http://schemas.microsoft.com/office/drawing/2014/main" id="{DC975EC2-C9E9-507F-32C5-08E9FE1D7B1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6" name="Connecteur droit 575">
              <a:extLst>
                <a:ext uri="{FF2B5EF4-FFF2-40B4-BE49-F238E27FC236}">
                  <a16:creationId xmlns:a16="http://schemas.microsoft.com/office/drawing/2014/main" id="{F4F31165-4EA1-2C52-A7C2-B8EC9D77990C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7" name="Groupe 556">
            <a:extLst>
              <a:ext uri="{FF2B5EF4-FFF2-40B4-BE49-F238E27FC236}">
                <a16:creationId xmlns:a16="http://schemas.microsoft.com/office/drawing/2014/main" id="{ED7E5AC9-B748-8406-BC9C-1B560009EF1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668350" y="1472981"/>
            <a:ext cx="108000" cy="108000"/>
            <a:chOff x="961227" y="5651700"/>
            <a:chExt cx="54000" cy="54000"/>
          </a:xfrm>
        </p:grpSpPr>
        <p:cxnSp>
          <p:nvCxnSpPr>
            <p:cNvPr id="573" name="Connecteur droit 572">
              <a:extLst>
                <a:ext uri="{FF2B5EF4-FFF2-40B4-BE49-F238E27FC236}">
                  <a16:creationId xmlns:a16="http://schemas.microsoft.com/office/drawing/2014/main" id="{1422D99A-82F1-5BDA-BA8A-C613C07369C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4" name="Connecteur droit 573">
              <a:extLst>
                <a:ext uri="{FF2B5EF4-FFF2-40B4-BE49-F238E27FC236}">
                  <a16:creationId xmlns:a16="http://schemas.microsoft.com/office/drawing/2014/main" id="{6F4640ED-D3A0-2883-7900-37EBE12CF1C0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8" name="Groupe 557">
            <a:extLst>
              <a:ext uri="{FF2B5EF4-FFF2-40B4-BE49-F238E27FC236}">
                <a16:creationId xmlns:a16="http://schemas.microsoft.com/office/drawing/2014/main" id="{9A7ADCA0-C467-09E9-2219-1C52BD4AB0C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622755" y="1472981"/>
            <a:ext cx="108000" cy="108000"/>
            <a:chOff x="961227" y="5651700"/>
            <a:chExt cx="54000" cy="54000"/>
          </a:xfrm>
        </p:grpSpPr>
        <p:cxnSp>
          <p:nvCxnSpPr>
            <p:cNvPr id="571" name="Connecteur droit 570">
              <a:extLst>
                <a:ext uri="{FF2B5EF4-FFF2-40B4-BE49-F238E27FC236}">
                  <a16:creationId xmlns:a16="http://schemas.microsoft.com/office/drawing/2014/main" id="{E487608C-9D0E-CC6B-9B59-6429F9AD069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2" name="Connecteur droit 571">
              <a:extLst>
                <a:ext uri="{FF2B5EF4-FFF2-40B4-BE49-F238E27FC236}">
                  <a16:creationId xmlns:a16="http://schemas.microsoft.com/office/drawing/2014/main" id="{9FD6035C-7D1A-CA38-72FE-57C798A2C8EA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9" name="Groupe 558">
            <a:extLst>
              <a:ext uri="{FF2B5EF4-FFF2-40B4-BE49-F238E27FC236}">
                <a16:creationId xmlns:a16="http://schemas.microsoft.com/office/drawing/2014/main" id="{C94725C5-B9F7-1AC0-884B-D0F24BC237F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55122" y="491908"/>
            <a:ext cx="108000" cy="108000"/>
            <a:chOff x="961227" y="5651700"/>
            <a:chExt cx="54000" cy="54000"/>
          </a:xfrm>
        </p:grpSpPr>
        <p:cxnSp>
          <p:nvCxnSpPr>
            <p:cNvPr id="569" name="Connecteur droit 568">
              <a:extLst>
                <a:ext uri="{FF2B5EF4-FFF2-40B4-BE49-F238E27FC236}">
                  <a16:creationId xmlns:a16="http://schemas.microsoft.com/office/drawing/2014/main" id="{A656F10C-9BCA-D639-D8EA-760F12674AB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0" name="Connecteur droit 569">
              <a:extLst>
                <a:ext uri="{FF2B5EF4-FFF2-40B4-BE49-F238E27FC236}">
                  <a16:creationId xmlns:a16="http://schemas.microsoft.com/office/drawing/2014/main" id="{B69DEBA4-CD75-576F-DE25-32C537282632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0" name="Groupe 559">
            <a:extLst>
              <a:ext uri="{FF2B5EF4-FFF2-40B4-BE49-F238E27FC236}">
                <a16:creationId xmlns:a16="http://schemas.microsoft.com/office/drawing/2014/main" id="{7572A122-EB06-332C-CCAF-5BCA5A4E3DF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707622" y="491908"/>
            <a:ext cx="108000" cy="108000"/>
            <a:chOff x="961227" y="5651700"/>
            <a:chExt cx="54000" cy="54000"/>
          </a:xfrm>
        </p:grpSpPr>
        <p:cxnSp>
          <p:nvCxnSpPr>
            <p:cNvPr id="567" name="Connecteur droit 566">
              <a:extLst>
                <a:ext uri="{FF2B5EF4-FFF2-40B4-BE49-F238E27FC236}">
                  <a16:creationId xmlns:a16="http://schemas.microsoft.com/office/drawing/2014/main" id="{893D3E18-8A2F-0474-AEBF-C0821293D11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8" name="Connecteur droit 567">
              <a:extLst>
                <a:ext uri="{FF2B5EF4-FFF2-40B4-BE49-F238E27FC236}">
                  <a16:creationId xmlns:a16="http://schemas.microsoft.com/office/drawing/2014/main" id="{BA8E4682-F5D9-22D4-E5C4-09A66E064EEE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1" name="Groupe 560">
            <a:extLst>
              <a:ext uri="{FF2B5EF4-FFF2-40B4-BE49-F238E27FC236}">
                <a16:creationId xmlns:a16="http://schemas.microsoft.com/office/drawing/2014/main" id="{9EC64C67-5F40-716B-7B94-B52DCEBCA8B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668350" y="491908"/>
            <a:ext cx="108000" cy="108000"/>
            <a:chOff x="961227" y="5651700"/>
            <a:chExt cx="54000" cy="54000"/>
          </a:xfrm>
        </p:grpSpPr>
        <p:cxnSp>
          <p:nvCxnSpPr>
            <p:cNvPr id="565" name="Connecteur droit 564">
              <a:extLst>
                <a:ext uri="{FF2B5EF4-FFF2-40B4-BE49-F238E27FC236}">
                  <a16:creationId xmlns:a16="http://schemas.microsoft.com/office/drawing/2014/main" id="{870FFAD4-CFE0-683A-0876-0B8871A7C98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6" name="Connecteur droit 565">
              <a:extLst>
                <a:ext uri="{FF2B5EF4-FFF2-40B4-BE49-F238E27FC236}">
                  <a16:creationId xmlns:a16="http://schemas.microsoft.com/office/drawing/2014/main" id="{48479021-CD82-770A-4BC3-D2C05A4AA38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2" name="Groupe 561">
            <a:extLst>
              <a:ext uri="{FF2B5EF4-FFF2-40B4-BE49-F238E27FC236}">
                <a16:creationId xmlns:a16="http://schemas.microsoft.com/office/drawing/2014/main" id="{05527633-2CA2-E5A7-45F4-0221FAC3AF8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622755" y="491908"/>
            <a:ext cx="108000" cy="108000"/>
            <a:chOff x="961227" y="5651700"/>
            <a:chExt cx="54000" cy="54000"/>
          </a:xfrm>
        </p:grpSpPr>
        <p:cxnSp>
          <p:nvCxnSpPr>
            <p:cNvPr id="563" name="Connecteur droit 562">
              <a:extLst>
                <a:ext uri="{FF2B5EF4-FFF2-40B4-BE49-F238E27FC236}">
                  <a16:creationId xmlns:a16="http://schemas.microsoft.com/office/drawing/2014/main" id="{5E91A509-F255-F2E9-23F6-B7B89D4A2CC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4" name="Connecteur droit 563">
              <a:extLst>
                <a:ext uri="{FF2B5EF4-FFF2-40B4-BE49-F238E27FC236}">
                  <a16:creationId xmlns:a16="http://schemas.microsoft.com/office/drawing/2014/main" id="{A83BA48D-5B48-3AD3-AB72-87B5AECC63FB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6C01109F-A3B9-B99D-541A-FEE22BC311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449094" y="6373787"/>
            <a:ext cx="108000" cy="54000"/>
            <a:chOff x="961227" y="5651700"/>
            <a:chExt cx="54000" cy="27000"/>
          </a:xfrm>
        </p:grpSpPr>
        <p:cxnSp>
          <p:nvCxnSpPr>
            <p:cNvPr id="414" name="Connecteur droit 413">
              <a:extLst>
                <a:ext uri="{FF2B5EF4-FFF2-40B4-BE49-F238E27FC236}">
                  <a16:creationId xmlns:a16="http://schemas.microsoft.com/office/drawing/2014/main" id="{1F984A26-68F1-9238-466B-27D5E9AB0F8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27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Connecteur droit 414">
              <a:extLst>
                <a:ext uri="{FF2B5EF4-FFF2-40B4-BE49-F238E27FC236}">
                  <a16:creationId xmlns:a16="http://schemas.microsoft.com/office/drawing/2014/main" id="{814D5506-59B2-3D6F-A107-0B660BF2E573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068C24B-A861-5708-4126-6C117382B63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399213" y="6373787"/>
            <a:ext cx="108000" cy="54000"/>
            <a:chOff x="961227" y="5651700"/>
            <a:chExt cx="54000" cy="27000"/>
          </a:xfrm>
        </p:grpSpPr>
        <p:cxnSp>
          <p:nvCxnSpPr>
            <p:cNvPr id="412" name="Connecteur droit 411">
              <a:extLst>
                <a:ext uri="{FF2B5EF4-FFF2-40B4-BE49-F238E27FC236}">
                  <a16:creationId xmlns:a16="http://schemas.microsoft.com/office/drawing/2014/main" id="{4ABE3B21-A2CF-88C2-B315-60E3E8B6126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27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Connecteur droit 412">
              <a:extLst>
                <a:ext uri="{FF2B5EF4-FFF2-40B4-BE49-F238E27FC236}">
                  <a16:creationId xmlns:a16="http://schemas.microsoft.com/office/drawing/2014/main" id="{90BB58A7-DEB7-0D29-63B4-3C37DC0B6786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42CA5B96-2600-B8D5-2A60-8AC75F46901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378700" y="6373787"/>
            <a:ext cx="108000" cy="54000"/>
            <a:chOff x="961227" y="5651700"/>
            <a:chExt cx="54000" cy="27000"/>
          </a:xfrm>
        </p:grpSpPr>
        <p:cxnSp>
          <p:nvCxnSpPr>
            <p:cNvPr id="410" name="Connecteur droit 409">
              <a:extLst>
                <a:ext uri="{FF2B5EF4-FFF2-40B4-BE49-F238E27FC236}">
                  <a16:creationId xmlns:a16="http://schemas.microsoft.com/office/drawing/2014/main" id="{639D302D-AC71-DDA6-10A7-D5499F39BB0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27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Connecteur droit 410">
              <a:extLst>
                <a:ext uri="{FF2B5EF4-FFF2-40B4-BE49-F238E27FC236}">
                  <a16:creationId xmlns:a16="http://schemas.microsoft.com/office/drawing/2014/main" id="{A989747A-308B-CB3B-8084-AA1518435563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ECF8EEDB-D74E-A2F8-6A34-1D1BF906F6C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326438" y="6373787"/>
            <a:ext cx="108000" cy="54000"/>
            <a:chOff x="961227" y="5651700"/>
            <a:chExt cx="54000" cy="27000"/>
          </a:xfrm>
        </p:grpSpPr>
        <p:cxnSp>
          <p:nvCxnSpPr>
            <p:cNvPr id="408" name="Connecteur droit 407">
              <a:extLst>
                <a:ext uri="{FF2B5EF4-FFF2-40B4-BE49-F238E27FC236}">
                  <a16:creationId xmlns:a16="http://schemas.microsoft.com/office/drawing/2014/main" id="{2CFEC21E-CCEC-E91E-EABA-502B0B8F6C1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27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" name="Connecteur droit 408">
              <a:extLst>
                <a:ext uri="{FF2B5EF4-FFF2-40B4-BE49-F238E27FC236}">
                  <a16:creationId xmlns:a16="http://schemas.microsoft.com/office/drawing/2014/main" id="{D2C6B45D-FF31-D300-646C-02FA115A9A0A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7EDF7D2-F961-2256-6939-C1784ACD941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271793" y="6373787"/>
            <a:ext cx="108000" cy="54000"/>
            <a:chOff x="961227" y="5651700"/>
            <a:chExt cx="54000" cy="27000"/>
          </a:xfrm>
        </p:grpSpPr>
        <p:cxnSp>
          <p:nvCxnSpPr>
            <p:cNvPr id="406" name="Connecteur droit 405">
              <a:extLst>
                <a:ext uri="{FF2B5EF4-FFF2-40B4-BE49-F238E27FC236}">
                  <a16:creationId xmlns:a16="http://schemas.microsoft.com/office/drawing/2014/main" id="{04091D48-F5C4-D797-80FE-E0629D1DA47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27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Connecteur droit 406">
              <a:extLst>
                <a:ext uri="{FF2B5EF4-FFF2-40B4-BE49-F238E27FC236}">
                  <a16:creationId xmlns:a16="http://schemas.microsoft.com/office/drawing/2014/main" id="{F43267D7-1159-CDF0-F6CE-A5C087444970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ECD3B4F9-CBAB-C62F-C46E-922B5A77A0B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578603" y="6373787"/>
            <a:ext cx="108000" cy="54000"/>
            <a:chOff x="961227" y="5651700"/>
            <a:chExt cx="54000" cy="27000"/>
          </a:xfrm>
        </p:grpSpPr>
        <p:cxnSp>
          <p:nvCxnSpPr>
            <p:cNvPr id="420" name="Connecteur droit 419">
              <a:extLst>
                <a:ext uri="{FF2B5EF4-FFF2-40B4-BE49-F238E27FC236}">
                  <a16:creationId xmlns:a16="http://schemas.microsoft.com/office/drawing/2014/main" id="{3D83D553-AB03-A07D-E2BE-563D5A70C72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27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Connecteur droit 420">
              <a:extLst>
                <a:ext uri="{FF2B5EF4-FFF2-40B4-BE49-F238E27FC236}">
                  <a16:creationId xmlns:a16="http://schemas.microsoft.com/office/drawing/2014/main" id="{B2C3F172-ED8C-6DEE-8B83-8B4C670FD5FE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53262637-AB0A-BA7D-4488-3C5A7EC36CD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539331" y="6373787"/>
            <a:ext cx="108000" cy="54000"/>
            <a:chOff x="961227" y="5651700"/>
            <a:chExt cx="54000" cy="27000"/>
          </a:xfrm>
        </p:grpSpPr>
        <p:cxnSp>
          <p:nvCxnSpPr>
            <p:cNvPr id="418" name="Connecteur droit 417">
              <a:extLst>
                <a:ext uri="{FF2B5EF4-FFF2-40B4-BE49-F238E27FC236}">
                  <a16:creationId xmlns:a16="http://schemas.microsoft.com/office/drawing/2014/main" id="{912C4B02-954A-1B14-1F75-E62ED3FD30C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27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Connecteur droit 418">
              <a:extLst>
                <a:ext uri="{FF2B5EF4-FFF2-40B4-BE49-F238E27FC236}">
                  <a16:creationId xmlns:a16="http://schemas.microsoft.com/office/drawing/2014/main" id="{835CCAE6-0258-475C-992D-A493EBA586C5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179878BE-9EDA-C6CF-767D-9E857C56D62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501356" y="6373787"/>
            <a:ext cx="108000" cy="54000"/>
            <a:chOff x="961227" y="5651700"/>
            <a:chExt cx="54000" cy="27000"/>
          </a:xfrm>
        </p:grpSpPr>
        <p:cxnSp>
          <p:nvCxnSpPr>
            <p:cNvPr id="416" name="Connecteur droit 415">
              <a:extLst>
                <a:ext uri="{FF2B5EF4-FFF2-40B4-BE49-F238E27FC236}">
                  <a16:creationId xmlns:a16="http://schemas.microsoft.com/office/drawing/2014/main" id="{D799B7B6-A848-6B5F-94A1-026CB976E8A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27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Connecteur droit 416">
              <a:extLst>
                <a:ext uri="{FF2B5EF4-FFF2-40B4-BE49-F238E27FC236}">
                  <a16:creationId xmlns:a16="http://schemas.microsoft.com/office/drawing/2014/main" id="{0900EED9-6AA7-30FD-705E-2014075C5BB0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5" name="Groupe 534">
            <a:extLst>
              <a:ext uri="{FF2B5EF4-FFF2-40B4-BE49-F238E27FC236}">
                <a16:creationId xmlns:a16="http://schemas.microsoft.com/office/drawing/2014/main" id="{9B775CD7-DA3A-1687-B967-D3626CC36F8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55122" y="6373787"/>
            <a:ext cx="108000" cy="54000"/>
            <a:chOff x="961227" y="5651700"/>
            <a:chExt cx="54000" cy="27000"/>
          </a:xfrm>
        </p:grpSpPr>
        <p:cxnSp>
          <p:nvCxnSpPr>
            <p:cNvPr id="617" name="Connecteur droit 616">
              <a:extLst>
                <a:ext uri="{FF2B5EF4-FFF2-40B4-BE49-F238E27FC236}">
                  <a16:creationId xmlns:a16="http://schemas.microsoft.com/office/drawing/2014/main" id="{BE863B97-8C1B-86EB-7D13-641582EE5F0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27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8" name="Connecteur droit 617">
              <a:extLst>
                <a:ext uri="{FF2B5EF4-FFF2-40B4-BE49-F238E27FC236}">
                  <a16:creationId xmlns:a16="http://schemas.microsoft.com/office/drawing/2014/main" id="{3162EBE7-3750-561D-EF07-5BC012D2E9C1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6" name="Groupe 535">
            <a:extLst>
              <a:ext uri="{FF2B5EF4-FFF2-40B4-BE49-F238E27FC236}">
                <a16:creationId xmlns:a16="http://schemas.microsoft.com/office/drawing/2014/main" id="{95B7C26B-EDF8-9778-2D72-99B6EA10005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707622" y="6373787"/>
            <a:ext cx="108000" cy="54000"/>
            <a:chOff x="961227" y="5651700"/>
            <a:chExt cx="54000" cy="27000"/>
          </a:xfrm>
        </p:grpSpPr>
        <p:cxnSp>
          <p:nvCxnSpPr>
            <p:cNvPr id="615" name="Connecteur droit 614">
              <a:extLst>
                <a:ext uri="{FF2B5EF4-FFF2-40B4-BE49-F238E27FC236}">
                  <a16:creationId xmlns:a16="http://schemas.microsoft.com/office/drawing/2014/main" id="{0B78A300-2C89-6851-6E80-23A45B40C38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27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6" name="Connecteur droit 615">
              <a:extLst>
                <a:ext uri="{FF2B5EF4-FFF2-40B4-BE49-F238E27FC236}">
                  <a16:creationId xmlns:a16="http://schemas.microsoft.com/office/drawing/2014/main" id="{796464A8-4D52-D209-A72D-032D881A2B0A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7" name="Groupe 536">
            <a:extLst>
              <a:ext uri="{FF2B5EF4-FFF2-40B4-BE49-F238E27FC236}">
                <a16:creationId xmlns:a16="http://schemas.microsoft.com/office/drawing/2014/main" id="{225EAC9F-038C-3041-7C57-ECD39F5C5CE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668350" y="6373787"/>
            <a:ext cx="108000" cy="54000"/>
            <a:chOff x="961227" y="5651700"/>
            <a:chExt cx="54000" cy="27000"/>
          </a:xfrm>
        </p:grpSpPr>
        <p:cxnSp>
          <p:nvCxnSpPr>
            <p:cNvPr id="613" name="Connecteur droit 612">
              <a:extLst>
                <a:ext uri="{FF2B5EF4-FFF2-40B4-BE49-F238E27FC236}">
                  <a16:creationId xmlns:a16="http://schemas.microsoft.com/office/drawing/2014/main" id="{7DABC2E8-8368-381C-1D64-A08931AF8FE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27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4" name="Connecteur droit 613">
              <a:extLst>
                <a:ext uri="{FF2B5EF4-FFF2-40B4-BE49-F238E27FC236}">
                  <a16:creationId xmlns:a16="http://schemas.microsoft.com/office/drawing/2014/main" id="{60E5F2CE-1690-E8D5-C8C8-03A9ED4250C0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8" name="Groupe 537">
            <a:extLst>
              <a:ext uri="{FF2B5EF4-FFF2-40B4-BE49-F238E27FC236}">
                <a16:creationId xmlns:a16="http://schemas.microsoft.com/office/drawing/2014/main" id="{96C31328-254B-100D-E22F-E9FCD6881B9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630375" y="6373787"/>
            <a:ext cx="108000" cy="54000"/>
            <a:chOff x="961227" y="5651700"/>
            <a:chExt cx="54000" cy="27000"/>
          </a:xfrm>
        </p:grpSpPr>
        <p:cxnSp>
          <p:nvCxnSpPr>
            <p:cNvPr id="611" name="Connecteur droit 610">
              <a:extLst>
                <a:ext uri="{FF2B5EF4-FFF2-40B4-BE49-F238E27FC236}">
                  <a16:creationId xmlns:a16="http://schemas.microsoft.com/office/drawing/2014/main" id="{0DC57D8D-95C2-7922-F943-A4E09413EDB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27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2" name="Connecteur droit 611">
              <a:extLst>
                <a:ext uri="{FF2B5EF4-FFF2-40B4-BE49-F238E27FC236}">
                  <a16:creationId xmlns:a16="http://schemas.microsoft.com/office/drawing/2014/main" id="{4C4E3950-59A5-FB0A-44BC-172F70307004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9614569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BLANK—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9502BD-2621-3A00-E060-DBA3CE5DB145}"/>
              </a:ext>
            </a:extLst>
          </p:cNvPr>
          <p:cNvSpPr/>
          <p:nvPr userDrawn="1"/>
        </p:nvSpPr>
        <p:spPr>
          <a:xfrm>
            <a:off x="-19251" y="0"/>
            <a:ext cx="1221125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4" name="Line 6">
            <a:extLst>
              <a:ext uri="{FF2B5EF4-FFF2-40B4-BE49-F238E27FC236}">
                <a16:creationId xmlns:a16="http://schemas.microsoft.com/office/drawing/2014/main" id="{6E3F6EBF-3337-6053-FFF5-E6EEB2E01B8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-19251" y="546118"/>
            <a:ext cx="12211224" cy="0"/>
          </a:xfrm>
          <a:prstGeom prst="line">
            <a:avLst/>
          </a:prstGeom>
          <a:noFill/>
          <a:ln w="12700" cap="flat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34" name="Line 16">
            <a:extLst>
              <a:ext uri="{FF2B5EF4-FFF2-40B4-BE49-F238E27FC236}">
                <a16:creationId xmlns:a16="http://schemas.microsoft.com/office/drawing/2014/main" id="{F4DA5FCE-5A29-79F2-C6FE-ED845CADDC7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-19251" y="1525606"/>
            <a:ext cx="12211224" cy="0"/>
          </a:xfrm>
          <a:prstGeom prst="line">
            <a:avLst/>
          </a:prstGeom>
          <a:noFill/>
          <a:ln w="12700" cap="flat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35" name="Line 17">
            <a:extLst>
              <a:ext uri="{FF2B5EF4-FFF2-40B4-BE49-F238E27FC236}">
                <a16:creationId xmlns:a16="http://schemas.microsoft.com/office/drawing/2014/main" id="{DDFA8492-AD74-CCBB-D106-CE230A9AC9B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-19277" y="4438415"/>
            <a:ext cx="12211250" cy="9779"/>
          </a:xfrm>
          <a:prstGeom prst="line">
            <a:avLst/>
          </a:prstGeom>
          <a:noFill/>
          <a:ln w="12700" cap="flat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36" name="Line 18">
            <a:extLst>
              <a:ext uri="{FF2B5EF4-FFF2-40B4-BE49-F238E27FC236}">
                <a16:creationId xmlns:a16="http://schemas.microsoft.com/office/drawing/2014/main" id="{429B25D4-6C1F-A022-870F-6F59234856D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-44654" y="5423954"/>
            <a:ext cx="12236626" cy="2140"/>
          </a:xfrm>
          <a:prstGeom prst="line">
            <a:avLst/>
          </a:prstGeom>
          <a:noFill/>
          <a:ln w="12700" cap="flat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37" name="Line 20">
            <a:extLst>
              <a:ext uri="{FF2B5EF4-FFF2-40B4-BE49-F238E27FC236}">
                <a16:creationId xmlns:a16="http://schemas.microsoft.com/office/drawing/2014/main" id="{9BBCA3B5-45DC-A712-2AF0-9320FA3AC778}"/>
              </a:ext>
            </a:extLst>
          </p:cNvPr>
          <p:cNvSpPr>
            <a:spLocks noChangeShapeType="1"/>
          </p:cNvSpPr>
          <p:nvPr/>
        </p:nvSpPr>
        <p:spPr bwMode="auto">
          <a:xfrm>
            <a:off x="-19251" y="3460216"/>
            <a:ext cx="12236625" cy="2140"/>
          </a:xfrm>
          <a:prstGeom prst="line">
            <a:avLst/>
          </a:prstGeom>
          <a:noFill/>
          <a:ln w="12700" cap="flat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38" name="Line 21">
            <a:extLst>
              <a:ext uri="{FF2B5EF4-FFF2-40B4-BE49-F238E27FC236}">
                <a16:creationId xmlns:a16="http://schemas.microsoft.com/office/drawing/2014/main" id="{59FC0C1C-D84D-F83F-9A2C-8D279666DB03}"/>
              </a:ext>
            </a:extLst>
          </p:cNvPr>
          <p:cNvSpPr>
            <a:spLocks noChangeShapeType="1"/>
          </p:cNvSpPr>
          <p:nvPr/>
        </p:nvSpPr>
        <p:spPr bwMode="auto">
          <a:xfrm>
            <a:off x="-44624" y="2497156"/>
            <a:ext cx="12236598" cy="0"/>
          </a:xfrm>
          <a:prstGeom prst="line">
            <a:avLst/>
          </a:prstGeom>
          <a:noFill/>
          <a:ln w="12700" cap="flat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AB81165-6DEA-EB5E-C734-77F273212D26}"/>
              </a:ext>
            </a:extLst>
          </p:cNvPr>
          <p:cNvGrpSpPr/>
          <p:nvPr userDrawn="1"/>
        </p:nvGrpSpPr>
        <p:grpSpPr>
          <a:xfrm>
            <a:off x="807230" y="-22208"/>
            <a:ext cx="10517968" cy="6857991"/>
            <a:chOff x="807230" y="-22207"/>
            <a:chExt cx="10517968" cy="6429376"/>
          </a:xfrm>
        </p:grpSpPr>
        <p:sp>
          <p:nvSpPr>
            <p:cNvPr id="429" name="Line 11">
              <a:extLst>
                <a:ext uri="{FF2B5EF4-FFF2-40B4-BE49-F238E27FC236}">
                  <a16:creationId xmlns:a16="http://schemas.microsoft.com/office/drawing/2014/main" id="{80D78D0D-030C-CABE-6EC5-6A5D6C7A6A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04086" y="-22207"/>
              <a:ext cx="0" cy="6429376"/>
            </a:xfrm>
            <a:prstGeom prst="line">
              <a:avLst/>
            </a:prstGeom>
            <a:noFill/>
            <a:ln w="127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0" name="Line 12">
              <a:extLst>
                <a:ext uri="{FF2B5EF4-FFF2-40B4-BE49-F238E27FC236}">
                  <a16:creationId xmlns:a16="http://schemas.microsoft.com/office/drawing/2014/main" id="{A7FE5A11-00DE-8344-696E-6D68F92D0B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53411" y="-22207"/>
              <a:ext cx="0" cy="6429376"/>
            </a:xfrm>
            <a:prstGeom prst="line">
              <a:avLst/>
            </a:prstGeom>
            <a:noFill/>
            <a:ln w="127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1" name="Line 13">
              <a:extLst>
                <a:ext uri="{FF2B5EF4-FFF2-40B4-BE49-F238E27FC236}">
                  <a16:creationId xmlns:a16="http://schemas.microsoft.com/office/drawing/2014/main" id="{9CDBA5B7-1401-36EC-0AB6-B0872BEAFD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431311" y="-22207"/>
              <a:ext cx="0" cy="6429376"/>
            </a:xfrm>
            <a:prstGeom prst="line">
              <a:avLst/>
            </a:prstGeom>
            <a:noFill/>
            <a:ln w="127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2" name="Line 14">
              <a:extLst>
                <a:ext uri="{FF2B5EF4-FFF2-40B4-BE49-F238E27FC236}">
                  <a16:creationId xmlns:a16="http://schemas.microsoft.com/office/drawing/2014/main" id="{FAC058E6-B6E8-98B8-8839-3173665EAE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380636" y="-22207"/>
              <a:ext cx="0" cy="6429376"/>
            </a:xfrm>
            <a:prstGeom prst="line">
              <a:avLst/>
            </a:prstGeom>
            <a:noFill/>
            <a:ln w="127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3" name="Line 15">
              <a:extLst>
                <a:ext uri="{FF2B5EF4-FFF2-40B4-BE49-F238E27FC236}">
                  <a16:creationId xmlns:a16="http://schemas.microsoft.com/office/drawing/2014/main" id="{A073ADC2-6064-FAC8-EDE7-0C6D39C323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325198" y="-22207"/>
              <a:ext cx="0" cy="6429376"/>
            </a:xfrm>
            <a:prstGeom prst="line">
              <a:avLst/>
            </a:prstGeom>
            <a:noFill/>
            <a:ln w="127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6" name="Line 8">
              <a:extLst>
                <a:ext uri="{FF2B5EF4-FFF2-40B4-BE49-F238E27FC236}">
                  <a16:creationId xmlns:a16="http://schemas.microsoft.com/office/drawing/2014/main" id="{79418959-44B9-B67A-50C4-726B5E44EE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30711" y="-22207"/>
              <a:ext cx="0" cy="6429376"/>
            </a:xfrm>
            <a:prstGeom prst="line">
              <a:avLst/>
            </a:prstGeom>
            <a:noFill/>
            <a:ln w="127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7" name="Line 9">
              <a:extLst>
                <a:ext uri="{FF2B5EF4-FFF2-40B4-BE49-F238E27FC236}">
                  <a16:creationId xmlns:a16="http://schemas.microsoft.com/office/drawing/2014/main" id="{E018A989-DD9D-D376-20CB-3F29E46A1A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92736" y="-22207"/>
              <a:ext cx="0" cy="6429376"/>
            </a:xfrm>
            <a:prstGeom prst="line">
              <a:avLst/>
            </a:prstGeom>
            <a:noFill/>
            <a:ln w="127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8" name="Line 10">
              <a:extLst>
                <a:ext uri="{FF2B5EF4-FFF2-40B4-BE49-F238E27FC236}">
                  <a16:creationId xmlns:a16="http://schemas.microsoft.com/office/drawing/2014/main" id="{534D276A-A666-9154-C3B4-374A00DA94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54761" y="-22207"/>
              <a:ext cx="0" cy="6429376"/>
            </a:xfrm>
            <a:prstGeom prst="line">
              <a:avLst/>
            </a:prstGeom>
            <a:noFill/>
            <a:ln w="127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31" name="Line 7">
              <a:extLst>
                <a:ext uri="{FF2B5EF4-FFF2-40B4-BE49-F238E27FC236}">
                  <a16:creationId xmlns:a16="http://schemas.microsoft.com/office/drawing/2014/main" id="{95CC25B2-F8D4-B9FE-4014-B3D69D789D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7230" y="-22207"/>
              <a:ext cx="0" cy="6429376"/>
            </a:xfrm>
            <a:prstGeom prst="line">
              <a:avLst/>
            </a:prstGeom>
            <a:noFill/>
            <a:ln w="127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32" name="Line 8">
              <a:extLst>
                <a:ext uri="{FF2B5EF4-FFF2-40B4-BE49-F238E27FC236}">
                  <a16:creationId xmlns:a16="http://schemas.microsoft.com/office/drawing/2014/main" id="{F7BFBB36-A717-1B29-5080-9A4FC762DE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59730" y="-22207"/>
              <a:ext cx="0" cy="6429376"/>
            </a:xfrm>
            <a:prstGeom prst="line">
              <a:avLst/>
            </a:prstGeom>
            <a:noFill/>
            <a:ln w="127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33" name="Line 9">
              <a:extLst>
                <a:ext uri="{FF2B5EF4-FFF2-40B4-BE49-F238E27FC236}">
                  <a16:creationId xmlns:a16="http://schemas.microsoft.com/office/drawing/2014/main" id="{88554308-417B-0E62-64E7-304D6F43D3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21755" y="-22207"/>
              <a:ext cx="0" cy="6429376"/>
            </a:xfrm>
            <a:prstGeom prst="line">
              <a:avLst/>
            </a:prstGeom>
            <a:noFill/>
            <a:ln w="127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34" name="Line 10">
              <a:extLst>
                <a:ext uri="{FF2B5EF4-FFF2-40B4-BE49-F238E27FC236}">
                  <a16:creationId xmlns:a16="http://schemas.microsoft.com/office/drawing/2014/main" id="{8C99A2BF-723A-F3F1-998D-CE09802A01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83780" y="-22207"/>
              <a:ext cx="0" cy="6429376"/>
            </a:xfrm>
            <a:prstGeom prst="line">
              <a:avLst/>
            </a:prstGeom>
            <a:noFill/>
            <a:ln w="127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620" name="Line 18">
            <a:extLst>
              <a:ext uri="{FF2B5EF4-FFF2-40B4-BE49-F238E27FC236}">
                <a16:creationId xmlns:a16="http://schemas.microsoft.com/office/drawing/2014/main" id="{EC8F59B1-5E93-E987-B365-DEC6244D99AF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-1201" y="6425459"/>
            <a:ext cx="12193173" cy="0"/>
          </a:xfrm>
          <a:prstGeom prst="line">
            <a:avLst/>
          </a:prstGeom>
          <a:noFill/>
          <a:ln w="12700" cap="flat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BB55DF9C-625A-C019-6664-234A9539222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449094" y="5373000"/>
            <a:ext cx="108000" cy="108000"/>
            <a:chOff x="961227" y="5651700"/>
            <a:chExt cx="54000" cy="54000"/>
          </a:xfrm>
        </p:grpSpPr>
        <p:cxnSp>
          <p:nvCxnSpPr>
            <p:cNvPr id="396" name="Connecteur droit 395">
              <a:extLst>
                <a:ext uri="{FF2B5EF4-FFF2-40B4-BE49-F238E27FC236}">
                  <a16:creationId xmlns:a16="http://schemas.microsoft.com/office/drawing/2014/main" id="{E1C1B09F-1903-6416-6757-B0112842EBB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Connecteur droit 396">
              <a:extLst>
                <a:ext uri="{FF2B5EF4-FFF2-40B4-BE49-F238E27FC236}">
                  <a16:creationId xmlns:a16="http://schemas.microsoft.com/office/drawing/2014/main" id="{1675267B-0E06-5750-2B0C-B1DB398459F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CAE6C463-3B2E-8A16-9B4E-373A09B4CBF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399213" y="5373000"/>
            <a:ext cx="108000" cy="108000"/>
            <a:chOff x="961227" y="5651700"/>
            <a:chExt cx="54000" cy="54000"/>
          </a:xfrm>
        </p:grpSpPr>
        <p:cxnSp>
          <p:nvCxnSpPr>
            <p:cNvPr id="394" name="Connecteur droit 393">
              <a:extLst>
                <a:ext uri="{FF2B5EF4-FFF2-40B4-BE49-F238E27FC236}">
                  <a16:creationId xmlns:a16="http://schemas.microsoft.com/office/drawing/2014/main" id="{D26C2094-09B7-51F1-EB6E-F5B0ECE0DC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Connecteur droit 394">
              <a:extLst>
                <a:ext uri="{FF2B5EF4-FFF2-40B4-BE49-F238E27FC236}">
                  <a16:creationId xmlns:a16="http://schemas.microsoft.com/office/drawing/2014/main" id="{3DD680EE-56BC-AEBC-5C6B-D81E2CD8A81D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EEAACDC3-3FFB-FD14-DE13-578BA1C1247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378700" y="5373000"/>
            <a:ext cx="108000" cy="108000"/>
            <a:chOff x="961227" y="5651700"/>
            <a:chExt cx="54000" cy="54000"/>
          </a:xfrm>
        </p:grpSpPr>
        <p:cxnSp>
          <p:nvCxnSpPr>
            <p:cNvPr id="392" name="Connecteur droit 391">
              <a:extLst>
                <a:ext uri="{FF2B5EF4-FFF2-40B4-BE49-F238E27FC236}">
                  <a16:creationId xmlns:a16="http://schemas.microsoft.com/office/drawing/2014/main" id="{D8868A3D-92BB-F08F-0B2C-546385A4D24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3" name="Connecteur droit 392">
              <a:extLst>
                <a:ext uri="{FF2B5EF4-FFF2-40B4-BE49-F238E27FC236}">
                  <a16:creationId xmlns:a16="http://schemas.microsoft.com/office/drawing/2014/main" id="{3B8D0E3C-00F3-7877-D582-65B490D6641D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00832B7C-4A67-6453-9E77-534C6780241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326438" y="5373000"/>
            <a:ext cx="108000" cy="108000"/>
            <a:chOff x="961227" y="5651700"/>
            <a:chExt cx="54000" cy="54000"/>
          </a:xfrm>
        </p:grpSpPr>
        <p:cxnSp>
          <p:nvCxnSpPr>
            <p:cNvPr id="390" name="Connecteur droit 389">
              <a:extLst>
                <a:ext uri="{FF2B5EF4-FFF2-40B4-BE49-F238E27FC236}">
                  <a16:creationId xmlns:a16="http://schemas.microsoft.com/office/drawing/2014/main" id="{A3CD75BA-489A-572B-5BE3-DCAE7EB85E7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Connecteur droit 390">
              <a:extLst>
                <a:ext uri="{FF2B5EF4-FFF2-40B4-BE49-F238E27FC236}">
                  <a16:creationId xmlns:a16="http://schemas.microsoft.com/office/drawing/2014/main" id="{17FCF653-2E8F-619E-FD54-F00933CD2A1B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E7681FA8-EE2C-565D-40C5-20206827C85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271793" y="5373000"/>
            <a:ext cx="108000" cy="108000"/>
            <a:chOff x="961227" y="5651700"/>
            <a:chExt cx="54000" cy="54000"/>
          </a:xfrm>
        </p:grpSpPr>
        <p:cxnSp>
          <p:nvCxnSpPr>
            <p:cNvPr id="388" name="Connecteur droit 387">
              <a:extLst>
                <a:ext uri="{FF2B5EF4-FFF2-40B4-BE49-F238E27FC236}">
                  <a16:creationId xmlns:a16="http://schemas.microsoft.com/office/drawing/2014/main" id="{AA72B8E5-F3EF-CD7D-3BAD-06BADD2D037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Connecteur droit 388">
              <a:extLst>
                <a:ext uri="{FF2B5EF4-FFF2-40B4-BE49-F238E27FC236}">
                  <a16:creationId xmlns:a16="http://schemas.microsoft.com/office/drawing/2014/main" id="{F5579C8D-CB5D-5A00-45B9-A9047E78556C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87AEC4A3-6B9F-6D38-CB6F-2ED04BDF817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449094" y="4395268"/>
            <a:ext cx="108000" cy="108000"/>
            <a:chOff x="961227" y="5651700"/>
            <a:chExt cx="54000" cy="54000"/>
          </a:xfrm>
        </p:grpSpPr>
        <p:cxnSp>
          <p:nvCxnSpPr>
            <p:cNvPr id="378" name="Connecteur droit 377">
              <a:extLst>
                <a:ext uri="{FF2B5EF4-FFF2-40B4-BE49-F238E27FC236}">
                  <a16:creationId xmlns:a16="http://schemas.microsoft.com/office/drawing/2014/main" id="{0DADFF31-6685-2879-F125-E0FE8AB19ED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Connecteur droit 378">
              <a:extLst>
                <a:ext uri="{FF2B5EF4-FFF2-40B4-BE49-F238E27FC236}">
                  <a16:creationId xmlns:a16="http://schemas.microsoft.com/office/drawing/2014/main" id="{89A319D1-94EF-AEC1-2F80-BEE30A9E94A1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3611E7D5-55C5-372B-A29C-50E35033653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399213" y="4395268"/>
            <a:ext cx="108000" cy="108000"/>
            <a:chOff x="961227" y="5651700"/>
            <a:chExt cx="54000" cy="54000"/>
          </a:xfrm>
        </p:grpSpPr>
        <p:cxnSp>
          <p:nvCxnSpPr>
            <p:cNvPr id="376" name="Connecteur droit 375">
              <a:extLst>
                <a:ext uri="{FF2B5EF4-FFF2-40B4-BE49-F238E27FC236}">
                  <a16:creationId xmlns:a16="http://schemas.microsoft.com/office/drawing/2014/main" id="{CCB3E6F4-A9CD-6E21-2B21-720F5A03F4F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Connecteur droit 376">
              <a:extLst>
                <a:ext uri="{FF2B5EF4-FFF2-40B4-BE49-F238E27FC236}">
                  <a16:creationId xmlns:a16="http://schemas.microsoft.com/office/drawing/2014/main" id="{A2418D60-BBC1-3F58-9C0A-9FD542AFF47C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C35D8CEF-5F84-6940-A84A-91826EEA2E1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378700" y="4395268"/>
            <a:ext cx="108000" cy="108000"/>
            <a:chOff x="961227" y="5651700"/>
            <a:chExt cx="54000" cy="54000"/>
          </a:xfrm>
        </p:grpSpPr>
        <p:cxnSp>
          <p:nvCxnSpPr>
            <p:cNvPr id="374" name="Connecteur droit 373">
              <a:extLst>
                <a:ext uri="{FF2B5EF4-FFF2-40B4-BE49-F238E27FC236}">
                  <a16:creationId xmlns:a16="http://schemas.microsoft.com/office/drawing/2014/main" id="{D5A34599-E2AA-FB16-F42A-86974DB7887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Connecteur droit 374">
              <a:extLst>
                <a:ext uri="{FF2B5EF4-FFF2-40B4-BE49-F238E27FC236}">
                  <a16:creationId xmlns:a16="http://schemas.microsoft.com/office/drawing/2014/main" id="{17B15B2E-3C71-83D5-46B6-35DA72F72747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F2EAB2D4-4A7B-FA4C-1CC7-4CBF0260FED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326438" y="4395268"/>
            <a:ext cx="108000" cy="108000"/>
            <a:chOff x="961227" y="5651700"/>
            <a:chExt cx="54000" cy="54000"/>
          </a:xfrm>
        </p:grpSpPr>
        <p:cxnSp>
          <p:nvCxnSpPr>
            <p:cNvPr id="372" name="Connecteur droit 371">
              <a:extLst>
                <a:ext uri="{FF2B5EF4-FFF2-40B4-BE49-F238E27FC236}">
                  <a16:creationId xmlns:a16="http://schemas.microsoft.com/office/drawing/2014/main" id="{8DF0E548-AD46-2301-A04B-6FE6B85478B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Connecteur droit 372">
              <a:extLst>
                <a:ext uri="{FF2B5EF4-FFF2-40B4-BE49-F238E27FC236}">
                  <a16:creationId xmlns:a16="http://schemas.microsoft.com/office/drawing/2014/main" id="{09172A5E-C0D4-69AF-EC78-795F745C7F32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1EE8041C-269E-B46D-0592-53AECFEB563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271793" y="4395268"/>
            <a:ext cx="108000" cy="108000"/>
            <a:chOff x="961227" y="5651700"/>
            <a:chExt cx="54000" cy="54000"/>
          </a:xfrm>
        </p:grpSpPr>
        <p:cxnSp>
          <p:nvCxnSpPr>
            <p:cNvPr id="370" name="Connecteur droit 369">
              <a:extLst>
                <a:ext uri="{FF2B5EF4-FFF2-40B4-BE49-F238E27FC236}">
                  <a16:creationId xmlns:a16="http://schemas.microsoft.com/office/drawing/2014/main" id="{AEF2109F-D6A4-E64B-E5C8-34DB5951BFA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Connecteur droit 370">
              <a:extLst>
                <a:ext uri="{FF2B5EF4-FFF2-40B4-BE49-F238E27FC236}">
                  <a16:creationId xmlns:a16="http://schemas.microsoft.com/office/drawing/2014/main" id="{266FF62F-A8BA-BDA6-7B09-66B780781B0E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E85669A4-2D15-B622-D09F-677463DF653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451475" y="3407589"/>
            <a:ext cx="108000" cy="108000"/>
            <a:chOff x="961227" y="5651700"/>
            <a:chExt cx="54000" cy="54000"/>
          </a:xfrm>
        </p:grpSpPr>
        <p:cxnSp>
          <p:nvCxnSpPr>
            <p:cNvPr id="359" name="Connecteur droit 358">
              <a:extLst>
                <a:ext uri="{FF2B5EF4-FFF2-40B4-BE49-F238E27FC236}">
                  <a16:creationId xmlns:a16="http://schemas.microsoft.com/office/drawing/2014/main" id="{B33C8A1C-8281-560C-80AD-8D3FE3ECC44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Connecteur droit 359">
              <a:extLst>
                <a:ext uri="{FF2B5EF4-FFF2-40B4-BE49-F238E27FC236}">
                  <a16:creationId xmlns:a16="http://schemas.microsoft.com/office/drawing/2014/main" id="{F80BC179-DC37-C523-1CCD-BA022C85A5EE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9A03F92C-9C1F-82C4-4B33-8912C9571B3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401594" y="3407589"/>
            <a:ext cx="108000" cy="108000"/>
            <a:chOff x="961227" y="5651700"/>
            <a:chExt cx="54000" cy="54000"/>
          </a:xfrm>
        </p:grpSpPr>
        <p:cxnSp>
          <p:nvCxnSpPr>
            <p:cNvPr id="357" name="Connecteur droit 356">
              <a:extLst>
                <a:ext uri="{FF2B5EF4-FFF2-40B4-BE49-F238E27FC236}">
                  <a16:creationId xmlns:a16="http://schemas.microsoft.com/office/drawing/2014/main" id="{D0C281DB-F338-6FA6-449A-47E455E9A3E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Connecteur droit 357">
              <a:extLst>
                <a:ext uri="{FF2B5EF4-FFF2-40B4-BE49-F238E27FC236}">
                  <a16:creationId xmlns:a16="http://schemas.microsoft.com/office/drawing/2014/main" id="{33814F49-328B-9D27-768A-1FE6638D5EBE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B26CFAD0-2091-5344-64ED-6E1CC453118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381081" y="3407589"/>
            <a:ext cx="108000" cy="108000"/>
            <a:chOff x="961227" y="5651700"/>
            <a:chExt cx="54000" cy="54000"/>
          </a:xfrm>
        </p:grpSpPr>
        <p:cxnSp>
          <p:nvCxnSpPr>
            <p:cNvPr id="355" name="Connecteur droit 354">
              <a:extLst>
                <a:ext uri="{FF2B5EF4-FFF2-40B4-BE49-F238E27FC236}">
                  <a16:creationId xmlns:a16="http://schemas.microsoft.com/office/drawing/2014/main" id="{78EC5A84-34B7-F2E6-0FD4-7CC922D789D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Connecteur droit 355">
              <a:extLst>
                <a:ext uri="{FF2B5EF4-FFF2-40B4-BE49-F238E27FC236}">
                  <a16:creationId xmlns:a16="http://schemas.microsoft.com/office/drawing/2014/main" id="{40652A88-4193-3B74-CDF8-942F3DDE089C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03016943-A4AC-58B4-EF2E-4FCD8ED07E9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328819" y="3407589"/>
            <a:ext cx="108000" cy="108000"/>
            <a:chOff x="961227" y="5651700"/>
            <a:chExt cx="54000" cy="54000"/>
          </a:xfrm>
        </p:grpSpPr>
        <p:cxnSp>
          <p:nvCxnSpPr>
            <p:cNvPr id="353" name="Connecteur droit 352">
              <a:extLst>
                <a:ext uri="{FF2B5EF4-FFF2-40B4-BE49-F238E27FC236}">
                  <a16:creationId xmlns:a16="http://schemas.microsoft.com/office/drawing/2014/main" id="{E297169B-1E9D-5023-5780-646F70046E3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Connecteur droit 353">
              <a:extLst>
                <a:ext uri="{FF2B5EF4-FFF2-40B4-BE49-F238E27FC236}">
                  <a16:creationId xmlns:a16="http://schemas.microsoft.com/office/drawing/2014/main" id="{ABD845DB-9375-86B9-44E8-E14D25B3E34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8503139D-4DCA-D616-3045-83A4B2C19F8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271793" y="3407589"/>
            <a:ext cx="108000" cy="108000"/>
            <a:chOff x="961227" y="5651700"/>
            <a:chExt cx="54000" cy="54000"/>
          </a:xfrm>
        </p:grpSpPr>
        <p:cxnSp>
          <p:nvCxnSpPr>
            <p:cNvPr id="351" name="Connecteur droit 350">
              <a:extLst>
                <a:ext uri="{FF2B5EF4-FFF2-40B4-BE49-F238E27FC236}">
                  <a16:creationId xmlns:a16="http://schemas.microsoft.com/office/drawing/2014/main" id="{01513433-72BC-E15D-C5F4-FB721A651C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Connecteur droit 351">
              <a:extLst>
                <a:ext uri="{FF2B5EF4-FFF2-40B4-BE49-F238E27FC236}">
                  <a16:creationId xmlns:a16="http://schemas.microsoft.com/office/drawing/2014/main" id="{79116AEA-790E-0E35-B5C8-00D6B7B0DA62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2F55A465-BDE4-5B93-CE55-F901F10CEFA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449094" y="2444531"/>
            <a:ext cx="108000" cy="108000"/>
            <a:chOff x="961227" y="5651700"/>
            <a:chExt cx="54000" cy="54000"/>
          </a:xfrm>
        </p:grpSpPr>
        <p:cxnSp>
          <p:nvCxnSpPr>
            <p:cNvPr id="341" name="Connecteur droit 340">
              <a:extLst>
                <a:ext uri="{FF2B5EF4-FFF2-40B4-BE49-F238E27FC236}">
                  <a16:creationId xmlns:a16="http://schemas.microsoft.com/office/drawing/2014/main" id="{C5085D9C-2B4D-F538-21AC-FE7217231B2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Connecteur droit 341">
              <a:extLst>
                <a:ext uri="{FF2B5EF4-FFF2-40B4-BE49-F238E27FC236}">
                  <a16:creationId xmlns:a16="http://schemas.microsoft.com/office/drawing/2014/main" id="{61A12677-371C-82FA-B6F6-78A482AC8030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5E147979-FCD8-C3B8-DB41-13CDE371245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399213" y="2444531"/>
            <a:ext cx="108000" cy="108000"/>
            <a:chOff x="961227" y="5651700"/>
            <a:chExt cx="54000" cy="54000"/>
          </a:xfrm>
        </p:grpSpPr>
        <p:cxnSp>
          <p:nvCxnSpPr>
            <p:cNvPr id="339" name="Connecteur droit 338">
              <a:extLst>
                <a:ext uri="{FF2B5EF4-FFF2-40B4-BE49-F238E27FC236}">
                  <a16:creationId xmlns:a16="http://schemas.microsoft.com/office/drawing/2014/main" id="{9BB7ACDB-EF36-004F-1EFA-60F96D4EC09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Connecteur droit 339">
              <a:extLst>
                <a:ext uri="{FF2B5EF4-FFF2-40B4-BE49-F238E27FC236}">
                  <a16:creationId xmlns:a16="http://schemas.microsoft.com/office/drawing/2014/main" id="{E7D50BA9-CA33-9AA2-5A64-437B6911007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6FED947D-055A-9DEA-3846-7B3DC4BCF46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378700" y="2444531"/>
            <a:ext cx="108000" cy="108000"/>
            <a:chOff x="961227" y="5651700"/>
            <a:chExt cx="54000" cy="54000"/>
          </a:xfrm>
        </p:grpSpPr>
        <p:cxnSp>
          <p:nvCxnSpPr>
            <p:cNvPr id="337" name="Connecteur droit 336">
              <a:extLst>
                <a:ext uri="{FF2B5EF4-FFF2-40B4-BE49-F238E27FC236}">
                  <a16:creationId xmlns:a16="http://schemas.microsoft.com/office/drawing/2014/main" id="{A750748B-CB8C-3EBC-FA78-AFBC9EAF706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Connecteur droit 337">
              <a:extLst>
                <a:ext uri="{FF2B5EF4-FFF2-40B4-BE49-F238E27FC236}">
                  <a16:creationId xmlns:a16="http://schemas.microsoft.com/office/drawing/2014/main" id="{F22E3908-657E-2C4C-B9AA-CA74545616D6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D4522F1E-AE92-C6BA-9CAF-F99D9560DD1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326438" y="2444531"/>
            <a:ext cx="108000" cy="108000"/>
            <a:chOff x="961227" y="5651700"/>
            <a:chExt cx="54000" cy="54000"/>
          </a:xfrm>
        </p:grpSpPr>
        <p:cxnSp>
          <p:nvCxnSpPr>
            <p:cNvPr id="335" name="Connecteur droit 334">
              <a:extLst>
                <a:ext uri="{FF2B5EF4-FFF2-40B4-BE49-F238E27FC236}">
                  <a16:creationId xmlns:a16="http://schemas.microsoft.com/office/drawing/2014/main" id="{2671A19B-5279-44A4-C99B-E30977ED816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Connecteur droit 335">
              <a:extLst>
                <a:ext uri="{FF2B5EF4-FFF2-40B4-BE49-F238E27FC236}">
                  <a16:creationId xmlns:a16="http://schemas.microsoft.com/office/drawing/2014/main" id="{3C12FE82-631A-72DD-C22F-24FE1B2A9C1B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B8CF6DBB-00A7-AE9F-E7B2-A485F0C4EA1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271793" y="2444531"/>
            <a:ext cx="108000" cy="108000"/>
            <a:chOff x="961227" y="5651700"/>
            <a:chExt cx="54000" cy="54000"/>
          </a:xfrm>
        </p:grpSpPr>
        <p:cxnSp>
          <p:nvCxnSpPr>
            <p:cNvPr id="333" name="Connecteur droit 332">
              <a:extLst>
                <a:ext uri="{FF2B5EF4-FFF2-40B4-BE49-F238E27FC236}">
                  <a16:creationId xmlns:a16="http://schemas.microsoft.com/office/drawing/2014/main" id="{24B169A1-47A1-FB08-E652-23D493EC9A3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Connecteur droit 333">
              <a:extLst>
                <a:ext uri="{FF2B5EF4-FFF2-40B4-BE49-F238E27FC236}">
                  <a16:creationId xmlns:a16="http://schemas.microsoft.com/office/drawing/2014/main" id="{6F499B43-1CAB-AFDC-7E01-541BCAC27D9A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04A4A10E-C6EE-A93B-B99C-6B591657B04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449094" y="1472981"/>
            <a:ext cx="108000" cy="108000"/>
            <a:chOff x="961227" y="5651700"/>
            <a:chExt cx="54000" cy="54000"/>
          </a:xfrm>
        </p:grpSpPr>
        <p:cxnSp>
          <p:nvCxnSpPr>
            <p:cNvPr id="323" name="Connecteur droit 322">
              <a:extLst>
                <a:ext uri="{FF2B5EF4-FFF2-40B4-BE49-F238E27FC236}">
                  <a16:creationId xmlns:a16="http://schemas.microsoft.com/office/drawing/2014/main" id="{29CF4169-3C4B-BF20-6B88-BED9300179F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Connecteur droit 323">
              <a:extLst>
                <a:ext uri="{FF2B5EF4-FFF2-40B4-BE49-F238E27FC236}">
                  <a16:creationId xmlns:a16="http://schemas.microsoft.com/office/drawing/2014/main" id="{72EE3826-B4B9-6966-9187-191EDBF24147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1A1E934D-1469-FF98-54E2-E562DC87D5A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399213" y="1472981"/>
            <a:ext cx="108000" cy="108000"/>
            <a:chOff x="961227" y="5651700"/>
            <a:chExt cx="54000" cy="54000"/>
          </a:xfrm>
        </p:grpSpPr>
        <p:cxnSp>
          <p:nvCxnSpPr>
            <p:cNvPr id="320" name="Connecteur droit 319">
              <a:extLst>
                <a:ext uri="{FF2B5EF4-FFF2-40B4-BE49-F238E27FC236}">
                  <a16:creationId xmlns:a16="http://schemas.microsoft.com/office/drawing/2014/main" id="{BE4B69C2-CF6F-0664-6599-8A5DC67C70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Connecteur droit 320">
              <a:extLst>
                <a:ext uri="{FF2B5EF4-FFF2-40B4-BE49-F238E27FC236}">
                  <a16:creationId xmlns:a16="http://schemas.microsoft.com/office/drawing/2014/main" id="{C60FE15E-0E5E-3345-B747-0265B841175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049AE824-B2FA-512D-EFC2-EE2469AF74E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378700" y="1472981"/>
            <a:ext cx="108000" cy="108000"/>
            <a:chOff x="961227" y="5651700"/>
            <a:chExt cx="54000" cy="54000"/>
          </a:xfrm>
        </p:grpSpPr>
        <p:cxnSp>
          <p:nvCxnSpPr>
            <p:cNvPr id="254" name="Connecteur droit 253">
              <a:extLst>
                <a:ext uri="{FF2B5EF4-FFF2-40B4-BE49-F238E27FC236}">
                  <a16:creationId xmlns:a16="http://schemas.microsoft.com/office/drawing/2014/main" id="{7EA0C3B0-3AE3-4BE7-7D4F-44CAF446497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Connecteur droit 254">
              <a:extLst>
                <a:ext uri="{FF2B5EF4-FFF2-40B4-BE49-F238E27FC236}">
                  <a16:creationId xmlns:a16="http://schemas.microsoft.com/office/drawing/2014/main" id="{46E1F6C4-4AD9-29A8-7E28-73769816805A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2780E486-61E6-17E3-9743-D2BA0D106AC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326438" y="1472981"/>
            <a:ext cx="108000" cy="108000"/>
            <a:chOff x="961227" y="5651700"/>
            <a:chExt cx="54000" cy="54000"/>
          </a:xfrm>
        </p:grpSpPr>
        <p:cxnSp>
          <p:nvCxnSpPr>
            <p:cNvPr id="252" name="Connecteur droit 251">
              <a:extLst>
                <a:ext uri="{FF2B5EF4-FFF2-40B4-BE49-F238E27FC236}">
                  <a16:creationId xmlns:a16="http://schemas.microsoft.com/office/drawing/2014/main" id="{D978C20A-6D70-C465-F771-223D4D15EB6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Connecteur droit 252">
              <a:extLst>
                <a:ext uri="{FF2B5EF4-FFF2-40B4-BE49-F238E27FC236}">
                  <a16:creationId xmlns:a16="http://schemas.microsoft.com/office/drawing/2014/main" id="{26B84B8B-61FE-C6B8-B738-D085D82E3511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D62233D4-BE26-D8EE-5E6C-B9E5933FC62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271793" y="1472981"/>
            <a:ext cx="108000" cy="108000"/>
            <a:chOff x="961227" y="5651700"/>
            <a:chExt cx="54000" cy="54000"/>
          </a:xfrm>
        </p:grpSpPr>
        <p:cxnSp>
          <p:nvCxnSpPr>
            <p:cNvPr id="250" name="Connecteur droit 249">
              <a:extLst>
                <a:ext uri="{FF2B5EF4-FFF2-40B4-BE49-F238E27FC236}">
                  <a16:creationId xmlns:a16="http://schemas.microsoft.com/office/drawing/2014/main" id="{B9440938-4930-780E-E406-7446FC41C4C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Connecteur droit 250">
              <a:extLst>
                <a:ext uri="{FF2B5EF4-FFF2-40B4-BE49-F238E27FC236}">
                  <a16:creationId xmlns:a16="http://schemas.microsoft.com/office/drawing/2014/main" id="{264EE4E0-61F8-44BD-F123-07E735B08D43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FDF684B0-AB1D-C7FC-DB27-0E29672A817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578603" y="5373000"/>
            <a:ext cx="108000" cy="108000"/>
            <a:chOff x="961227" y="5651700"/>
            <a:chExt cx="54000" cy="54000"/>
          </a:xfrm>
        </p:grpSpPr>
        <p:cxnSp>
          <p:nvCxnSpPr>
            <p:cNvPr id="402" name="Connecteur droit 401">
              <a:extLst>
                <a:ext uri="{FF2B5EF4-FFF2-40B4-BE49-F238E27FC236}">
                  <a16:creationId xmlns:a16="http://schemas.microsoft.com/office/drawing/2014/main" id="{D0911D6E-C9F1-533B-69A9-E94D217486A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Connecteur droit 402">
              <a:extLst>
                <a:ext uri="{FF2B5EF4-FFF2-40B4-BE49-F238E27FC236}">
                  <a16:creationId xmlns:a16="http://schemas.microsoft.com/office/drawing/2014/main" id="{F8044C01-5A26-B3E3-B60C-19116BAAE68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73002375-0B69-939E-D4DC-88BDD20E458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539331" y="5373000"/>
            <a:ext cx="108000" cy="108000"/>
            <a:chOff x="961227" y="5651700"/>
            <a:chExt cx="54000" cy="54000"/>
          </a:xfrm>
        </p:grpSpPr>
        <p:cxnSp>
          <p:nvCxnSpPr>
            <p:cNvPr id="400" name="Connecteur droit 399">
              <a:extLst>
                <a:ext uri="{FF2B5EF4-FFF2-40B4-BE49-F238E27FC236}">
                  <a16:creationId xmlns:a16="http://schemas.microsoft.com/office/drawing/2014/main" id="{F4F413B6-946F-C894-9C2B-70B10D36B5D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Connecteur droit 400">
              <a:extLst>
                <a:ext uri="{FF2B5EF4-FFF2-40B4-BE49-F238E27FC236}">
                  <a16:creationId xmlns:a16="http://schemas.microsoft.com/office/drawing/2014/main" id="{25C33046-DC00-7986-2DD5-0C4DDC558C30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A4306C94-3449-46FD-97D1-6E9569F027D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501356" y="5373000"/>
            <a:ext cx="108000" cy="108000"/>
            <a:chOff x="961227" y="5651700"/>
            <a:chExt cx="54000" cy="54000"/>
          </a:xfrm>
        </p:grpSpPr>
        <p:cxnSp>
          <p:nvCxnSpPr>
            <p:cNvPr id="398" name="Connecteur droit 397">
              <a:extLst>
                <a:ext uri="{FF2B5EF4-FFF2-40B4-BE49-F238E27FC236}">
                  <a16:creationId xmlns:a16="http://schemas.microsoft.com/office/drawing/2014/main" id="{1E08B7F0-4C90-F390-EC3E-CDBE7889FE6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Connecteur droit 398">
              <a:extLst>
                <a:ext uri="{FF2B5EF4-FFF2-40B4-BE49-F238E27FC236}">
                  <a16:creationId xmlns:a16="http://schemas.microsoft.com/office/drawing/2014/main" id="{C0711A77-C2F8-69A1-82F6-F7A9BC05193E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B86CE043-9847-6F99-0C8E-1F9645BE949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578603" y="4395268"/>
            <a:ext cx="108000" cy="108000"/>
            <a:chOff x="961227" y="5651700"/>
            <a:chExt cx="54000" cy="54000"/>
          </a:xfrm>
        </p:grpSpPr>
        <p:cxnSp>
          <p:nvCxnSpPr>
            <p:cNvPr id="384" name="Connecteur droit 383">
              <a:extLst>
                <a:ext uri="{FF2B5EF4-FFF2-40B4-BE49-F238E27FC236}">
                  <a16:creationId xmlns:a16="http://schemas.microsoft.com/office/drawing/2014/main" id="{DA911BDF-6EBE-2153-6DA4-778BE187CF9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Connecteur droit 384">
              <a:extLst>
                <a:ext uri="{FF2B5EF4-FFF2-40B4-BE49-F238E27FC236}">
                  <a16:creationId xmlns:a16="http://schemas.microsoft.com/office/drawing/2014/main" id="{32A70A2C-6A10-59FA-7D7D-E468BC958AF4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94853371-728B-C861-8E6F-5D6520B86DE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539331" y="4395268"/>
            <a:ext cx="108000" cy="108000"/>
            <a:chOff x="961227" y="5651700"/>
            <a:chExt cx="54000" cy="54000"/>
          </a:xfrm>
        </p:grpSpPr>
        <p:cxnSp>
          <p:nvCxnSpPr>
            <p:cNvPr id="382" name="Connecteur droit 381">
              <a:extLst>
                <a:ext uri="{FF2B5EF4-FFF2-40B4-BE49-F238E27FC236}">
                  <a16:creationId xmlns:a16="http://schemas.microsoft.com/office/drawing/2014/main" id="{210BE77F-9E47-CC62-9B19-C2F4CCF718B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Connecteur droit 382">
              <a:extLst>
                <a:ext uri="{FF2B5EF4-FFF2-40B4-BE49-F238E27FC236}">
                  <a16:creationId xmlns:a16="http://schemas.microsoft.com/office/drawing/2014/main" id="{8DB31B58-331A-C280-783A-9FAED7F22AF0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9381ED93-20E7-4CB1-8E4B-FCF9FE05E3D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501356" y="4395268"/>
            <a:ext cx="108000" cy="108000"/>
            <a:chOff x="961227" y="5651700"/>
            <a:chExt cx="54000" cy="54000"/>
          </a:xfrm>
        </p:grpSpPr>
        <p:cxnSp>
          <p:nvCxnSpPr>
            <p:cNvPr id="380" name="Connecteur droit 379">
              <a:extLst>
                <a:ext uri="{FF2B5EF4-FFF2-40B4-BE49-F238E27FC236}">
                  <a16:creationId xmlns:a16="http://schemas.microsoft.com/office/drawing/2014/main" id="{495D468E-8FFD-C492-4327-3055DD946C9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Connecteur droit 380">
              <a:extLst>
                <a:ext uri="{FF2B5EF4-FFF2-40B4-BE49-F238E27FC236}">
                  <a16:creationId xmlns:a16="http://schemas.microsoft.com/office/drawing/2014/main" id="{DC4C71F8-A978-6976-CDA1-EF384879693B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EC17CD52-AF6E-6800-C5DF-B61AF2DFF36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580984" y="3407589"/>
            <a:ext cx="108000" cy="108000"/>
            <a:chOff x="961227" y="5651700"/>
            <a:chExt cx="54000" cy="54000"/>
          </a:xfrm>
        </p:grpSpPr>
        <p:cxnSp>
          <p:nvCxnSpPr>
            <p:cNvPr id="366" name="Connecteur droit 365">
              <a:extLst>
                <a:ext uri="{FF2B5EF4-FFF2-40B4-BE49-F238E27FC236}">
                  <a16:creationId xmlns:a16="http://schemas.microsoft.com/office/drawing/2014/main" id="{3DA50C46-0270-8E88-3DE9-4116EDBAD89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Connecteur droit 366">
              <a:extLst>
                <a:ext uri="{FF2B5EF4-FFF2-40B4-BE49-F238E27FC236}">
                  <a16:creationId xmlns:a16="http://schemas.microsoft.com/office/drawing/2014/main" id="{06902118-E5EB-5351-8C64-8A8A4774AFB3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D3F00696-C3FF-F3C5-7EBE-F10EAF4CAAC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541712" y="3407589"/>
            <a:ext cx="108000" cy="108000"/>
            <a:chOff x="961227" y="5651700"/>
            <a:chExt cx="54000" cy="54000"/>
          </a:xfrm>
        </p:grpSpPr>
        <p:cxnSp>
          <p:nvCxnSpPr>
            <p:cNvPr id="364" name="Connecteur droit 363">
              <a:extLst>
                <a:ext uri="{FF2B5EF4-FFF2-40B4-BE49-F238E27FC236}">
                  <a16:creationId xmlns:a16="http://schemas.microsoft.com/office/drawing/2014/main" id="{83CB82A2-5CF7-3836-23A2-1D275605F31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Connecteur droit 364">
              <a:extLst>
                <a:ext uri="{FF2B5EF4-FFF2-40B4-BE49-F238E27FC236}">
                  <a16:creationId xmlns:a16="http://schemas.microsoft.com/office/drawing/2014/main" id="{3E9450E0-156A-C6C2-E7C3-25868445823B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6D7B9ED6-2EBA-9C50-74C6-F0D9E53AB26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503737" y="3407589"/>
            <a:ext cx="108000" cy="108000"/>
            <a:chOff x="961227" y="5651700"/>
            <a:chExt cx="54000" cy="54000"/>
          </a:xfrm>
        </p:grpSpPr>
        <p:cxnSp>
          <p:nvCxnSpPr>
            <p:cNvPr id="361" name="Connecteur droit 360">
              <a:extLst>
                <a:ext uri="{FF2B5EF4-FFF2-40B4-BE49-F238E27FC236}">
                  <a16:creationId xmlns:a16="http://schemas.microsoft.com/office/drawing/2014/main" id="{4BC92556-2929-9A26-E840-570E9E4D380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Connecteur droit 362">
              <a:extLst>
                <a:ext uri="{FF2B5EF4-FFF2-40B4-BE49-F238E27FC236}">
                  <a16:creationId xmlns:a16="http://schemas.microsoft.com/office/drawing/2014/main" id="{344E72D3-D96E-2C76-1A41-9AF9A655D44A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C3ADF94A-56C8-F28E-01EE-50AC708CFC7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578603" y="2444531"/>
            <a:ext cx="108000" cy="108000"/>
            <a:chOff x="961227" y="5651700"/>
            <a:chExt cx="54000" cy="54000"/>
          </a:xfrm>
        </p:grpSpPr>
        <p:cxnSp>
          <p:nvCxnSpPr>
            <p:cNvPr id="347" name="Connecteur droit 346">
              <a:extLst>
                <a:ext uri="{FF2B5EF4-FFF2-40B4-BE49-F238E27FC236}">
                  <a16:creationId xmlns:a16="http://schemas.microsoft.com/office/drawing/2014/main" id="{5BD95119-FF2C-AF6C-2B18-D5675D3D1BC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Connecteur droit 347">
              <a:extLst>
                <a:ext uri="{FF2B5EF4-FFF2-40B4-BE49-F238E27FC236}">
                  <a16:creationId xmlns:a16="http://schemas.microsoft.com/office/drawing/2014/main" id="{A1FD1CF8-1794-53CC-0ABA-44C1CFC366AB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1974EDF7-049D-36C7-4163-F97786D0DBC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539331" y="2444531"/>
            <a:ext cx="108000" cy="108000"/>
            <a:chOff x="961227" y="5651700"/>
            <a:chExt cx="54000" cy="54000"/>
          </a:xfrm>
        </p:grpSpPr>
        <p:cxnSp>
          <p:nvCxnSpPr>
            <p:cNvPr id="345" name="Connecteur droit 344">
              <a:extLst>
                <a:ext uri="{FF2B5EF4-FFF2-40B4-BE49-F238E27FC236}">
                  <a16:creationId xmlns:a16="http://schemas.microsoft.com/office/drawing/2014/main" id="{C4A3A50C-D48F-9139-C7A7-2403C72B194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Connecteur droit 345">
              <a:extLst>
                <a:ext uri="{FF2B5EF4-FFF2-40B4-BE49-F238E27FC236}">
                  <a16:creationId xmlns:a16="http://schemas.microsoft.com/office/drawing/2014/main" id="{0B3218D1-512F-23DD-084D-655E31534B4A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03B58120-B0E0-46BC-DCA8-8E7D3F59CEA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501356" y="2444531"/>
            <a:ext cx="108000" cy="108000"/>
            <a:chOff x="961227" y="5651700"/>
            <a:chExt cx="54000" cy="54000"/>
          </a:xfrm>
        </p:grpSpPr>
        <p:cxnSp>
          <p:nvCxnSpPr>
            <p:cNvPr id="343" name="Connecteur droit 342">
              <a:extLst>
                <a:ext uri="{FF2B5EF4-FFF2-40B4-BE49-F238E27FC236}">
                  <a16:creationId xmlns:a16="http://schemas.microsoft.com/office/drawing/2014/main" id="{1E99160A-C2A4-D201-67D8-3A9C4EAF27E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Connecteur droit 343">
              <a:extLst>
                <a:ext uri="{FF2B5EF4-FFF2-40B4-BE49-F238E27FC236}">
                  <a16:creationId xmlns:a16="http://schemas.microsoft.com/office/drawing/2014/main" id="{008D4F18-3CC2-8636-CC82-A20E502971ED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956BDB86-78B8-B76A-1817-991B0A1A87F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578603" y="1472981"/>
            <a:ext cx="108000" cy="108000"/>
            <a:chOff x="961227" y="5651700"/>
            <a:chExt cx="54000" cy="54000"/>
          </a:xfrm>
        </p:grpSpPr>
        <p:cxnSp>
          <p:nvCxnSpPr>
            <p:cNvPr id="329" name="Connecteur droit 328">
              <a:extLst>
                <a:ext uri="{FF2B5EF4-FFF2-40B4-BE49-F238E27FC236}">
                  <a16:creationId xmlns:a16="http://schemas.microsoft.com/office/drawing/2014/main" id="{4D0BA617-88D3-C841-D046-7A79BE871B3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Connecteur droit 329">
              <a:extLst>
                <a:ext uri="{FF2B5EF4-FFF2-40B4-BE49-F238E27FC236}">
                  <a16:creationId xmlns:a16="http://schemas.microsoft.com/office/drawing/2014/main" id="{403056DC-47BB-A9DD-A4AB-2A98A4687AF2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AAE65F91-78AA-A44C-0B89-F0FA03F3AB2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539331" y="1472981"/>
            <a:ext cx="108000" cy="108000"/>
            <a:chOff x="961227" y="5651700"/>
            <a:chExt cx="54000" cy="54000"/>
          </a:xfrm>
        </p:grpSpPr>
        <p:cxnSp>
          <p:nvCxnSpPr>
            <p:cNvPr id="327" name="Connecteur droit 326">
              <a:extLst>
                <a:ext uri="{FF2B5EF4-FFF2-40B4-BE49-F238E27FC236}">
                  <a16:creationId xmlns:a16="http://schemas.microsoft.com/office/drawing/2014/main" id="{32C78676-FC0B-5D14-4F20-BD4A19C51BA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Connecteur droit 327">
              <a:extLst>
                <a:ext uri="{FF2B5EF4-FFF2-40B4-BE49-F238E27FC236}">
                  <a16:creationId xmlns:a16="http://schemas.microsoft.com/office/drawing/2014/main" id="{74C76781-DE62-3073-BAAF-B2917A853996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5F5B3D4A-1491-80E0-5C1E-087A51637E5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501356" y="1472981"/>
            <a:ext cx="108000" cy="108000"/>
            <a:chOff x="961227" y="5651700"/>
            <a:chExt cx="54000" cy="54000"/>
          </a:xfrm>
        </p:grpSpPr>
        <p:cxnSp>
          <p:nvCxnSpPr>
            <p:cNvPr id="325" name="Connecteur droit 324">
              <a:extLst>
                <a:ext uri="{FF2B5EF4-FFF2-40B4-BE49-F238E27FC236}">
                  <a16:creationId xmlns:a16="http://schemas.microsoft.com/office/drawing/2014/main" id="{986EFFA5-86A5-FFB8-C15E-FC111CEC84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Connecteur droit 325">
              <a:extLst>
                <a:ext uri="{FF2B5EF4-FFF2-40B4-BE49-F238E27FC236}">
                  <a16:creationId xmlns:a16="http://schemas.microsoft.com/office/drawing/2014/main" id="{89247EC3-1564-307C-C5F5-FBD45D77000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3921662B-5D88-938D-0CEA-FA554476F97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578603" y="491908"/>
            <a:ext cx="108000" cy="108000"/>
            <a:chOff x="961227" y="5651700"/>
            <a:chExt cx="54000" cy="54000"/>
          </a:xfrm>
        </p:grpSpPr>
        <p:cxnSp>
          <p:nvCxnSpPr>
            <p:cNvPr id="246" name="Connecteur droit 245">
              <a:extLst>
                <a:ext uri="{FF2B5EF4-FFF2-40B4-BE49-F238E27FC236}">
                  <a16:creationId xmlns:a16="http://schemas.microsoft.com/office/drawing/2014/main" id="{1D73C1DB-A3B0-07E6-0EBD-1C4806A27F6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Connecteur droit 246">
              <a:extLst>
                <a:ext uri="{FF2B5EF4-FFF2-40B4-BE49-F238E27FC236}">
                  <a16:creationId xmlns:a16="http://schemas.microsoft.com/office/drawing/2014/main" id="{6A2776C6-B3A6-D884-B7A4-596D706308F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A17A6696-4F13-886A-A2A1-F113B585EBF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539331" y="491908"/>
            <a:ext cx="108000" cy="108000"/>
            <a:chOff x="961227" y="5651700"/>
            <a:chExt cx="54000" cy="54000"/>
          </a:xfrm>
        </p:grpSpPr>
        <p:cxnSp>
          <p:nvCxnSpPr>
            <p:cNvPr id="244" name="Connecteur droit 243">
              <a:extLst>
                <a:ext uri="{FF2B5EF4-FFF2-40B4-BE49-F238E27FC236}">
                  <a16:creationId xmlns:a16="http://schemas.microsoft.com/office/drawing/2014/main" id="{B4BDDC2E-F2AA-C099-58D0-20180537CE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Connecteur droit 244">
              <a:extLst>
                <a:ext uri="{FF2B5EF4-FFF2-40B4-BE49-F238E27FC236}">
                  <a16:creationId xmlns:a16="http://schemas.microsoft.com/office/drawing/2014/main" id="{C5EC3E99-49E7-937C-5A5B-42F14B4ED728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97394F91-2782-0337-7821-E6E49BAEEA6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501356" y="491908"/>
            <a:ext cx="108000" cy="108000"/>
            <a:chOff x="961227" y="5651700"/>
            <a:chExt cx="54000" cy="54000"/>
          </a:xfrm>
        </p:grpSpPr>
        <p:cxnSp>
          <p:nvCxnSpPr>
            <p:cNvPr id="242" name="Connecteur droit 241">
              <a:extLst>
                <a:ext uri="{FF2B5EF4-FFF2-40B4-BE49-F238E27FC236}">
                  <a16:creationId xmlns:a16="http://schemas.microsoft.com/office/drawing/2014/main" id="{7A7FBE39-7440-9163-F8F2-69B9FF768F5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Connecteur droit 242">
              <a:extLst>
                <a:ext uri="{FF2B5EF4-FFF2-40B4-BE49-F238E27FC236}">
                  <a16:creationId xmlns:a16="http://schemas.microsoft.com/office/drawing/2014/main" id="{5F69BF72-BD1E-5855-E200-EF7A93CE8D92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2" name="Groupe 191">
            <a:extLst>
              <a:ext uri="{FF2B5EF4-FFF2-40B4-BE49-F238E27FC236}">
                <a16:creationId xmlns:a16="http://schemas.microsoft.com/office/drawing/2014/main" id="{923145D5-A872-2CA0-19D1-7706343C9E9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449094" y="491908"/>
            <a:ext cx="108000" cy="108000"/>
            <a:chOff x="961227" y="5651700"/>
            <a:chExt cx="54000" cy="54000"/>
          </a:xfrm>
        </p:grpSpPr>
        <p:cxnSp>
          <p:nvCxnSpPr>
            <p:cNvPr id="240" name="Connecteur droit 239">
              <a:extLst>
                <a:ext uri="{FF2B5EF4-FFF2-40B4-BE49-F238E27FC236}">
                  <a16:creationId xmlns:a16="http://schemas.microsoft.com/office/drawing/2014/main" id="{F865307D-C123-9962-176C-1AC725F78E5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Connecteur droit 240">
              <a:extLst>
                <a:ext uri="{FF2B5EF4-FFF2-40B4-BE49-F238E27FC236}">
                  <a16:creationId xmlns:a16="http://schemas.microsoft.com/office/drawing/2014/main" id="{76F8FB5B-CA08-229C-BC4E-7F472B2C06BB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3" name="Groupe 192">
            <a:extLst>
              <a:ext uri="{FF2B5EF4-FFF2-40B4-BE49-F238E27FC236}">
                <a16:creationId xmlns:a16="http://schemas.microsoft.com/office/drawing/2014/main" id="{7F571804-FCA1-3093-7195-867640A8C78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399213" y="491908"/>
            <a:ext cx="108000" cy="108000"/>
            <a:chOff x="961227" y="5651700"/>
            <a:chExt cx="54000" cy="54000"/>
          </a:xfrm>
        </p:grpSpPr>
        <p:cxnSp>
          <p:nvCxnSpPr>
            <p:cNvPr id="238" name="Connecteur droit 237">
              <a:extLst>
                <a:ext uri="{FF2B5EF4-FFF2-40B4-BE49-F238E27FC236}">
                  <a16:creationId xmlns:a16="http://schemas.microsoft.com/office/drawing/2014/main" id="{124E1C1F-B5A5-2A52-12DC-DCF5AA6F216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Connecteur droit 238">
              <a:extLst>
                <a:ext uri="{FF2B5EF4-FFF2-40B4-BE49-F238E27FC236}">
                  <a16:creationId xmlns:a16="http://schemas.microsoft.com/office/drawing/2014/main" id="{C396F653-E272-1751-61DA-0CCCDE6CBF9D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4" name="Groupe 193">
            <a:extLst>
              <a:ext uri="{FF2B5EF4-FFF2-40B4-BE49-F238E27FC236}">
                <a16:creationId xmlns:a16="http://schemas.microsoft.com/office/drawing/2014/main" id="{64EA3B4A-207B-6D1D-AE77-7ED15F58165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378700" y="491908"/>
            <a:ext cx="108000" cy="108000"/>
            <a:chOff x="961227" y="5651700"/>
            <a:chExt cx="54000" cy="54000"/>
          </a:xfrm>
        </p:grpSpPr>
        <p:cxnSp>
          <p:nvCxnSpPr>
            <p:cNvPr id="236" name="Connecteur droit 235">
              <a:extLst>
                <a:ext uri="{FF2B5EF4-FFF2-40B4-BE49-F238E27FC236}">
                  <a16:creationId xmlns:a16="http://schemas.microsoft.com/office/drawing/2014/main" id="{942E99A2-D179-1130-00FD-EEB5A816FA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Connecteur droit 236">
              <a:extLst>
                <a:ext uri="{FF2B5EF4-FFF2-40B4-BE49-F238E27FC236}">
                  <a16:creationId xmlns:a16="http://schemas.microsoft.com/office/drawing/2014/main" id="{A6A63776-EBE8-785E-84EB-7ED4D668C511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5" name="Groupe 194">
            <a:extLst>
              <a:ext uri="{FF2B5EF4-FFF2-40B4-BE49-F238E27FC236}">
                <a16:creationId xmlns:a16="http://schemas.microsoft.com/office/drawing/2014/main" id="{60A4BB7F-82E5-8D72-C51B-CF4B63F86F9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326438" y="491908"/>
            <a:ext cx="108000" cy="108000"/>
            <a:chOff x="961227" y="5651700"/>
            <a:chExt cx="54000" cy="54000"/>
          </a:xfrm>
        </p:grpSpPr>
        <p:cxnSp>
          <p:nvCxnSpPr>
            <p:cNvPr id="216" name="Connecteur droit 215">
              <a:extLst>
                <a:ext uri="{FF2B5EF4-FFF2-40B4-BE49-F238E27FC236}">
                  <a16:creationId xmlns:a16="http://schemas.microsoft.com/office/drawing/2014/main" id="{1F78AF9F-49BC-4C7A-DEA7-1E889409E83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Connecteur droit 231">
              <a:extLst>
                <a:ext uri="{FF2B5EF4-FFF2-40B4-BE49-F238E27FC236}">
                  <a16:creationId xmlns:a16="http://schemas.microsoft.com/office/drawing/2014/main" id="{555731FA-003C-BC09-B084-96C41E601A61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6" name="Groupe 195">
            <a:extLst>
              <a:ext uri="{FF2B5EF4-FFF2-40B4-BE49-F238E27FC236}">
                <a16:creationId xmlns:a16="http://schemas.microsoft.com/office/drawing/2014/main" id="{BD814D87-D0A4-6F6D-1C73-0CBE565D935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271793" y="491908"/>
            <a:ext cx="108000" cy="108000"/>
            <a:chOff x="961227" y="5651700"/>
            <a:chExt cx="54000" cy="54000"/>
          </a:xfrm>
        </p:grpSpPr>
        <p:cxnSp>
          <p:nvCxnSpPr>
            <p:cNvPr id="214" name="Connecteur droit 213">
              <a:extLst>
                <a:ext uri="{FF2B5EF4-FFF2-40B4-BE49-F238E27FC236}">
                  <a16:creationId xmlns:a16="http://schemas.microsoft.com/office/drawing/2014/main" id="{B1810B3A-0B38-AC18-651E-0654AF8942B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Connecteur droit 214">
              <a:extLst>
                <a:ext uri="{FF2B5EF4-FFF2-40B4-BE49-F238E27FC236}">
                  <a16:creationId xmlns:a16="http://schemas.microsoft.com/office/drawing/2014/main" id="{D07C1D76-0424-72CB-7E9E-79F69F3FEE45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9" name="Groupe 538">
            <a:extLst>
              <a:ext uri="{FF2B5EF4-FFF2-40B4-BE49-F238E27FC236}">
                <a16:creationId xmlns:a16="http://schemas.microsoft.com/office/drawing/2014/main" id="{0E08E5B2-0F64-97CA-9540-D1663395CB4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55122" y="5373000"/>
            <a:ext cx="108000" cy="108000"/>
            <a:chOff x="961227" y="5651700"/>
            <a:chExt cx="54000" cy="54000"/>
          </a:xfrm>
        </p:grpSpPr>
        <p:cxnSp>
          <p:nvCxnSpPr>
            <p:cNvPr id="609" name="Connecteur droit 608">
              <a:extLst>
                <a:ext uri="{FF2B5EF4-FFF2-40B4-BE49-F238E27FC236}">
                  <a16:creationId xmlns:a16="http://schemas.microsoft.com/office/drawing/2014/main" id="{B8EB903A-D33C-A11A-762F-A70C8D3D0D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0" name="Connecteur droit 609">
              <a:extLst>
                <a:ext uri="{FF2B5EF4-FFF2-40B4-BE49-F238E27FC236}">
                  <a16:creationId xmlns:a16="http://schemas.microsoft.com/office/drawing/2014/main" id="{29A5EDB6-D517-4416-8C58-3531678E9CD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0" name="Groupe 539">
            <a:extLst>
              <a:ext uri="{FF2B5EF4-FFF2-40B4-BE49-F238E27FC236}">
                <a16:creationId xmlns:a16="http://schemas.microsoft.com/office/drawing/2014/main" id="{275EC77E-8336-69BD-FF1E-01EC7039B01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707622" y="5373000"/>
            <a:ext cx="108000" cy="108000"/>
            <a:chOff x="961227" y="5651700"/>
            <a:chExt cx="54000" cy="54000"/>
          </a:xfrm>
        </p:grpSpPr>
        <p:cxnSp>
          <p:nvCxnSpPr>
            <p:cNvPr id="607" name="Connecteur droit 606">
              <a:extLst>
                <a:ext uri="{FF2B5EF4-FFF2-40B4-BE49-F238E27FC236}">
                  <a16:creationId xmlns:a16="http://schemas.microsoft.com/office/drawing/2014/main" id="{BA8CBE16-B6AC-EF8C-6942-9D6A22691F8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8" name="Connecteur droit 607">
              <a:extLst>
                <a:ext uri="{FF2B5EF4-FFF2-40B4-BE49-F238E27FC236}">
                  <a16:creationId xmlns:a16="http://schemas.microsoft.com/office/drawing/2014/main" id="{9AA68CEA-3B56-8372-2F73-00A7C856F635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1" name="Groupe 540">
            <a:extLst>
              <a:ext uri="{FF2B5EF4-FFF2-40B4-BE49-F238E27FC236}">
                <a16:creationId xmlns:a16="http://schemas.microsoft.com/office/drawing/2014/main" id="{00AF6313-C650-AC5D-5894-F9E6238ACAE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668350" y="5373000"/>
            <a:ext cx="108000" cy="108000"/>
            <a:chOff x="961227" y="5651700"/>
            <a:chExt cx="54000" cy="54000"/>
          </a:xfrm>
        </p:grpSpPr>
        <p:cxnSp>
          <p:nvCxnSpPr>
            <p:cNvPr id="605" name="Connecteur droit 604">
              <a:extLst>
                <a:ext uri="{FF2B5EF4-FFF2-40B4-BE49-F238E27FC236}">
                  <a16:creationId xmlns:a16="http://schemas.microsoft.com/office/drawing/2014/main" id="{FEA1EA8B-AF0A-3749-C45B-2070879B59A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6" name="Connecteur droit 605">
              <a:extLst>
                <a:ext uri="{FF2B5EF4-FFF2-40B4-BE49-F238E27FC236}">
                  <a16:creationId xmlns:a16="http://schemas.microsoft.com/office/drawing/2014/main" id="{64F60DBA-1AA2-CB92-74CD-69D74BCE23D1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2" name="Groupe 541">
            <a:extLst>
              <a:ext uri="{FF2B5EF4-FFF2-40B4-BE49-F238E27FC236}">
                <a16:creationId xmlns:a16="http://schemas.microsoft.com/office/drawing/2014/main" id="{34913E0C-F5B8-8B83-2DB6-F7080FC932A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622755" y="5373000"/>
            <a:ext cx="108000" cy="108000"/>
            <a:chOff x="961227" y="5651700"/>
            <a:chExt cx="54000" cy="54000"/>
          </a:xfrm>
        </p:grpSpPr>
        <p:cxnSp>
          <p:nvCxnSpPr>
            <p:cNvPr id="603" name="Connecteur droit 602">
              <a:extLst>
                <a:ext uri="{FF2B5EF4-FFF2-40B4-BE49-F238E27FC236}">
                  <a16:creationId xmlns:a16="http://schemas.microsoft.com/office/drawing/2014/main" id="{813A102D-E5B2-4FEC-AC77-C42A8F4E2D2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4" name="Connecteur droit 603">
              <a:extLst>
                <a:ext uri="{FF2B5EF4-FFF2-40B4-BE49-F238E27FC236}">
                  <a16:creationId xmlns:a16="http://schemas.microsoft.com/office/drawing/2014/main" id="{9149C7A3-2830-A4B8-4AD2-91425C464D61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3" name="Groupe 542">
            <a:extLst>
              <a:ext uri="{FF2B5EF4-FFF2-40B4-BE49-F238E27FC236}">
                <a16:creationId xmlns:a16="http://schemas.microsoft.com/office/drawing/2014/main" id="{10D76714-C0B9-B0A4-1B46-4F0331DF132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55122" y="4395268"/>
            <a:ext cx="108000" cy="108000"/>
            <a:chOff x="961227" y="5651700"/>
            <a:chExt cx="54000" cy="54000"/>
          </a:xfrm>
        </p:grpSpPr>
        <p:cxnSp>
          <p:nvCxnSpPr>
            <p:cNvPr id="601" name="Connecteur droit 600">
              <a:extLst>
                <a:ext uri="{FF2B5EF4-FFF2-40B4-BE49-F238E27FC236}">
                  <a16:creationId xmlns:a16="http://schemas.microsoft.com/office/drawing/2014/main" id="{174868CB-068A-4CAD-E35F-01E587A31C7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2" name="Connecteur droit 601">
              <a:extLst>
                <a:ext uri="{FF2B5EF4-FFF2-40B4-BE49-F238E27FC236}">
                  <a16:creationId xmlns:a16="http://schemas.microsoft.com/office/drawing/2014/main" id="{D200736C-5DA6-2B87-2F35-0B8DAABB938E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4" name="Groupe 543">
            <a:extLst>
              <a:ext uri="{FF2B5EF4-FFF2-40B4-BE49-F238E27FC236}">
                <a16:creationId xmlns:a16="http://schemas.microsoft.com/office/drawing/2014/main" id="{9C841C8B-BD39-0BEF-27E3-9538C5D3ED7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707622" y="4395268"/>
            <a:ext cx="108000" cy="108000"/>
            <a:chOff x="961227" y="5651700"/>
            <a:chExt cx="54000" cy="54000"/>
          </a:xfrm>
        </p:grpSpPr>
        <p:cxnSp>
          <p:nvCxnSpPr>
            <p:cNvPr id="599" name="Connecteur droit 598">
              <a:extLst>
                <a:ext uri="{FF2B5EF4-FFF2-40B4-BE49-F238E27FC236}">
                  <a16:creationId xmlns:a16="http://schemas.microsoft.com/office/drawing/2014/main" id="{30C5B3CC-DE97-3893-021B-A5AAE0146FE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0" name="Connecteur droit 599">
              <a:extLst>
                <a:ext uri="{FF2B5EF4-FFF2-40B4-BE49-F238E27FC236}">
                  <a16:creationId xmlns:a16="http://schemas.microsoft.com/office/drawing/2014/main" id="{ABB3098A-DB5D-0834-F6E0-E361ED270DFC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5" name="Groupe 544">
            <a:extLst>
              <a:ext uri="{FF2B5EF4-FFF2-40B4-BE49-F238E27FC236}">
                <a16:creationId xmlns:a16="http://schemas.microsoft.com/office/drawing/2014/main" id="{C0B952E8-02B0-2567-20E9-66030F668B2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668350" y="4395268"/>
            <a:ext cx="108000" cy="108000"/>
            <a:chOff x="961227" y="5651700"/>
            <a:chExt cx="54000" cy="54000"/>
          </a:xfrm>
        </p:grpSpPr>
        <p:cxnSp>
          <p:nvCxnSpPr>
            <p:cNvPr id="597" name="Connecteur droit 596">
              <a:extLst>
                <a:ext uri="{FF2B5EF4-FFF2-40B4-BE49-F238E27FC236}">
                  <a16:creationId xmlns:a16="http://schemas.microsoft.com/office/drawing/2014/main" id="{99626B61-AA96-7F3F-9229-A2554981E7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8" name="Connecteur droit 597">
              <a:extLst>
                <a:ext uri="{FF2B5EF4-FFF2-40B4-BE49-F238E27FC236}">
                  <a16:creationId xmlns:a16="http://schemas.microsoft.com/office/drawing/2014/main" id="{80A999E2-C850-704C-5B37-A4E9FE4427CF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6" name="Groupe 545">
            <a:extLst>
              <a:ext uri="{FF2B5EF4-FFF2-40B4-BE49-F238E27FC236}">
                <a16:creationId xmlns:a16="http://schemas.microsoft.com/office/drawing/2014/main" id="{2289F0C1-0C18-EF7F-DB05-84E2874BC63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622755" y="4395268"/>
            <a:ext cx="108000" cy="108000"/>
            <a:chOff x="961227" y="5651700"/>
            <a:chExt cx="54000" cy="54000"/>
          </a:xfrm>
        </p:grpSpPr>
        <p:cxnSp>
          <p:nvCxnSpPr>
            <p:cNvPr id="595" name="Connecteur droit 594">
              <a:extLst>
                <a:ext uri="{FF2B5EF4-FFF2-40B4-BE49-F238E27FC236}">
                  <a16:creationId xmlns:a16="http://schemas.microsoft.com/office/drawing/2014/main" id="{C9A2A7EE-A098-67EE-6AFF-E1A8D7C497F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6" name="Connecteur droit 595">
              <a:extLst>
                <a:ext uri="{FF2B5EF4-FFF2-40B4-BE49-F238E27FC236}">
                  <a16:creationId xmlns:a16="http://schemas.microsoft.com/office/drawing/2014/main" id="{77ED55AB-4F90-6E75-8ED4-13C4CD0EA45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7" name="Groupe 546">
            <a:extLst>
              <a:ext uri="{FF2B5EF4-FFF2-40B4-BE49-F238E27FC236}">
                <a16:creationId xmlns:a16="http://schemas.microsoft.com/office/drawing/2014/main" id="{F0885196-EE12-9731-E586-7248CCAA609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57503" y="3407589"/>
            <a:ext cx="108000" cy="108000"/>
            <a:chOff x="961227" y="5651700"/>
            <a:chExt cx="54000" cy="54000"/>
          </a:xfrm>
        </p:grpSpPr>
        <p:cxnSp>
          <p:nvCxnSpPr>
            <p:cNvPr id="593" name="Connecteur droit 592">
              <a:extLst>
                <a:ext uri="{FF2B5EF4-FFF2-40B4-BE49-F238E27FC236}">
                  <a16:creationId xmlns:a16="http://schemas.microsoft.com/office/drawing/2014/main" id="{BC0C243F-D3F7-A32F-2566-6F4B41AA012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4" name="Connecteur droit 593">
              <a:extLst>
                <a:ext uri="{FF2B5EF4-FFF2-40B4-BE49-F238E27FC236}">
                  <a16:creationId xmlns:a16="http://schemas.microsoft.com/office/drawing/2014/main" id="{A47973A2-6033-0442-3410-2A8401BC226A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8" name="Groupe 547">
            <a:extLst>
              <a:ext uri="{FF2B5EF4-FFF2-40B4-BE49-F238E27FC236}">
                <a16:creationId xmlns:a16="http://schemas.microsoft.com/office/drawing/2014/main" id="{74C2D42B-EFC4-719A-88E3-6305F7D803B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710003" y="3407589"/>
            <a:ext cx="108000" cy="108000"/>
            <a:chOff x="961227" y="5651700"/>
            <a:chExt cx="54000" cy="54000"/>
          </a:xfrm>
        </p:grpSpPr>
        <p:cxnSp>
          <p:nvCxnSpPr>
            <p:cNvPr id="591" name="Connecteur droit 590">
              <a:extLst>
                <a:ext uri="{FF2B5EF4-FFF2-40B4-BE49-F238E27FC236}">
                  <a16:creationId xmlns:a16="http://schemas.microsoft.com/office/drawing/2014/main" id="{6B8EB44E-B2B3-D475-1E84-E6C490C8DE8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2" name="Connecteur droit 591">
              <a:extLst>
                <a:ext uri="{FF2B5EF4-FFF2-40B4-BE49-F238E27FC236}">
                  <a16:creationId xmlns:a16="http://schemas.microsoft.com/office/drawing/2014/main" id="{8B712DD1-EBEA-5024-850C-03A2C050A374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9" name="Groupe 548">
            <a:extLst>
              <a:ext uri="{FF2B5EF4-FFF2-40B4-BE49-F238E27FC236}">
                <a16:creationId xmlns:a16="http://schemas.microsoft.com/office/drawing/2014/main" id="{44C4CAA2-4BF2-994A-B5C9-1DE689771F2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670731" y="3407589"/>
            <a:ext cx="108000" cy="108000"/>
            <a:chOff x="961227" y="5651700"/>
            <a:chExt cx="54000" cy="54000"/>
          </a:xfrm>
        </p:grpSpPr>
        <p:cxnSp>
          <p:nvCxnSpPr>
            <p:cNvPr id="589" name="Connecteur droit 588">
              <a:extLst>
                <a:ext uri="{FF2B5EF4-FFF2-40B4-BE49-F238E27FC236}">
                  <a16:creationId xmlns:a16="http://schemas.microsoft.com/office/drawing/2014/main" id="{E602189D-2A18-E426-1FC5-09E47050F58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0" name="Connecteur droit 589">
              <a:extLst>
                <a:ext uri="{FF2B5EF4-FFF2-40B4-BE49-F238E27FC236}">
                  <a16:creationId xmlns:a16="http://schemas.microsoft.com/office/drawing/2014/main" id="{490E8E86-C748-43EB-A634-1406F5521B36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0" name="Groupe 549">
            <a:extLst>
              <a:ext uri="{FF2B5EF4-FFF2-40B4-BE49-F238E27FC236}">
                <a16:creationId xmlns:a16="http://schemas.microsoft.com/office/drawing/2014/main" id="{26DE5DAC-B68E-050C-2D4A-4CA19BBF34F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625136" y="3407589"/>
            <a:ext cx="108000" cy="108000"/>
            <a:chOff x="961227" y="5651700"/>
            <a:chExt cx="54000" cy="54000"/>
          </a:xfrm>
        </p:grpSpPr>
        <p:cxnSp>
          <p:nvCxnSpPr>
            <p:cNvPr id="587" name="Connecteur droit 586">
              <a:extLst>
                <a:ext uri="{FF2B5EF4-FFF2-40B4-BE49-F238E27FC236}">
                  <a16:creationId xmlns:a16="http://schemas.microsoft.com/office/drawing/2014/main" id="{487480E3-A0E2-0512-5EB4-5F99364517E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8" name="Connecteur droit 587">
              <a:extLst>
                <a:ext uri="{FF2B5EF4-FFF2-40B4-BE49-F238E27FC236}">
                  <a16:creationId xmlns:a16="http://schemas.microsoft.com/office/drawing/2014/main" id="{63ED720A-B472-F5AF-7AA0-60136D85E942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1" name="Groupe 550">
            <a:extLst>
              <a:ext uri="{FF2B5EF4-FFF2-40B4-BE49-F238E27FC236}">
                <a16:creationId xmlns:a16="http://schemas.microsoft.com/office/drawing/2014/main" id="{DBE9CDBB-1837-93F1-3E8E-0FB8929C03D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55122" y="2444531"/>
            <a:ext cx="108000" cy="108000"/>
            <a:chOff x="961227" y="5651700"/>
            <a:chExt cx="54000" cy="54000"/>
          </a:xfrm>
        </p:grpSpPr>
        <p:cxnSp>
          <p:nvCxnSpPr>
            <p:cNvPr id="585" name="Connecteur droit 584">
              <a:extLst>
                <a:ext uri="{FF2B5EF4-FFF2-40B4-BE49-F238E27FC236}">
                  <a16:creationId xmlns:a16="http://schemas.microsoft.com/office/drawing/2014/main" id="{CB0861F8-5319-66FA-7307-435FA001078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6" name="Connecteur droit 585">
              <a:extLst>
                <a:ext uri="{FF2B5EF4-FFF2-40B4-BE49-F238E27FC236}">
                  <a16:creationId xmlns:a16="http://schemas.microsoft.com/office/drawing/2014/main" id="{237E2EF6-816A-0F08-4B61-A1A286ED4D67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2" name="Groupe 551">
            <a:extLst>
              <a:ext uri="{FF2B5EF4-FFF2-40B4-BE49-F238E27FC236}">
                <a16:creationId xmlns:a16="http://schemas.microsoft.com/office/drawing/2014/main" id="{72B213BA-6103-1EC9-36C4-1B4637E90CD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707622" y="2444531"/>
            <a:ext cx="108000" cy="108000"/>
            <a:chOff x="961227" y="5651700"/>
            <a:chExt cx="54000" cy="54000"/>
          </a:xfrm>
        </p:grpSpPr>
        <p:cxnSp>
          <p:nvCxnSpPr>
            <p:cNvPr id="583" name="Connecteur droit 582">
              <a:extLst>
                <a:ext uri="{FF2B5EF4-FFF2-40B4-BE49-F238E27FC236}">
                  <a16:creationId xmlns:a16="http://schemas.microsoft.com/office/drawing/2014/main" id="{2A6B5E1D-A90D-A201-60B9-C3B32099E5A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4" name="Connecteur droit 583">
              <a:extLst>
                <a:ext uri="{FF2B5EF4-FFF2-40B4-BE49-F238E27FC236}">
                  <a16:creationId xmlns:a16="http://schemas.microsoft.com/office/drawing/2014/main" id="{A4C66C2A-28D4-2724-328B-2874CCE72010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3" name="Groupe 552">
            <a:extLst>
              <a:ext uri="{FF2B5EF4-FFF2-40B4-BE49-F238E27FC236}">
                <a16:creationId xmlns:a16="http://schemas.microsoft.com/office/drawing/2014/main" id="{BC4ED676-8EBC-A3AD-CEAC-643354F63A7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668350" y="2444531"/>
            <a:ext cx="108000" cy="108000"/>
            <a:chOff x="961227" y="5651700"/>
            <a:chExt cx="54000" cy="54000"/>
          </a:xfrm>
        </p:grpSpPr>
        <p:cxnSp>
          <p:nvCxnSpPr>
            <p:cNvPr id="581" name="Connecteur droit 580">
              <a:extLst>
                <a:ext uri="{FF2B5EF4-FFF2-40B4-BE49-F238E27FC236}">
                  <a16:creationId xmlns:a16="http://schemas.microsoft.com/office/drawing/2014/main" id="{3E3F002F-58EB-F4D5-8C94-A7A18637C44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2" name="Connecteur droit 581">
              <a:extLst>
                <a:ext uri="{FF2B5EF4-FFF2-40B4-BE49-F238E27FC236}">
                  <a16:creationId xmlns:a16="http://schemas.microsoft.com/office/drawing/2014/main" id="{F1BDB659-3436-D3DE-3813-7A1F0B379C10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4" name="Groupe 553">
            <a:extLst>
              <a:ext uri="{FF2B5EF4-FFF2-40B4-BE49-F238E27FC236}">
                <a16:creationId xmlns:a16="http://schemas.microsoft.com/office/drawing/2014/main" id="{736858E8-3E61-663D-FE38-245649E28D1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622755" y="2444531"/>
            <a:ext cx="108000" cy="108000"/>
            <a:chOff x="961227" y="5651700"/>
            <a:chExt cx="54000" cy="54000"/>
          </a:xfrm>
        </p:grpSpPr>
        <p:cxnSp>
          <p:nvCxnSpPr>
            <p:cNvPr id="579" name="Connecteur droit 578">
              <a:extLst>
                <a:ext uri="{FF2B5EF4-FFF2-40B4-BE49-F238E27FC236}">
                  <a16:creationId xmlns:a16="http://schemas.microsoft.com/office/drawing/2014/main" id="{953D5D98-2CC6-EF0B-7E0E-466DFC34283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0" name="Connecteur droit 579">
              <a:extLst>
                <a:ext uri="{FF2B5EF4-FFF2-40B4-BE49-F238E27FC236}">
                  <a16:creationId xmlns:a16="http://schemas.microsoft.com/office/drawing/2014/main" id="{ACCE0A2E-F2FB-E06E-AA72-A13A778C34AD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5" name="Groupe 554">
            <a:extLst>
              <a:ext uri="{FF2B5EF4-FFF2-40B4-BE49-F238E27FC236}">
                <a16:creationId xmlns:a16="http://schemas.microsoft.com/office/drawing/2014/main" id="{33F56032-468A-7694-6631-7ABF408FB0A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55122" y="1472981"/>
            <a:ext cx="108000" cy="108000"/>
            <a:chOff x="961227" y="5651700"/>
            <a:chExt cx="54000" cy="54000"/>
          </a:xfrm>
        </p:grpSpPr>
        <p:cxnSp>
          <p:nvCxnSpPr>
            <p:cNvPr id="577" name="Connecteur droit 576">
              <a:extLst>
                <a:ext uri="{FF2B5EF4-FFF2-40B4-BE49-F238E27FC236}">
                  <a16:creationId xmlns:a16="http://schemas.microsoft.com/office/drawing/2014/main" id="{F5B39E59-0CB4-C52B-A5B4-0E0FD13B7A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8" name="Connecteur droit 577">
              <a:extLst>
                <a:ext uri="{FF2B5EF4-FFF2-40B4-BE49-F238E27FC236}">
                  <a16:creationId xmlns:a16="http://schemas.microsoft.com/office/drawing/2014/main" id="{9E1D95C4-4288-452F-A91D-729D2A4EDE62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6" name="Groupe 555">
            <a:extLst>
              <a:ext uri="{FF2B5EF4-FFF2-40B4-BE49-F238E27FC236}">
                <a16:creationId xmlns:a16="http://schemas.microsoft.com/office/drawing/2014/main" id="{75C3AEFD-082E-11DF-65E2-DBF94309DC5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707622" y="1472981"/>
            <a:ext cx="108000" cy="108000"/>
            <a:chOff x="961227" y="5651700"/>
            <a:chExt cx="54000" cy="54000"/>
          </a:xfrm>
        </p:grpSpPr>
        <p:cxnSp>
          <p:nvCxnSpPr>
            <p:cNvPr id="575" name="Connecteur droit 574">
              <a:extLst>
                <a:ext uri="{FF2B5EF4-FFF2-40B4-BE49-F238E27FC236}">
                  <a16:creationId xmlns:a16="http://schemas.microsoft.com/office/drawing/2014/main" id="{DC975EC2-C9E9-507F-32C5-08E9FE1D7B1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6" name="Connecteur droit 575">
              <a:extLst>
                <a:ext uri="{FF2B5EF4-FFF2-40B4-BE49-F238E27FC236}">
                  <a16:creationId xmlns:a16="http://schemas.microsoft.com/office/drawing/2014/main" id="{F4F31165-4EA1-2C52-A7C2-B8EC9D77990C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7" name="Groupe 556">
            <a:extLst>
              <a:ext uri="{FF2B5EF4-FFF2-40B4-BE49-F238E27FC236}">
                <a16:creationId xmlns:a16="http://schemas.microsoft.com/office/drawing/2014/main" id="{ED7E5AC9-B748-8406-BC9C-1B560009EF1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668350" y="1472981"/>
            <a:ext cx="108000" cy="108000"/>
            <a:chOff x="961227" y="5651700"/>
            <a:chExt cx="54000" cy="54000"/>
          </a:xfrm>
        </p:grpSpPr>
        <p:cxnSp>
          <p:nvCxnSpPr>
            <p:cNvPr id="573" name="Connecteur droit 572">
              <a:extLst>
                <a:ext uri="{FF2B5EF4-FFF2-40B4-BE49-F238E27FC236}">
                  <a16:creationId xmlns:a16="http://schemas.microsoft.com/office/drawing/2014/main" id="{1422D99A-82F1-5BDA-BA8A-C613C07369C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4" name="Connecteur droit 573">
              <a:extLst>
                <a:ext uri="{FF2B5EF4-FFF2-40B4-BE49-F238E27FC236}">
                  <a16:creationId xmlns:a16="http://schemas.microsoft.com/office/drawing/2014/main" id="{6F4640ED-D3A0-2883-7900-37EBE12CF1C0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8" name="Groupe 557">
            <a:extLst>
              <a:ext uri="{FF2B5EF4-FFF2-40B4-BE49-F238E27FC236}">
                <a16:creationId xmlns:a16="http://schemas.microsoft.com/office/drawing/2014/main" id="{9A7ADCA0-C467-09E9-2219-1C52BD4AB0C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622755" y="1472981"/>
            <a:ext cx="108000" cy="108000"/>
            <a:chOff x="961227" y="5651700"/>
            <a:chExt cx="54000" cy="54000"/>
          </a:xfrm>
        </p:grpSpPr>
        <p:cxnSp>
          <p:nvCxnSpPr>
            <p:cNvPr id="571" name="Connecteur droit 570">
              <a:extLst>
                <a:ext uri="{FF2B5EF4-FFF2-40B4-BE49-F238E27FC236}">
                  <a16:creationId xmlns:a16="http://schemas.microsoft.com/office/drawing/2014/main" id="{E487608C-9D0E-CC6B-9B59-6429F9AD069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2" name="Connecteur droit 571">
              <a:extLst>
                <a:ext uri="{FF2B5EF4-FFF2-40B4-BE49-F238E27FC236}">
                  <a16:creationId xmlns:a16="http://schemas.microsoft.com/office/drawing/2014/main" id="{9FD6035C-7D1A-CA38-72FE-57C798A2C8EA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9" name="Groupe 558">
            <a:extLst>
              <a:ext uri="{FF2B5EF4-FFF2-40B4-BE49-F238E27FC236}">
                <a16:creationId xmlns:a16="http://schemas.microsoft.com/office/drawing/2014/main" id="{C94725C5-B9F7-1AC0-884B-D0F24BC237F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55122" y="491908"/>
            <a:ext cx="108000" cy="108000"/>
            <a:chOff x="961227" y="5651700"/>
            <a:chExt cx="54000" cy="54000"/>
          </a:xfrm>
        </p:grpSpPr>
        <p:cxnSp>
          <p:nvCxnSpPr>
            <p:cNvPr id="569" name="Connecteur droit 568">
              <a:extLst>
                <a:ext uri="{FF2B5EF4-FFF2-40B4-BE49-F238E27FC236}">
                  <a16:creationId xmlns:a16="http://schemas.microsoft.com/office/drawing/2014/main" id="{A656F10C-9BCA-D639-D8EA-760F12674AB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0" name="Connecteur droit 569">
              <a:extLst>
                <a:ext uri="{FF2B5EF4-FFF2-40B4-BE49-F238E27FC236}">
                  <a16:creationId xmlns:a16="http://schemas.microsoft.com/office/drawing/2014/main" id="{B69DEBA4-CD75-576F-DE25-32C537282632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0" name="Groupe 559">
            <a:extLst>
              <a:ext uri="{FF2B5EF4-FFF2-40B4-BE49-F238E27FC236}">
                <a16:creationId xmlns:a16="http://schemas.microsoft.com/office/drawing/2014/main" id="{7572A122-EB06-332C-CCAF-5BCA5A4E3DF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707622" y="491908"/>
            <a:ext cx="108000" cy="108000"/>
            <a:chOff x="961227" y="5651700"/>
            <a:chExt cx="54000" cy="54000"/>
          </a:xfrm>
        </p:grpSpPr>
        <p:cxnSp>
          <p:nvCxnSpPr>
            <p:cNvPr id="567" name="Connecteur droit 566">
              <a:extLst>
                <a:ext uri="{FF2B5EF4-FFF2-40B4-BE49-F238E27FC236}">
                  <a16:creationId xmlns:a16="http://schemas.microsoft.com/office/drawing/2014/main" id="{893D3E18-8A2F-0474-AEBF-C0821293D11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8" name="Connecteur droit 567">
              <a:extLst>
                <a:ext uri="{FF2B5EF4-FFF2-40B4-BE49-F238E27FC236}">
                  <a16:creationId xmlns:a16="http://schemas.microsoft.com/office/drawing/2014/main" id="{BA8E4682-F5D9-22D4-E5C4-09A66E064EEE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1" name="Groupe 560">
            <a:extLst>
              <a:ext uri="{FF2B5EF4-FFF2-40B4-BE49-F238E27FC236}">
                <a16:creationId xmlns:a16="http://schemas.microsoft.com/office/drawing/2014/main" id="{9EC64C67-5F40-716B-7B94-B52DCEBCA8B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668350" y="491908"/>
            <a:ext cx="108000" cy="108000"/>
            <a:chOff x="961227" y="5651700"/>
            <a:chExt cx="54000" cy="54000"/>
          </a:xfrm>
        </p:grpSpPr>
        <p:cxnSp>
          <p:nvCxnSpPr>
            <p:cNvPr id="565" name="Connecteur droit 564">
              <a:extLst>
                <a:ext uri="{FF2B5EF4-FFF2-40B4-BE49-F238E27FC236}">
                  <a16:creationId xmlns:a16="http://schemas.microsoft.com/office/drawing/2014/main" id="{870FFAD4-CFE0-683A-0876-0B8871A7C98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6" name="Connecteur droit 565">
              <a:extLst>
                <a:ext uri="{FF2B5EF4-FFF2-40B4-BE49-F238E27FC236}">
                  <a16:creationId xmlns:a16="http://schemas.microsoft.com/office/drawing/2014/main" id="{48479021-CD82-770A-4BC3-D2C05A4AA38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2" name="Groupe 561">
            <a:extLst>
              <a:ext uri="{FF2B5EF4-FFF2-40B4-BE49-F238E27FC236}">
                <a16:creationId xmlns:a16="http://schemas.microsoft.com/office/drawing/2014/main" id="{05527633-2CA2-E5A7-45F4-0221FAC3AF8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622755" y="491908"/>
            <a:ext cx="108000" cy="108000"/>
            <a:chOff x="961227" y="5651700"/>
            <a:chExt cx="54000" cy="54000"/>
          </a:xfrm>
        </p:grpSpPr>
        <p:cxnSp>
          <p:nvCxnSpPr>
            <p:cNvPr id="563" name="Connecteur droit 562">
              <a:extLst>
                <a:ext uri="{FF2B5EF4-FFF2-40B4-BE49-F238E27FC236}">
                  <a16:creationId xmlns:a16="http://schemas.microsoft.com/office/drawing/2014/main" id="{5E91A509-F255-F2E9-23F6-B7B89D4A2CC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4" name="Connecteur droit 563">
              <a:extLst>
                <a:ext uri="{FF2B5EF4-FFF2-40B4-BE49-F238E27FC236}">
                  <a16:creationId xmlns:a16="http://schemas.microsoft.com/office/drawing/2014/main" id="{A83BA48D-5B48-3AD3-AB72-87B5AECC63FB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D20AF4CF-A1AE-164A-19A1-26324234CCF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449094" y="6371459"/>
            <a:ext cx="108000" cy="108000"/>
            <a:chOff x="961227" y="5651700"/>
            <a:chExt cx="54000" cy="54000"/>
          </a:xfrm>
        </p:grpSpPr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40DC9BA9-E13E-94F9-95A7-49F543A64A4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necteur droit 5">
              <a:extLst>
                <a:ext uri="{FF2B5EF4-FFF2-40B4-BE49-F238E27FC236}">
                  <a16:creationId xmlns:a16="http://schemas.microsoft.com/office/drawing/2014/main" id="{E435C4BF-4B74-C496-03D0-C78C60CC57B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5A3B44F3-97E1-31AB-EA38-E7964AA8A21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399213" y="6371459"/>
            <a:ext cx="108000" cy="108000"/>
            <a:chOff x="961227" y="5651700"/>
            <a:chExt cx="54000" cy="54000"/>
          </a:xfrm>
        </p:grpSpPr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7A6BB763-738B-2A84-C2BB-16B841687F9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197D9335-5454-7A11-324A-AF168AF32B0B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727E33A3-D5C0-3434-7013-4A90D0D0950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378700" y="6371459"/>
            <a:ext cx="108000" cy="108000"/>
            <a:chOff x="961227" y="5651700"/>
            <a:chExt cx="54000" cy="54000"/>
          </a:xfrm>
        </p:grpSpPr>
        <p:cxnSp>
          <p:nvCxnSpPr>
            <p:cNvPr id="51" name="Connecteur droit 50">
              <a:extLst>
                <a:ext uri="{FF2B5EF4-FFF2-40B4-BE49-F238E27FC236}">
                  <a16:creationId xmlns:a16="http://schemas.microsoft.com/office/drawing/2014/main" id="{C784E534-2945-27BC-FD54-6790F384D01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59">
              <a:extLst>
                <a:ext uri="{FF2B5EF4-FFF2-40B4-BE49-F238E27FC236}">
                  <a16:creationId xmlns:a16="http://schemas.microsoft.com/office/drawing/2014/main" id="{DB996B30-65D1-93D1-DED8-1A4DC5997348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2" name="Groupe 511">
            <a:extLst>
              <a:ext uri="{FF2B5EF4-FFF2-40B4-BE49-F238E27FC236}">
                <a16:creationId xmlns:a16="http://schemas.microsoft.com/office/drawing/2014/main" id="{85D70FD7-2EE7-4FFB-DAD6-442C3415830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326438" y="6371459"/>
            <a:ext cx="108000" cy="108000"/>
            <a:chOff x="961227" y="5651700"/>
            <a:chExt cx="54000" cy="54000"/>
          </a:xfrm>
        </p:grpSpPr>
        <p:cxnSp>
          <p:nvCxnSpPr>
            <p:cNvPr id="513" name="Connecteur droit 512">
              <a:extLst>
                <a:ext uri="{FF2B5EF4-FFF2-40B4-BE49-F238E27FC236}">
                  <a16:creationId xmlns:a16="http://schemas.microsoft.com/office/drawing/2014/main" id="{CC1B62AC-2D25-1299-5A61-FA7E3F346A3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4" name="Connecteur droit 513">
              <a:extLst>
                <a:ext uri="{FF2B5EF4-FFF2-40B4-BE49-F238E27FC236}">
                  <a16:creationId xmlns:a16="http://schemas.microsoft.com/office/drawing/2014/main" id="{F41463FC-11C2-07BD-BBA4-17879AA54CF6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5" name="Groupe 514">
            <a:extLst>
              <a:ext uri="{FF2B5EF4-FFF2-40B4-BE49-F238E27FC236}">
                <a16:creationId xmlns:a16="http://schemas.microsoft.com/office/drawing/2014/main" id="{64B268DF-ED73-3045-0287-BC65E19444D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271793" y="6371459"/>
            <a:ext cx="108000" cy="108000"/>
            <a:chOff x="961227" y="5651700"/>
            <a:chExt cx="54000" cy="54000"/>
          </a:xfrm>
        </p:grpSpPr>
        <p:cxnSp>
          <p:nvCxnSpPr>
            <p:cNvPr id="516" name="Connecteur droit 515">
              <a:extLst>
                <a:ext uri="{FF2B5EF4-FFF2-40B4-BE49-F238E27FC236}">
                  <a16:creationId xmlns:a16="http://schemas.microsoft.com/office/drawing/2014/main" id="{952AB19F-8490-AA34-B49E-AB8933EEA5B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7" name="Connecteur droit 516">
              <a:extLst>
                <a:ext uri="{FF2B5EF4-FFF2-40B4-BE49-F238E27FC236}">
                  <a16:creationId xmlns:a16="http://schemas.microsoft.com/office/drawing/2014/main" id="{05E46D60-8D6B-681C-A5D8-19EBDDEDAB8F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8" name="Groupe 517">
            <a:extLst>
              <a:ext uri="{FF2B5EF4-FFF2-40B4-BE49-F238E27FC236}">
                <a16:creationId xmlns:a16="http://schemas.microsoft.com/office/drawing/2014/main" id="{5F37D7DB-AD43-A632-CB8B-CFD628D9A8F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578603" y="6371459"/>
            <a:ext cx="108000" cy="108000"/>
            <a:chOff x="961227" y="5651700"/>
            <a:chExt cx="54000" cy="54000"/>
          </a:xfrm>
        </p:grpSpPr>
        <p:cxnSp>
          <p:nvCxnSpPr>
            <p:cNvPr id="519" name="Connecteur droit 518">
              <a:extLst>
                <a:ext uri="{FF2B5EF4-FFF2-40B4-BE49-F238E27FC236}">
                  <a16:creationId xmlns:a16="http://schemas.microsoft.com/office/drawing/2014/main" id="{0E6FF0FA-FF45-DF98-FE92-8091328DFAA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0" name="Connecteur droit 519">
              <a:extLst>
                <a:ext uri="{FF2B5EF4-FFF2-40B4-BE49-F238E27FC236}">
                  <a16:creationId xmlns:a16="http://schemas.microsoft.com/office/drawing/2014/main" id="{AB925965-944D-CDD0-9646-567FB58C59CF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1" name="Groupe 520">
            <a:extLst>
              <a:ext uri="{FF2B5EF4-FFF2-40B4-BE49-F238E27FC236}">
                <a16:creationId xmlns:a16="http://schemas.microsoft.com/office/drawing/2014/main" id="{6FC50675-7F27-5E0B-6068-6D9CD539A84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539331" y="6371459"/>
            <a:ext cx="108000" cy="108000"/>
            <a:chOff x="961227" y="5651700"/>
            <a:chExt cx="54000" cy="54000"/>
          </a:xfrm>
        </p:grpSpPr>
        <p:cxnSp>
          <p:nvCxnSpPr>
            <p:cNvPr id="522" name="Connecteur droit 521">
              <a:extLst>
                <a:ext uri="{FF2B5EF4-FFF2-40B4-BE49-F238E27FC236}">
                  <a16:creationId xmlns:a16="http://schemas.microsoft.com/office/drawing/2014/main" id="{880442D1-E425-A431-93AD-B034A594195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3" name="Connecteur droit 522">
              <a:extLst>
                <a:ext uri="{FF2B5EF4-FFF2-40B4-BE49-F238E27FC236}">
                  <a16:creationId xmlns:a16="http://schemas.microsoft.com/office/drawing/2014/main" id="{580F0928-4568-3F3D-B95B-0D6FA1D2868C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4" name="Groupe 523">
            <a:extLst>
              <a:ext uri="{FF2B5EF4-FFF2-40B4-BE49-F238E27FC236}">
                <a16:creationId xmlns:a16="http://schemas.microsoft.com/office/drawing/2014/main" id="{79505151-B064-AD75-E93F-B43811FD1B7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501356" y="6371459"/>
            <a:ext cx="108000" cy="108000"/>
            <a:chOff x="961227" y="5651700"/>
            <a:chExt cx="54000" cy="54000"/>
          </a:xfrm>
        </p:grpSpPr>
        <p:cxnSp>
          <p:nvCxnSpPr>
            <p:cNvPr id="525" name="Connecteur droit 524">
              <a:extLst>
                <a:ext uri="{FF2B5EF4-FFF2-40B4-BE49-F238E27FC236}">
                  <a16:creationId xmlns:a16="http://schemas.microsoft.com/office/drawing/2014/main" id="{7CE8B65B-61EA-3E35-1148-40756A74C38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6" name="Connecteur droit 525">
              <a:extLst>
                <a:ext uri="{FF2B5EF4-FFF2-40B4-BE49-F238E27FC236}">
                  <a16:creationId xmlns:a16="http://schemas.microsoft.com/office/drawing/2014/main" id="{C7BA9675-A028-CF93-C0E5-25996C8C79AB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7" name="Groupe 526">
            <a:extLst>
              <a:ext uri="{FF2B5EF4-FFF2-40B4-BE49-F238E27FC236}">
                <a16:creationId xmlns:a16="http://schemas.microsoft.com/office/drawing/2014/main" id="{82B18E05-06E3-B1ED-B4F0-969CFCB3145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55122" y="6371459"/>
            <a:ext cx="108000" cy="108000"/>
            <a:chOff x="961227" y="5651700"/>
            <a:chExt cx="54000" cy="54000"/>
          </a:xfrm>
        </p:grpSpPr>
        <p:cxnSp>
          <p:nvCxnSpPr>
            <p:cNvPr id="528" name="Connecteur droit 527">
              <a:extLst>
                <a:ext uri="{FF2B5EF4-FFF2-40B4-BE49-F238E27FC236}">
                  <a16:creationId xmlns:a16="http://schemas.microsoft.com/office/drawing/2014/main" id="{AF33A4DB-450F-B3BC-65A9-C7BFB53CF7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9" name="Connecteur droit 528">
              <a:extLst>
                <a:ext uri="{FF2B5EF4-FFF2-40B4-BE49-F238E27FC236}">
                  <a16:creationId xmlns:a16="http://schemas.microsoft.com/office/drawing/2014/main" id="{72D56F20-2761-3ED1-31A5-FDB21449792D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0" name="Groupe 529">
            <a:extLst>
              <a:ext uri="{FF2B5EF4-FFF2-40B4-BE49-F238E27FC236}">
                <a16:creationId xmlns:a16="http://schemas.microsoft.com/office/drawing/2014/main" id="{224BADE9-11A1-592C-6756-F5D234DFE81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707622" y="6371459"/>
            <a:ext cx="108000" cy="108000"/>
            <a:chOff x="961227" y="5651700"/>
            <a:chExt cx="54000" cy="54000"/>
          </a:xfrm>
        </p:grpSpPr>
        <p:cxnSp>
          <p:nvCxnSpPr>
            <p:cNvPr id="619" name="Connecteur droit 618">
              <a:extLst>
                <a:ext uri="{FF2B5EF4-FFF2-40B4-BE49-F238E27FC236}">
                  <a16:creationId xmlns:a16="http://schemas.microsoft.com/office/drawing/2014/main" id="{6ABB77D7-C657-D9CE-595D-8BA43566A48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1" name="Connecteur droit 620">
              <a:extLst>
                <a:ext uri="{FF2B5EF4-FFF2-40B4-BE49-F238E27FC236}">
                  <a16:creationId xmlns:a16="http://schemas.microsoft.com/office/drawing/2014/main" id="{24E9372E-5418-387E-DAD1-E8896F3330CD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2" name="Groupe 621">
            <a:extLst>
              <a:ext uri="{FF2B5EF4-FFF2-40B4-BE49-F238E27FC236}">
                <a16:creationId xmlns:a16="http://schemas.microsoft.com/office/drawing/2014/main" id="{6A277324-E535-19F6-FF50-DA6F10E0385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668350" y="6371459"/>
            <a:ext cx="108000" cy="108000"/>
            <a:chOff x="961227" y="5651700"/>
            <a:chExt cx="54000" cy="54000"/>
          </a:xfrm>
        </p:grpSpPr>
        <p:cxnSp>
          <p:nvCxnSpPr>
            <p:cNvPr id="623" name="Connecteur droit 622">
              <a:extLst>
                <a:ext uri="{FF2B5EF4-FFF2-40B4-BE49-F238E27FC236}">
                  <a16:creationId xmlns:a16="http://schemas.microsoft.com/office/drawing/2014/main" id="{70640B0C-8590-AC39-1792-ABF5E691A73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4" name="Connecteur droit 623">
              <a:extLst>
                <a:ext uri="{FF2B5EF4-FFF2-40B4-BE49-F238E27FC236}">
                  <a16:creationId xmlns:a16="http://schemas.microsoft.com/office/drawing/2014/main" id="{86DA908D-951D-FDA2-3CEF-BFCA57967E2A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5" name="Groupe 624">
            <a:extLst>
              <a:ext uri="{FF2B5EF4-FFF2-40B4-BE49-F238E27FC236}">
                <a16:creationId xmlns:a16="http://schemas.microsoft.com/office/drawing/2014/main" id="{9543913C-0A9F-54A7-163D-5F4F44437B6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622755" y="6371459"/>
            <a:ext cx="108000" cy="108000"/>
            <a:chOff x="961227" y="5651700"/>
            <a:chExt cx="54000" cy="54000"/>
          </a:xfrm>
        </p:grpSpPr>
        <p:cxnSp>
          <p:nvCxnSpPr>
            <p:cNvPr id="626" name="Connecteur droit 625">
              <a:extLst>
                <a:ext uri="{FF2B5EF4-FFF2-40B4-BE49-F238E27FC236}">
                  <a16:creationId xmlns:a16="http://schemas.microsoft.com/office/drawing/2014/main" id="{70AA5F17-464C-C43F-504D-A326D566BE8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7" name="Connecteur droit 626">
              <a:extLst>
                <a:ext uri="{FF2B5EF4-FFF2-40B4-BE49-F238E27FC236}">
                  <a16:creationId xmlns:a16="http://schemas.microsoft.com/office/drawing/2014/main" id="{6427EB1F-C05A-A44B-AF66-B61578AB7DC6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97418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4036">
          <p15:clr>
            <a:srgbClr val="80C2EC"/>
          </p15:clr>
        </p15:guide>
        <p15:guide id="4" pos="508">
          <p15:clr>
            <a:srgbClr val="80C2EC"/>
          </p15:clr>
        </p15:guide>
        <p15:guide id="5" pos="1108">
          <p15:clr>
            <a:srgbClr val="80C2EC"/>
          </p15:clr>
        </p15:guide>
        <p15:guide id="6" pos="1714">
          <p15:clr>
            <a:srgbClr val="80C2EC"/>
          </p15:clr>
        </p15:guide>
        <p15:guide id="7" pos="2320">
          <p15:clr>
            <a:srgbClr val="80C2EC"/>
          </p15:clr>
        </p15:guide>
        <p15:guide id="8" pos="2916">
          <p15:clr>
            <a:srgbClr val="80C2EC"/>
          </p15:clr>
        </p15:guide>
        <p15:guide id="9" pos="3522">
          <p15:clr>
            <a:srgbClr val="80C2EC"/>
          </p15:clr>
        </p15:guide>
        <p15:guide id="10" pos="4128">
          <p15:clr>
            <a:srgbClr val="80C2EC"/>
          </p15:clr>
        </p15:guide>
        <p15:guide id="11" pos="4726">
          <p15:clr>
            <a:srgbClr val="80C2EC"/>
          </p15:clr>
        </p15:guide>
        <p15:guide id="12" pos="5324">
          <p15:clr>
            <a:srgbClr val="80C2EC"/>
          </p15:clr>
        </p15:guide>
        <p15:guide id="13" pos="5940">
          <p15:clr>
            <a:srgbClr val="80C2EC"/>
          </p15:clr>
        </p15:guide>
        <p15:guide id="14" pos="6538">
          <p15:clr>
            <a:srgbClr val="80C2EC"/>
          </p15:clr>
        </p15:guide>
        <p15:guide id="15" pos="7133">
          <p15:clr>
            <a:srgbClr val="80C2EC"/>
          </p15:clr>
        </p15:guide>
        <p15:guide id="16" orient="horz" pos="961">
          <p15:clr>
            <a:srgbClr val="80C2EC"/>
          </p15:clr>
        </p15:guide>
        <p15:guide id="18" orient="horz" pos="344">
          <p15:clr>
            <a:srgbClr val="80C2EC"/>
          </p15:clr>
        </p15:guide>
        <p15:guide id="19" orient="horz" pos="1573">
          <p15:clr>
            <a:srgbClr val="80C2EC"/>
          </p15:clr>
        </p15:guide>
        <p15:guide id="21" orient="horz" pos="2181">
          <p15:clr>
            <a:srgbClr val="80C2EC"/>
          </p15:clr>
        </p15:guide>
        <p15:guide id="22" orient="horz" pos="2802">
          <p15:clr>
            <a:srgbClr val="80C2EC"/>
          </p15:clr>
        </p15:guide>
        <p15:guide id="23" orient="horz" pos="3418">
          <p15:clr>
            <a:srgbClr val="80C2EC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—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9502BD-2621-3A00-E060-DBA3CE5DB145}"/>
              </a:ext>
            </a:extLst>
          </p:cNvPr>
          <p:cNvSpPr/>
          <p:nvPr userDrawn="1"/>
        </p:nvSpPr>
        <p:spPr>
          <a:xfrm>
            <a:off x="-19251" y="0"/>
            <a:ext cx="1221125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4" name="Line 6">
            <a:extLst>
              <a:ext uri="{FF2B5EF4-FFF2-40B4-BE49-F238E27FC236}">
                <a16:creationId xmlns:a16="http://schemas.microsoft.com/office/drawing/2014/main" id="{6E3F6EBF-3337-6053-FFF5-E6EEB2E01B8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-19251" y="546118"/>
            <a:ext cx="12211224" cy="0"/>
          </a:xfrm>
          <a:prstGeom prst="line">
            <a:avLst/>
          </a:prstGeom>
          <a:noFill/>
          <a:ln w="12700" cap="flat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34" name="Line 16">
            <a:extLst>
              <a:ext uri="{FF2B5EF4-FFF2-40B4-BE49-F238E27FC236}">
                <a16:creationId xmlns:a16="http://schemas.microsoft.com/office/drawing/2014/main" id="{F4DA5FCE-5A29-79F2-C6FE-ED845CADDC7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-19251" y="1525606"/>
            <a:ext cx="12211224" cy="0"/>
          </a:xfrm>
          <a:prstGeom prst="line">
            <a:avLst/>
          </a:prstGeom>
          <a:noFill/>
          <a:ln w="12700" cap="flat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35" name="Line 17">
            <a:extLst>
              <a:ext uri="{FF2B5EF4-FFF2-40B4-BE49-F238E27FC236}">
                <a16:creationId xmlns:a16="http://schemas.microsoft.com/office/drawing/2014/main" id="{DDFA8492-AD74-CCBB-D106-CE230A9AC9B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-1201" y="4448194"/>
            <a:ext cx="12193174" cy="0"/>
          </a:xfrm>
          <a:prstGeom prst="line">
            <a:avLst/>
          </a:prstGeom>
          <a:noFill/>
          <a:ln w="12700" cap="flat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36" name="Line 18">
            <a:extLst>
              <a:ext uri="{FF2B5EF4-FFF2-40B4-BE49-F238E27FC236}">
                <a16:creationId xmlns:a16="http://schemas.microsoft.com/office/drawing/2014/main" id="{429B25D4-6C1F-A022-870F-6F59234856D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-1201" y="5426094"/>
            <a:ext cx="12193173" cy="0"/>
          </a:xfrm>
          <a:prstGeom prst="line">
            <a:avLst/>
          </a:prstGeom>
          <a:noFill/>
          <a:ln w="12700" cap="flat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37" name="Line 20">
            <a:extLst>
              <a:ext uri="{FF2B5EF4-FFF2-40B4-BE49-F238E27FC236}">
                <a16:creationId xmlns:a16="http://schemas.microsoft.com/office/drawing/2014/main" id="{9BBCA3B5-45DC-A712-2AF0-9320FA3AC778}"/>
              </a:ext>
            </a:extLst>
          </p:cNvPr>
          <p:cNvSpPr>
            <a:spLocks noChangeShapeType="1"/>
          </p:cNvSpPr>
          <p:nvPr/>
        </p:nvSpPr>
        <p:spPr bwMode="auto">
          <a:xfrm>
            <a:off x="-1200" y="3462356"/>
            <a:ext cx="12218574" cy="0"/>
          </a:xfrm>
          <a:prstGeom prst="line">
            <a:avLst/>
          </a:prstGeom>
          <a:noFill/>
          <a:ln w="12700" cap="flat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38" name="Line 21">
            <a:extLst>
              <a:ext uri="{FF2B5EF4-FFF2-40B4-BE49-F238E27FC236}">
                <a16:creationId xmlns:a16="http://schemas.microsoft.com/office/drawing/2014/main" id="{59FC0C1C-D84D-F83F-9A2C-8D279666DB03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2497156"/>
            <a:ext cx="12191973" cy="0"/>
          </a:xfrm>
          <a:prstGeom prst="line">
            <a:avLst/>
          </a:prstGeom>
          <a:noFill/>
          <a:ln w="12700" cap="flat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77A9EE7E-B07C-262A-FE81-EBEF68C54683}"/>
              </a:ext>
            </a:extLst>
          </p:cNvPr>
          <p:cNvGrpSpPr/>
          <p:nvPr userDrawn="1"/>
        </p:nvGrpSpPr>
        <p:grpSpPr>
          <a:xfrm>
            <a:off x="807230" y="-22208"/>
            <a:ext cx="10517968" cy="6857997"/>
            <a:chOff x="807230" y="-22207"/>
            <a:chExt cx="10517968" cy="6429376"/>
          </a:xfrm>
        </p:grpSpPr>
        <p:sp>
          <p:nvSpPr>
            <p:cNvPr id="429" name="Line 11">
              <a:extLst>
                <a:ext uri="{FF2B5EF4-FFF2-40B4-BE49-F238E27FC236}">
                  <a16:creationId xmlns:a16="http://schemas.microsoft.com/office/drawing/2014/main" id="{80D78D0D-030C-CABE-6EC5-6A5D6C7A6A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04086" y="-22207"/>
              <a:ext cx="0" cy="6429376"/>
            </a:xfrm>
            <a:prstGeom prst="line">
              <a:avLst/>
            </a:prstGeom>
            <a:noFill/>
            <a:ln w="127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0" name="Line 12">
              <a:extLst>
                <a:ext uri="{FF2B5EF4-FFF2-40B4-BE49-F238E27FC236}">
                  <a16:creationId xmlns:a16="http://schemas.microsoft.com/office/drawing/2014/main" id="{A7FE5A11-00DE-8344-696E-6D68F92D0B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53411" y="-22207"/>
              <a:ext cx="0" cy="6429376"/>
            </a:xfrm>
            <a:prstGeom prst="line">
              <a:avLst/>
            </a:prstGeom>
            <a:noFill/>
            <a:ln w="127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1" name="Line 13">
              <a:extLst>
                <a:ext uri="{FF2B5EF4-FFF2-40B4-BE49-F238E27FC236}">
                  <a16:creationId xmlns:a16="http://schemas.microsoft.com/office/drawing/2014/main" id="{9CDBA5B7-1401-36EC-0AB6-B0872BEAFD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431311" y="-22207"/>
              <a:ext cx="0" cy="6429376"/>
            </a:xfrm>
            <a:prstGeom prst="line">
              <a:avLst/>
            </a:prstGeom>
            <a:noFill/>
            <a:ln w="127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2" name="Line 14">
              <a:extLst>
                <a:ext uri="{FF2B5EF4-FFF2-40B4-BE49-F238E27FC236}">
                  <a16:creationId xmlns:a16="http://schemas.microsoft.com/office/drawing/2014/main" id="{FAC058E6-B6E8-98B8-8839-3173665EAE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380636" y="-22207"/>
              <a:ext cx="0" cy="6429376"/>
            </a:xfrm>
            <a:prstGeom prst="line">
              <a:avLst/>
            </a:prstGeom>
            <a:noFill/>
            <a:ln w="127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3" name="Line 15">
              <a:extLst>
                <a:ext uri="{FF2B5EF4-FFF2-40B4-BE49-F238E27FC236}">
                  <a16:creationId xmlns:a16="http://schemas.microsoft.com/office/drawing/2014/main" id="{A073ADC2-6064-FAC8-EDE7-0C6D39C323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325198" y="-22207"/>
              <a:ext cx="0" cy="6429376"/>
            </a:xfrm>
            <a:prstGeom prst="line">
              <a:avLst/>
            </a:prstGeom>
            <a:noFill/>
            <a:ln w="127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6" name="Line 8">
              <a:extLst>
                <a:ext uri="{FF2B5EF4-FFF2-40B4-BE49-F238E27FC236}">
                  <a16:creationId xmlns:a16="http://schemas.microsoft.com/office/drawing/2014/main" id="{79418959-44B9-B67A-50C4-726B5E44EE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30711" y="-22207"/>
              <a:ext cx="0" cy="6429376"/>
            </a:xfrm>
            <a:prstGeom prst="line">
              <a:avLst/>
            </a:prstGeom>
            <a:noFill/>
            <a:ln w="127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7" name="Line 9">
              <a:extLst>
                <a:ext uri="{FF2B5EF4-FFF2-40B4-BE49-F238E27FC236}">
                  <a16:creationId xmlns:a16="http://schemas.microsoft.com/office/drawing/2014/main" id="{E018A989-DD9D-D376-20CB-3F29E46A1A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92736" y="-22207"/>
              <a:ext cx="0" cy="6429376"/>
            </a:xfrm>
            <a:prstGeom prst="line">
              <a:avLst/>
            </a:prstGeom>
            <a:noFill/>
            <a:ln w="127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8" name="Line 10">
              <a:extLst>
                <a:ext uri="{FF2B5EF4-FFF2-40B4-BE49-F238E27FC236}">
                  <a16:creationId xmlns:a16="http://schemas.microsoft.com/office/drawing/2014/main" id="{534D276A-A666-9154-C3B4-374A00DA94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54761" y="-22207"/>
              <a:ext cx="0" cy="6429376"/>
            </a:xfrm>
            <a:prstGeom prst="line">
              <a:avLst/>
            </a:prstGeom>
            <a:noFill/>
            <a:ln w="127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31" name="Line 7">
              <a:extLst>
                <a:ext uri="{FF2B5EF4-FFF2-40B4-BE49-F238E27FC236}">
                  <a16:creationId xmlns:a16="http://schemas.microsoft.com/office/drawing/2014/main" id="{95CC25B2-F8D4-B9FE-4014-B3D69D789D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7230" y="-22207"/>
              <a:ext cx="0" cy="6429376"/>
            </a:xfrm>
            <a:prstGeom prst="line">
              <a:avLst/>
            </a:prstGeom>
            <a:noFill/>
            <a:ln w="127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32" name="Line 8">
              <a:extLst>
                <a:ext uri="{FF2B5EF4-FFF2-40B4-BE49-F238E27FC236}">
                  <a16:creationId xmlns:a16="http://schemas.microsoft.com/office/drawing/2014/main" id="{F7BFBB36-A717-1B29-5080-9A4FC762DE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59730" y="-22207"/>
              <a:ext cx="0" cy="6429376"/>
            </a:xfrm>
            <a:prstGeom prst="line">
              <a:avLst/>
            </a:prstGeom>
            <a:noFill/>
            <a:ln w="127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33" name="Line 9">
              <a:extLst>
                <a:ext uri="{FF2B5EF4-FFF2-40B4-BE49-F238E27FC236}">
                  <a16:creationId xmlns:a16="http://schemas.microsoft.com/office/drawing/2014/main" id="{88554308-417B-0E62-64E7-304D6F43D3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21755" y="-22207"/>
              <a:ext cx="0" cy="6429376"/>
            </a:xfrm>
            <a:prstGeom prst="line">
              <a:avLst/>
            </a:prstGeom>
            <a:noFill/>
            <a:ln w="127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34" name="Line 10">
              <a:extLst>
                <a:ext uri="{FF2B5EF4-FFF2-40B4-BE49-F238E27FC236}">
                  <a16:creationId xmlns:a16="http://schemas.microsoft.com/office/drawing/2014/main" id="{8C99A2BF-723A-F3F1-998D-CE09802A01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83780" y="-22207"/>
              <a:ext cx="0" cy="6429376"/>
            </a:xfrm>
            <a:prstGeom prst="line">
              <a:avLst/>
            </a:prstGeom>
            <a:noFill/>
            <a:ln w="127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620" name="Line 18">
            <a:extLst>
              <a:ext uri="{FF2B5EF4-FFF2-40B4-BE49-F238E27FC236}">
                <a16:creationId xmlns:a16="http://schemas.microsoft.com/office/drawing/2014/main" id="{EC8F59B1-5E93-E987-B365-DEC6244D99AF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-1201" y="6427787"/>
            <a:ext cx="12193173" cy="0"/>
          </a:xfrm>
          <a:prstGeom prst="line">
            <a:avLst/>
          </a:prstGeom>
          <a:noFill/>
          <a:ln w="12700" cap="flat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BB55DF9C-625A-C019-6664-234A9539222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449094" y="5373000"/>
            <a:ext cx="108000" cy="108000"/>
            <a:chOff x="961227" y="5651700"/>
            <a:chExt cx="54000" cy="54000"/>
          </a:xfrm>
        </p:grpSpPr>
        <p:cxnSp>
          <p:nvCxnSpPr>
            <p:cNvPr id="396" name="Connecteur droit 395">
              <a:extLst>
                <a:ext uri="{FF2B5EF4-FFF2-40B4-BE49-F238E27FC236}">
                  <a16:creationId xmlns:a16="http://schemas.microsoft.com/office/drawing/2014/main" id="{E1C1B09F-1903-6416-6757-B0112842EBB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Connecteur droit 396">
              <a:extLst>
                <a:ext uri="{FF2B5EF4-FFF2-40B4-BE49-F238E27FC236}">
                  <a16:creationId xmlns:a16="http://schemas.microsoft.com/office/drawing/2014/main" id="{1675267B-0E06-5750-2B0C-B1DB398459F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CAE6C463-3B2E-8A16-9B4E-373A09B4CBF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399213" y="5373000"/>
            <a:ext cx="108000" cy="108000"/>
            <a:chOff x="961227" y="5651700"/>
            <a:chExt cx="54000" cy="54000"/>
          </a:xfrm>
        </p:grpSpPr>
        <p:cxnSp>
          <p:nvCxnSpPr>
            <p:cNvPr id="394" name="Connecteur droit 393">
              <a:extLst>
                <a:ext uri="{FF2B5EF4-FFF2-40B4-BE49-F238E27FC236}">
                  <a16:creationId xmlns:a16="http://schemas.microsoft.com/office/drawing/2014/main" id="{D26C2094-09B7-51F1-EB6E-F5B0ECE0DC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Connecteur droit 394">
              <a:extLst>
                <a:ext uri="{FF2B5EF4-FFF2-40B4-BE49-F238E27FC236}">
                  <a16:creationId xmlns:a16="http://schemas.microsoft.com/office/drawing/2014/main" id="{3DD680EE-56BC-AEBC-5C6B-D81E2CD8A81D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EEAACDC3-3FFB-FD14-DE13-578BA1C1247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378700" y="5373000"/>
            <a:ext cx="108000" cy="108000"/>
            <a:chOff x="961227" y="5651700"/>
            <a:chExt cx="54000" cy="54000"/>
          </a:xfrm>
        </p:grpSpPr>
        <p:cxnSp>
          <p:nvCxnSpPr>
            <p:cNvPr id="392" name="Connecteur droit 391">
              <a:extLst>
                <a:ext uri="{FF2B5EF4-FFF2-40B4-BE49-F238E27FC236}">
                  <a16:creationId xmlns:a16="http://schemas.microsoft.com/office/drawing/2014/main" id="{D8868A3D-92BB-F08F-0B2C-546385A4D24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3" name="Connecteur droit 392">
              <a:extLst>
                <a:ext uri="{FF2B5EF4-FFF2-40B4-BE49-F238E27FC236}">
                  <a16:creationId xmlns:a16="http://schemas.microsoft.com/office/drawing/2014/main" id="{3B8D0E3C-00F3-7877-D582-65B490D6641D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00832B7C-4A67-6453-9E77-534C6780241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326438" y="5373000"/>
            <a:ext cx="108000" cy="108000"/>
            <a:chOff x="961227" y="5651700"/>
            <a:chExt cx="54000" cy="54000"/>
          </a:xfrm>
        </p:grpSpPr>
        <p:cxnSp>
          <p:nvCxnSpPr>
            <p:cNvPr id="390" name="Connecteur droit 389">
              <a:extLst>
                <a:ext uri="{FF2B5EF4-FFF2-40B4-BE49-F238E27FC236}">
                  <a16:creationId xmlns:a16="http://schemas.microsoft.com/office/drawing/2014/main" id="{A3CD75BA-489A-572B-5BE3-DCAE7EB85E7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Connecteur droit 390">
              <a:extLst>
                <a:ext uri="{FF2B5EF4-FFF2-40B4-BE49-F238E27FC236}">
                  <a16:creationId xmlns:a16="http://schemas.microsoft.com/office/drawing/2014/main" id="{17FCF653-2E8F-619E-FD54-F00933CD2A1B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E7681FA8-EE2C-565D-40C5-20206827C85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271793" y="5373000"/>
            <a:ext cx="108000" cy="108000"/>
            <a:chOff x="961227" y="5651700"/>
            <a:chExt cx="54000" cy="54000"/>
          </a:xfrm>
        </p:grpSpPr>
        <p:cxnSp>
          <p:nvCxnSpPr>
            <p:cNvPr id="388" name="Connecteur droit 387">
              <a:extLst>
                <a:ext uri="{FF2B5EF4-FFF2-40B4-BE49-F238E27FC236}">
                  <a16:creationId xmlns:a16="http://schemas.microsoft.com/office/drawing/2014/main" id="{AA72B8E5-F3EF-CD7D-3BAD-06BADD2D037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Connecteur droit 388">
              <a:extLst>
                <a:ext uri="{FF2B5EF4-FFF2-40B4-BE49-F238E27FC236}">
                  <a16:creationId xmlns:a16="http://schemas.microsoft.com/office/drawing/2014/main" id="{F5579C8D-CB5D-5A00-45B9-A9047E78556C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87AEC4A3-6B9F-6D38-CB6F-2ED04BDF817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449094" y="4395268"/>
            <a:ext cx="108000" cy="108000"/>
            <a:chOff x="961227" y="5651700"/>
            <a:chExt cx="54000" cy="54000"/>
          </a:xfrm>
        </p:grpSpPr>
        <p:cxnSp>
          <p:nvCxnSpPr>
            <p:cNvPr id="378" name="Connecteur droit 377">
              <a:extLst>
                <a:ext uri="{FF2B5EF4-FFF2-40B4-BE49-F238E27FC236}">
                  <a16:creationId xmlns:a16="http://schemas.microsoft.com/office/drawing/2014/main" id="{0DADFF31-6685-2879-F125-E0FE8AB19ED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Connecteur droit 378">
              <a:extLst>
                <a:ext uri="{FF2B5EF4-FFF2-40B4-BE49-F238E27FC236}">
                  <a16:creationId xmlns:a16="http://schemas.microsoft.com/office/drawing/2014/main" id="{89A319D1-94EF-AEC1-2F80-BEE30A9E94A1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3611E7D5-55C5-372B-A29C-50E35033653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399213" y="4395268"/>
            <a:ext cx="108000" cy="108000"/>
            <a:chOff x="961227" y="5651700"/>
            <a:chExt cx="54000" cy="54000"/>
          </a:xfrm>
        </p:grpSpPr>
        <p:cxnSp>
          <p:nvCxnSpPr>
            <p:cNvPr id="376" name="Connecteur droit 375">
              <a:extLst>
                <a:ext uri="{FF2B5EF4-FFF2-40B4-BE49-F238E27FC236}">
                  <a16:creationId xmlns:a16="http://schemas.microsoft.com/office/drawing/2014/main" id="{CCB3E6F4-A9CD-6E21-2B21-720F5A03F4F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Connecteur droit 376">
              <a:extLst>
                <a:ext uri="{FF2B5EF4-FFF2-40B4-BE49-F238E27FC236}">
                  <a16:creationId xmlns:a16="http://schemas.microsoft.com/office/drawing/2014/main" id="{A2418D60-BBC1-3F58-9C0A-9FD542AFF47C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C35D8CEF-5F84-6940-A84A-91826EEA2E1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378700" y="4395268"/>
            <a:ext cx="108000" cy="108000"/>
            <a:chOff x="961227" y="5651700"/>
            <a:chExt cx="54000" cy="54000"/>
          </a:xfrm>
        </p:grpSpPr>
        <p:cxnSp>
          <p:nvCxnSpPr>
            <p:cNvPr id="374" name="Connecteur droit 373">
              <a:extLst>
                <a:ext uri="{FF2B5EF4-FFF2-40B4-BE49-F238E27FC236}">
                  <a16:creationId xmlns:a16="http://schemas.microsoft.com/office/drawing/2014/main" id="{D5A34599-E2AA-FB16-F42A-86974DB7887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Connecteur droit 374">
              <a:extLst>
                <a:ext uri="{FF2B5EF4-FFF2-40B4-BE49-F238E27FC236}">
                  <a16:creationId xmlns:a16="http://schemas.microsoft.com/office/drawing/2014/main" id="{17B15B2E-3C71-83D5-46B6-35DA72F72747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F2EAB2D4-4A7B-FA4C-1CC7-4CBF0260FED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326438" y="4395268"/>
            <a:ext cx="108000" cy="108000"/>
            <a:chOff x="961227" y="5651700"/>
            <a:chExt cx="54000" cy="54000"/>
          </a:xfrm>
        </p:grpSpPr>
        <p:cxnSp>
          <p:nvCxnSpPr>
            <p:cNvPr id="372" name="Connecteur droit 371">
              <a:extLst>
                <a:ext uri="{FF2B5EF4-FFF2-40B4-BE49-F238E27FC236}">
                  <a16:creationId xmlns:a16="http://schemas.microsoft.com/office/drawing/2014/main" id="{8DF0E548-AD46-2301-A04B-6FE6B85478B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Connecteur droit 372">
              <a:extLst>
                <a:ext uri="{FF2B5EF4-FFF2-40B4-BE49-F238E27FC236}">
                  <a16:creationId xmlns:a16="http://schemas.microsoft.com/office/drawing/2014/main" id="{09172A5E-C0D4-69AF-EC78-795F745C7F32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1EE8041C-269E-B46D-0592-53AECFEB563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271793" y="4395268"/>
            <a:ext cx="108000" cy="108000"/>
            <a:chOff x="961227" y="5651700"/>
            <a:chExt cx="54000" cy="54000"/>
          </a:xfrm>
        </p:grpSpPr>
        <p:cxnSp>
          <p:nvCxnSpPr>
            <p:cNvPr id="370" name="Connecteur droit 369">
              <a:extLst>
                <a:ext uri="{FF2B5EF4-FFF2-40B4-BE49-F238E27FC236}">
                  <a16:creationId xmlns:a16="http://schemas.microsoft.com/office/drawing/2014/main" id="{AEF2109F-D6A4-E64B-E5C8-34DB5951BFA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Connecteur droit 370">
              <a:extLst>
                <a:ext uri="{FF2B5EF4-FFF2-40B4-BE49-F238E27FC236}">
                  <a16:creationId xmlns:a16="http://schemas.microsoft.com/office/drawing/2014/main" id="{266FF62F-A8BA-BDA6-7B09-66B780781B0E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E85669A4-2D15-B622-D09F-677463DF653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451475" y="3407589"/>
            <a:ext cx="108000" cy="108000"/>
            <a:chOff x="961227" y="5651700"/>
            <a:chExt cx="54000" cy="54000"/>
          </a:xfrm>
        </p:grpSpPr>
        <p:cxnSp>
          <p:nvCxnSpPr>
            <p:cNvPr id="359" name="Connecteur droit 358">
              <a:extLst>
                <a:ext uri="{FF2B5EF4-FFF2-40B4-BE49-F238E27FC236}">
                  <a16:creationId xmlns:a16="http://schemas.microsoft.com/office/drawing/2014/main" id="{B33C8A1C-8281-560C-80AD-8D3FE3ECC44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Connecteur droit 359">
              <a:extLst>
                <a:ext uri="{FF2B5EF4-FFF2-40B4-BE49-F238E27FC236}">
                  <a16:creationId xmlns:a16="http://schemas.microsoft.com/office/drawing/2014/main" id="{F80BC179-DC37-C523-1CCD-BA022C85A5EE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9A03F92C-9C1F-82C4-4B33-8912C9571B3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401594" y="3407589"/>
            <a:ext cx="108000" cy="108000"/>
            <a:chOff x="961227" y="5651700"/>
            <a:chExt cx="54000" cy="54000"/>
          </a:xfrm>
        </p:grpSpPr>
        <p:cxnSp>
          <p:nvCxnSpPr>
            <p:cNvPr id="357" name="Connecteur droit 356">
              <a:extLst>
                <a:ext uri="{FF2B5EF4-FFF2-40B4-BE49-F238E27FC236}">
                  <a16:creationId xmlns:a16="http://schemas.microsoft.com/office/drawing/2014/main" id="{D0C281DB-F338-6FA6-449A-47E455E9A3E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Connecteur droit 357">
              <a:extLst>
                <a:ext uri="{FF2B5EF4-FFF2-40B4-BE49-F238E27FC236}">
                  <a16:creationId xmlns:a16="http://schemas.microsoft.com/office/drawing/2014/main" id="{33814F49-328B-9D27-768A-1FE6638D5EBE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B26CFAD0-2091-5344-64ED-6E1CC453118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381081" y="3407589"/>
            <a:ext cx="108000" cy="108000"/>
            <a:chOff x="961227" y="5651700"/>
            <a:chExt cx="54000" cy="54000"/>
          </a:xfrm>
        </p:grpSpPr>
        <p:cxnSp>
          <p:nvCxnSpPr>
            <p:cNvPr id="355" name="Connecteur droit 354">
              <a:extLst>
                <a:ext uri="{FF2B5EF4-FFF2-40B4-BE49-F238E27FC236}">
                  <a16:creationId xmlns:a16="http://schemas.microsoft.com/office/drawing/2014/main" id="{78EC5A84-34B7-F2E6-0FD4-7CC922D789D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Connecteur droit 355">
              <a:extLst>
                <a:ext uri="{FF2B5EF4-FFF2-40B4-BE49-F238E27FC236}">
                  <a16:creationId xmlns:a16="http://schemas.microsoft.com/office/drawing/2014/main" id="{40652A88-4193-3B74-CDF8-942F3DDE089C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03016943-A4AC-58B4-EF2E-4FCD8ED07E9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328819" y="3407589"/>
            <a:ext cx="108000" cy="108000"/>
            <a:chOff x="961227" y="5651700"/>
            <a:chExt cx="54000" cy="54000"/>
          </a:xfrm>
        </p:grpSpPr>
        <p:cxnSp>
          <p:nvCxnSpPr>
            <p:cNvPr id="353" name="Connecteur droit 352">
              <a:extLst>
                <a:ext uri="{FF2B5EF4-FFF2-40B4-BE49-F238E27FC236}">
                  <a16:creationId xmlns:a16="http://schemas.microsoft.com/office/drawing/2014/main" id="{E297169B-1E9D-5023-5780-646F70046E3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Connecteur droit 353">
              <a:extLst>
                <a:ext uri="{FF2B5EF4-FFF2-40B4-BE49-F238E27FC236}">
                  <a16:creationId xmlns:a16="http://schemas.microsoft.com/office/drawing/2014/main" id="{ABD845DB-9375-86B9-44E8-E14D25B3E34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8503139D-4DCA-D616-3045-83A4B2C19F8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271793" y="3407589"/>
            <a:ext cx="108000" cy="108000"/>
            <a:chOff x="961227" y="5651700"/>
            <a:chExt cx="54000" cy="54000"/>
          </a:xfrm>
        </p:grpSpPr>
        <p:cxnSp>
          <p:nvCxnSpPr>
            <p:cNvPr id="351" name="Connecteur droit 350">
              <a:extLst>
                <a:ext uri="{FF2B5EF4-FFF2-40B4-BE49-F238E27FC236}">
                  <a16:creationId xmlns:a16="http://schemas.microsoft.com/office/drawing/2014/main" id="{01513433-72BC-E15D-C5F4-FB721A651C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Connecteur droit 351">
              <a:extLst>
                <a:ext uri="{FF2B5EF4-FFF2-40B4-BE49-F238E27FC236}">
                  <a16:creationId xmlns:a16="http://schemas.microsoft.com/office/drawing/2014/main" id="{79116AEA-790E-0E35-B5C8-00D6B7B0DA62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2F55A465-BDE4-5B93-CE55-F901F10CEFA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449094" y="2444531"/>
            <a:ext cx="108000" cy="108000"/>
            <a:chOff x="961227" y="5651700"/>
            <a:chExt cx="54000" cy="54000"/>
          </a:xfrm>
        </p:grpSpPr>
        <p:cxnSp>
          <p:nvCxnSpPr>
            <p:cNvPr id="341" name="Connecteur droit 340">
              <a:extLst>
                <a:ext uri="{FF2B5EF4-FFF2-40B4-BE49-F238E27FC236}">
                  <a16:creationId xmlns:a16="http://schemas.microsoft.com/office/drawing/2014/main" id="{C5085D9C-2B4D-F538-21AC-FE7217231B2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Connecteur droit 341">
              <a:extLst>
                <a:ext uri="{FF2B5EF4-FFF2-40B4-BE49-F238E27FC236}">
                  <a16:creationId xmlns:a16="http://schemas.microsoft.com/office/drawing/2014/main" id="{61A12677-371C-82FA-B6F6-78A482AC8030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5E147979-FCD8-C3B8-DB41-13CDE371245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399213" y="2444531"/>
            <a:ext cx="108000" cy="108000"/>
            <a:chOff x="961227" y="5651700"/>
            <a:chExt cx="54000" cy="54000"/>
          </a:xfrm>
        </p:grpSpPr>
        <p:cxnSp>
          <p:nvCxnSpPr>
            <p:cNvPr id="339" name="Connecteur droit 338">
              <a:extLst>
                <a:ext uri="{FF2B5EF4-FFF2-40B4-BE49-F238E27FC236}">
                  <a16:creationId xmlns:a16="http://schemas.microsoft.com/office/drawing/2014/main" id="{9BB7ACDB-EF36-004F-1EFA-60F96D4EC09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Connecteur droit 339">
              <a:extLst>
                <a:ext uri="{FF2B5EF4-FFF2-40B4-BE49-F238E27FC236}">
                  <a16:creationId xmlns:a16="http://schemas.microsoft.com/office/drawing/2014/main" id="{E7D50BA9-CA33-9AA2-5A64-437B6911007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6FED947D-055A-9DEA-3846-7B3DC4BCF46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378700" y="2444531"/>
            <a:ext cx="108000" cy="108000"/>
            <a:chOff x="961227" y="5651700"/>
            <a:chExt cx="54000" cy="54000"/>
          </a:xfrm>
        </p:grpSpPr>
        <p:cxnSp>
          <p:nvCxnSpPr>
            <p:cNvPr id="337" name="Connecteur droit 336">
              <a:extLst>
                <a:ext uri="{FF2B5EF4-FFF2-40B4-BE49-F238E27FC236}">
                  <a16:creationId xmlns:a16="http://schemas.microsoft.com/office/drawing/2014/main" id="{A750748B-CB8C-3EBC-FA78-AFBC9EAF706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Connecteur droit 337">
              <a:extLst>
                <a:ext uri="{FF2B5EF4-FFF2-40B4-BE49-F238E27FC236}">
                  <a16:creationId xmlns:a16="http://schemas.microsoft.com/office/drawing/2014/main" id="{F22E3908-657E-2C4C-B9AA-CA74545616D6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D4522F1E-AE92-C6BA-9CAF-F99D9560DD1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326438" y="2444531"/>
            <a:ext cx="108000" cy="108000"/>
            <a:chOff x="961227" y="5651700"/>
            <a:chExt cx="54000" cy="54000"/>
          </a:xfrm>
        </p:grpSpPr>
        <p:cxnSp>
          <p:nvCxnSpPr>
            <p:cNvPr id="335" name="Connecteur droit 334">
              <a:extLst>
                <a:ext uri="{FF2B5EF4-FFF2-40B4-BE49-F238E27FC236}">
                  <a16:creationId xmlns:a16="http://schemas.microsoft.com/office/drawing/2014/main" id="{2671A19B-5279-44A4-C99B-E30977ED816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Connecteur droit 335">
              <a:extLst>
                <a:ext uri="{FF2B5EF4-FFF2-40B4-BE49-F238E27FC236}">
                  <a16:creationId xmlns:a16="http://schemas.microsoft.com/office/drawing/2014/main" id="{3C12FE82-631A-72DD-C22F-24FE1B2A9C1B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B8CF6DBB-00A7-AE9F-E7B2-A485F0C4EA1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271793" y="2444531"/>
            <a:ext cx="108000" cy="108000"/>
            <a:chOff x="961227" y="5651700"/>
            <a:chExt cx="54000" cy="54000"/>
          </a:xfrm>
        </p:grpSpPr>
        <p:cxnSp>
          <p:nvCxnSpPr>
            <p:cNvPr id="333" name="Connecteur droit 332">
              <a:extLst>
                <a:ext uri="{FF2B5EF4-FFF2-40B4-BE49-F238E27FC236}">
                  <a16:creationId xmlns:a16="http://schemas.microsoft.com/office/drawing/2014/main" id="{24B169A1-47A1-FB08-E652-23D493EC9A3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Connecteur droit 333">
              <a:extLst>
                <a:ext uri="{FF2B5EF4-FFF2-40B4-BE49-F238E27FC236}">
                  <a16:creationId xmlns:a16="http://schemas.microsoft.com/office/drawing/2014/main" id="{6F499B43-1CAB-AFDC-7E01-541BCAC27D9A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04A4A10E-C6EE-A93B-B99C-6B591657B04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449094" y="1472981"/>
            <a:ext cx="108000" cy="108000"/>
            <a:chOff x="961227" y="5651700"/>
            <a:chExt cx="54000" cy="54000"/>
          </a:xfrm>
        </p:grpSpPr>
        <p:cxnSp>
          <p:nvCxnSpPr>
            <p:cNvPr id="323" name="Connecteur droit 322">
              <a:extLst>
                <a:ext uri="{FF2B5EF4-FFF2-40B4-BE49-F238E27FC236}">
                  <a16:creationId xmlns:a16="http://schemas.microsoft.com/office/drawing/2014/main" id="{29CF4169-3C4B-BF20-6B88-BED9300179F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Connecteur droit 323">
              <a:extLst>
                <a:ext uri="{FF2B5EF4-FFF2-40B4-BE49-F238E27FC236}">
                  <a16:creationId xmlns:a16="http://schemas.microsoft.com/office/drawing/2014/main" id="{72EE3826-B4B9-6966-9187-191EDBF24147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1A1E934D-1469-FF98-54E2-E562DC87D5A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399213" y="1472981"/>
            <a:ext cx="108000" cy="108000"/>
            <a:chOff x="961227" y="5651700"/>
            <a:chExt cx="54000" cy="54000"/>
          </a:xfrm>
        </p:grpSpPr>
        <p:cxnSp>
          <p:nvCxnSpPr>
            <p:cNvPr id="320" name="Connecteur droit 319">
              <a:extLst>
                <a:ext uri="{FF2B5EF4-FFF2-40B4-BE49-F238E27FC236}">
                  <a16:creationId xmlns:a16="http://schemas.microsoft.com/office/drawing/2014/main" id="{BE4B69C2-CF6F-0664-6599-8A5DC67C70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Connecteur droit 320">
              <a:extLst>
                <a:ext uri="{FF2B5EF4-FFF2-40B4-BE49-F238E27FC236}">
                  <a16:creationId xmlns:a16="http://schemas.microsoft.com/office/drawing/2014/main" id="{C60FE15E-0E5E-3345-B747-0265B841175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049AE824-B2FA-512D-EFC2-EE2469AF74E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378700" y="1472981"/>
            <a:ext cx="108000" cy="108000"/>
            <a:chOff x="961227" y="5651700"/>
            <a:chExt cx="54000" cy="54000"/>
          </a:xfrm>
        </p:grpSpPr>
        <p:cxnSp>
          <p:nvCxnSpPr>
            <p:cNvPr id="254" name="Connecteur droit 253">
              <a:extLst>
                <a:ext uri="{FF2B5EF4-FFF2-40B4-BE49-F238E27FC236}">
                  <a16:creationId xmlns:a16="http://schemas.microsoft.com/office/drawing/2014/main" id="{7EA0C3B0-3AE3-4BE7-7D4F-44CAF446497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Connecteur droit 254">
              <a:extLst>
                <a:ext uri="{FF2B5EF4-FFF2-40B4-BE49-F238E27FC236}">
                  <a16:creationId xmlns:a16="http://schemas.microsoft.com/office/drawing/2014/main" id="{46E1F6C4-4AD9-29A8-7E28-73769816805A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2780E486-61E6-17E3-9743-D2BA0D106AC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326438" y="1472981"/>
            <a:ext cx="108000" cy="108000"/>
            <a:chOff x="961227" y="5651700"/>
            <a:chExt cx="54000" cy="54000"/>
          </a:xfrm>
        </p:grpSpPr>
        <p:cxnSp>
          <p:nvCxnSpPr>
            <p:cNvPr id="252" name="Connecteur droit 251">
              <a:extLst>
                <a:ext uri="{FF2B5EF4-FFF2-40B4-BE49-F238E27FC236}">
                  <a16:creationId xmlns:a16="http://schemas.microsoft.com/office/drawing/2014/main" id="{D978C20A-6D70-C465-F771-223D4D15EB6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Connecteur droit 252">
              <a:extLst>
                <a:ext uri="{FF2B5EF4-FFF2-40B4-BE49-F238E27FC236}">
                  <a16:creationId xmlns:a16="http://schemas.microsoft.com/office/drawing/2014/main" id="{26B84B8B-61FE-C6B8-B738-D085D82E3511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D62233D4-BE26-D8EE-5E6C-B9E5933FC62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271793" y="1472981"/>
            <a:ext cx="108000" cy="108000"/>
            <a:chOff x="961227" y="5651700"/>
            <a:chExt cx="54000" cy="54000"/>
          </a:xfrm>
        </p:grpSpPr>
        <p:cxnSp>
          <p:nvCxnSpPr>
            <p:cNvPr id="250" name="Connecteur droit 249">
              <a:extLst>
                <a:ext uri="{FF2B5EF4-FFF2-40B4-BE49-F238E27FC236}">
                  <a16:creationId xmlns:a16="http://schemas.microsoft.com/office/drawing/2014/main" id="{B9440938-4930-780E-E406-7446FC41C4C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Connecteur droit 250">
              <a:extLst>
                <a:ext uri="{FF2B5EF4-FFF2-40B4-BE49-F238E27FC236}">
                  <a16:creationId xmlns:a16="http://schemas.microsoft.com/office/drawing/2014/main" id="{264EE4E0-61F8-44BD-F123-07E735B08D43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FDF684B0-AB1D-C7FC-DB27-0E29672A817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578603" y="5373000"/>
            <a:ext cx="108000" cy="108000"/>
            <a:chOff x="961227" y="5651700"/>
            <a:chExt cx="54000" cy="54000"/>
          </a:xfrm>
        </p:grpSpPr>
        <p:cxnSp>
          <p:nvCxnSpPr>
            <p:cNvPr id="402" name="Connecteur droit 401">
              <a:extLst>
                <a:ext uri="{FF2B5EF4-FFF2-40B4-BE49-F238E27FC236}">
                  <a16:creationId xmlns:a16="http://schemas.microsoft.com/office/drawing/2014/main" id="{D0911D6E-C9F1-533B-69A9-E94D217486A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Connecteur droit 402">
              <a:extLst>
                <a:ext uri="{FF2B5EF4-FFF2-40B4-BE49-F238E27FC236}">
                  <a16:creationId xmlns:a16="http://schemas.microsoft.com/office/drawing/2014/main" id="{F8044C01-5A26-B3E3-B60C-19116BAAE68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73002375-0B69-939E-D4DC-88BDD20E458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539331" y="5373000"/>
            <a:ext cx="108000" cy="108000"/>
            <a:chOff x="961227" y="5651700"/>
            <a:chExt cx="54000" cy="54000"/>
          </a:xfrm>
        </p:grpSpPr>
        <p:cxnSp>
          <p:nvCxnSpPr>
            <p:cNvPr id="400" name="Connecteur droit 399">
              <a:extLst>
                <a:ext uri="{FF2B5EF4-FFF2-40B4-BE49-F238E27FC236}">
                  <a16:creationId xmlns:a16="http://schemas.microsoft.com/office/drawing/2014/main" id="{F4F413B6-946F-C894-9C2B-70B10D36B5D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Connecteur droit 400">
              <a:extLst>
                <a:ext uri="{FF2B5EF4-FFF2-40B4-BE49-F238E27FC236}">
                  <a16:creationId xmlns:a16="http://schemas.microsoft.com/office/drawing/2014/main" id="{25C33046-DC00-7986-2DD5-0C4DDC558C30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A4306C94-3449-46FD-97D1-6E9569F027D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501356" y="5373000"/>
            <a:ext cx="108000" cy="108000"/>
            <a:chOff x="961227" y="5651700"/>
            <a:chExt cx="54000" cy="54000"/>
          </a:xfrm>
        </p:grpSpPr>
        <p:cxnSp>
          <p:nvCxnSpPr>
            <p:cNvPr id="398" name="Connecteur droit 397">
              <a:extLst>
                <a:ext uri="{FF2B5EF4-FFF2-40B4-BE49-F238E27FC236}">
                  <a16:creationId xmlns:a16="http://schemas.microsoft.com/office/drawing/2014/main" id="{1E08B7F0-4C90-F390-EC3E-CDBE7889FE6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Connecteur droit 398">
              <a:extLst>
                <a:ext uri="{FF2B5EF4-FFF2-40B4-BE49-F238E27FC236}">
                  <a16:creationId xmlns:a16="http://schemas.microsoft.com/office/drawing/2014/main" id="{C0711A77-C2F8-69A1-82F6-F7A9BC05193E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B86CE043-9847-6F99-0C8E-1F9645BE949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578603" y="4395268"/>
            <a:ext cx="108000" cy="108000"/>
            <a:chOff x="961227" y="5651700"/>
            <a:chExt cx="54000" cy="54000"/>
          </a:xfrm>
        </p:grpSpPr>
        <p:cxnSp>
          <p:nvCxnSpPr>
            <p:cNvPr id="384" name="Connecteur droit 383">
              <a:extLst>
                <a:ext uri="{FF2B5EF4-FFF2-40B4-BE49-F238E27FC236}">
                  <a16:creationId xmlns:a16="http://schemas.microsoft.com/office/drawing/2014/main" id="{DA911BDF-6EBE-2153-6DA4-778BE187CF9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Connecteur droit 384">
              <a:extLst>
                <a:ext uri="{FF2B5EF4-FFF2-40B4-BE49-F238E27FC236}">
                  <a16:creationId xmlns:a16="http://schemas.microsoft.com/office/drawing/2014/main" id="{32A70A2C-6A10-59FA-7D7D-E468BC958AF4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94853371-728B-C861-8E6F-5D6520B86DE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539331" y="4395268"/>
            <a:ext cx="108000" cy="108000"/>
            <a:chOff x="961227" y="5651700"/>
            <a:chExt cx="54000" cy="54000"/>
          </a:xfrm>
        </p:grpSpPr>
        <p:cxnSp>
          <p:nvCxnSpPr>
            <p:cNvPr id="382" name="Connecteur droit 381">
              <a:extLst>
                <a:ext uri="{FF2B5EF4-FFF2-40B4-BE49-F238E27FC236}">
                  <a16:creationId xmlns:a16="http://schemas.microsoft.com/office/drawing/2014/main" id="{210BE77F-9E47-CC62-9B19-C2F4CCF718B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Connecteur droit 382">
              <a:extLst>
                <a:ext uri="{FF2B5EF4-FFF2-40B4-BE49-F238E27FC236}">
                  <a16:creationId xmlns:a16="http://schemas.microsoft.com/office/drawing/2014/main" id="{8DB31B58-331A-C280-783A-9FAED7F22AF0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9381ED93-20E7-4CB1-8E4B-FCF9FE05E3D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501356" y="4395268"/>
            <a:ext cx="108000" cy="108000"/>
            <a:chOff x="961227" y="5651700"/>
            <a:chExt cx="54000" cy="54000"/>
          </a:xfrm>
        </p:grpSpPr>
        <p:cxnSp>
          <p:nvCxnSpPr>
            <p:cNvPr id="380" name="Connecteur droit 379">
              <a:extLst>
                <a:ext uri="{FF2B5EF4-FFF2-40B4-BE49-F238E27FC236}">
                  <a16:creationId xmlns:a16="http://schemas.microsoft.com/office/drawing/2014/main" id="{495D468E-8FFD-C492-4327-3055DD946C9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Connecteur droit 380">
              <a:extLst>
                <a:ext uri="{FF2B5EF4-FFF2-40B4-BE49-F238E27FC236}">
                  <a16:creationId xmlns:a16="http://schemas.microsoft.com/office/drawing/2014/main" id="{DC4C71F8-A978-6976-CDA1-EF384879693B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EC17CD52-AF6E-6800-C5DF-B61AF2DFF36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580984" y="3407589"/>
            <a:ext cx="108000" cy="108000"/>
            <a:chOff x="961227" y="5651700"/>
            <a:chExt cx="54000" cy="54000"/>
          </a:xfrm>
        </p:grpSpPr>
        <p:cxnSp>
          <p:nvCxnSpPr>
            <p:cNvPr id="366" name="Connecteur droit 365">
              <a:extLst>
                <a:ext uri="{FF2B5EF4-FFF2-40B4-BE49-F238E27FC236}">
                  <a16:creationId xmlns:a16="http://schemas.microsoft.com/office/drawing/2014/main" id="{3DA50C46-0270-8E88-3DE9-4116EDBAD89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Connecteur droit 366">
              <a:extLst>
                <a:ext uri="{FF2B5EF4-FFF2-40B4-BE49-F238E27FC236}">
                  <a16:creationId xmlns:a16="http://schemas.microsoft.com/office/drawing/2014/main" id="{06902118-E5EB-5351-8C64-8A8A4774AFB3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D3F00696-C3FF-F3C5-7EBE-F10EAF4CAAC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541712" y="3407589"/>
            <a:ext cx="108000" cy="108000"/>
            <a:chOff x="961227" y="5651700"/>
            <a:chExt cx="54000" cy="54000"/>
          </a:xfrm>
        </p:grpSpPr>
        <p:cxnSp>
          <p:nvCxnSpPr>
            <p:cNvPr id="364" name="Connecteur droit 363">
              <a:extLst>
                <a:ext uri="{FF2B5EF4-FFF2-40B4-BE49-F238E27FC236}">
                  <a16:creationId xmlns:a16="http://schemas.microsoft.com/office/drawing/2014/main" id="{83CB82A2-5CF7-3836-23A2-1D275605F31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Connecteur droit 364">
              <a:extLst>
                <a:ext uri="{FF2B5EF4-FFF2-40B4-BE49-F238E27FC236}">
                  <a16:creationId xmlns:a16="http://schemas.microsoft.com/office/drawing/2014/main" id="{3E9450E0-156A-C6C2-E7C3-25868445823B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6D7B9ED6-2EBA-9C50-74C6-F0D9E53AB26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503737" y="3407589"/>
            <a:ext cx="108000" cy="108000"/>
            <a:chOff x="961227" y="5651700"/>
            <a:chExt cx="54000" cy="54000"/>
          </a:xfrm>
        </p:grpSpPr>
        <p:cxnSp>
          <p:nvCxnSpPr>
            <p:cNvPr id="361" name="Connecteur droit 360">
              <a:extLst>
                <a:ext uri="{FF2B5EF4-FFF2-40B4-BE49-F238E27FC236}">
                  <a16:creationId xmlns:a16="http://schemas.microsoft.com/office/drawing/2014/main" id="{4BC92556-2929-9A26-E840-570E9E4D380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Connecteur droit 362">
              <a:extLst>
                <a:ext uri="{FF2B5EF4-FFF2-40B4-BE49-F238E27FC236}">
                  <a16:creationId xmlns:a16="http://schemas.microsoft.com/office/drawing/2014/main" id="{344E72D3-D96E-2C76-1A41-9AF9A655D44A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C3ADF94A-56C8-F28E-01EE-50AC708CFC7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578603" y="2444531"/>
            <a:ext cx="108000" cy="108000"/>
            <a:chOff x="961227" y="5651700"/>
            <a:chExt cx="54000" cy="54000"/>
          </a:xfrm>
        </p:grpSpPr>
        <p:cxnSp>
          <p:nvCxnSpPr>
            <p:cNvPr id="347" name="Connecteur droit 346">
              <a:extLst>
                <a:ext uri="{FF2B5EF4-FFF2-40B4-BE49-F238E27FC236}">
                  <a16:creationId xmlns:a16="http://schemas.microsoft.com/office/drawing/2014/main" id="{5BD95119-FF2C-AF6C-2B18-D5675D3D1BC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Connecteur droit 347">
              <a:extLst>
                <a:ext uri="{FF2B5EF4-FFF2-40B4-BE49-F238E27FC236}">
                  <a16:creationId xmlns:a16="http://schemas.microsoft.com/office/drawing/2014/main" id="{A1FD1CF8-1794-53CC-0ABA-44C1CFC366AB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1974EDF7-049D-36C7-4163-F97786D0DBC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539331" y="2444531"/>
            <a:ext cx="108000" cy="108000"/>
            <a:chOff x="961227" y="5651700"/>
            <a:chExt cx="54000" cy="54000"/>
          </a:xfrm>
        </p:grpSpPr>
        <p:cxnSp>
          <p:nvCxnSpPr>
            <p:cNvPr id="345" name="Connecteur droit 344">
              <a:extLst>
                <a:ext uri="{FF2B5EF4-FFF2-40B4-BE49-F238E27FC236}">
                  <a16:creationId xmlns:a16="http://schemas.microsoft.com/office/drawing/2014/main" id="{C4A3A50C-D48F-9139-C7A7-2403C72B194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Connecteur droit 345">
              <a:extLst>
                <a:ext uri="{FF2B5EF4-FFF2-40B4-BE49-F238E27FC236}">
                  <a16:creationId xmlns:a16="http://schemas.microsoft.com/office/drawing/2014/main" id="{0B3218D1-512F-23DD-084D-655E31534B4A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03B58120-B0E0-46BC-DCA8-8E7D3F59CEA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501356" y="2444531"/>
            <a:ext cx="108000" cy="108000"/>
            <a:chOff x="961227" y="5651700"/>
            <a:chExt cx="54000" cy="54000"/>
          </a:xfrm>
        </p:grpSpPr>
        <p:cxnSp>
          <p:nvCxnSpPr>
            <p:cNvPr id="343" name="Connecteur droit 342">
              <a:extLst>
                <a:ext uri="{FF2B5EF4-FFF2-40B4-BE49-F238E27FC236}">
                  <a16:creationId xmlns:a16="http://schemas.microsoft.com/office/drawing/2014/main" id="{1E99160A-C2A4-D201-67D8-3A9C4EAF27E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Connecteur droit 343">
              <a:extLst>
                <a:ext uri="{FF2B5EF4-FFF2-40B4-BE49-F238E27FC236}">
                  <a16:creationId xmlns:a16="http://schemas.microsoft.com/office/drawing/2014/main" id="{008D4F18-3CC2-8636-CC82-A20E502971ED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956BDB86-78B8-B76A-1817-991B0A1A87F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578603" y="1472981"/>
            <a:ext cx="108000" cy="108000"/>
            <a:chOff x="961227" y="5651700"/>
            <a:chExt cx="54000" cy="54000"/>
          </a:xfrm>
        </p:grpSpPr>
        <p:cxnSp>
          <p:nvCxnSpPr>
            <p:cNvPr id="329" name="Connecteur droit 328">
              <a:extLst>
                <a:ext uri="{FF2B5EF4-FFF2-40B4-BE49-F238E27FC236}">
                  <a16:creationId xmlns:a16="http://schemas.microsoft.com/office/drawing/2014/main" id="{4D0BA617-88D3-C841-D046-7A79BE871B3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Connecteur droit 329">
              <a:extLst>
                <a:ext uri="{FF2B5EF4-FFF2-40B4-BE49-F238E27FC236}">
                  <a16:creationId xmlns:a16="http://schemas.microsoft.com/office/drawing/2014/main" id="{403056DC-47BB-A9DD-A4AB-2A98A4687AF2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AAE65F91-78AA-A44C-0B89-F0FA03F3AB2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539331" y="1472981"/>
            <a:ext cx="108000" cy="108000"/>
            <a:chOff x="961227" y="5651700"/>
            <a:chExt cx="54000" cy="54000"/>
          </a:xfrm>
        </p:grpSpPr>
        <p:cxnSp>
          <p:nvCxnSpPr>
            <p:cNvPr id="327" name="Connecteur droit 326">
              <a:extLst>
                <a:ext uri="{FF2B5EF4-FFF2-40B4-BE49-F238E27FC236}">
                  <a16:creationId xmlns:a16="http://schemas.microsoft.com/office/drawing/2014/main" id="{32C78676-FC0B-5D14-4F20-BD4A19C51BA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Connecteur droit 327">
              <a:extLst>
                <a:ext uri="{FF2B5EF4-FFF2-40B4-BE49-F238E27FC236}">
                  <a16:creationId xmlns:a16="http://schemas.microsoft.com/office/drawing/2014/main" id="{74C76781-DE62-3073-BAAF-B2917A853996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5F5B3D4A-1491-80E0-5C1E-087A51637E5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501356" y="1472981"/>
            <a:ext cx="108000" cy="108000"/>
            <a:chOff x="961227" y="5651700"/>
            <a:chExt cx="54000" cy="54000"/>
          </a:xfrm>
        </p:grpSpPr>
        <p:cxnSp>
          <p:nvCxnSpPr>
            <p:cNvPr id="325" name="Connecteur droit 324">
              <a:extLst>
                <a:ext uri="{FF2B5EF4-FFF2-40B4-BE49-F238E27FC236}">
                  <a16:creationId xmlns:a16="http://schemas.microsoft.com/office/drawing/2014/main" id="{986EFFA5-86A5-FFB8-C15E-FC111CEC84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Connecteur droit 325">
              <a:extLst>
                <a:ext uri="{FF2B5EF4-FFF2-40B4-BE49-F238E27FC236}">
                  <a16:creationId xmlns:a16="http://schemas.microsoft.com/office/drawing/2014/main" id="{89247EC3-1564-307C-C5F5-FBD45D77000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3921662B-5D88-938D-0CEA-FA554476F97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578603" y="491908"/>
            <a:ext cx="108000" cy="108000"/>
            <a:chOff x="961227" y="5651700"/>
            <a:chExt cx="54000" cy="54000"/>
          </a:xfrm>
        </p:grpSpPr>
        <p:cxnSp>
          <p:nvCxnSpPr>
            <p:cNvPr id="246" name="Connecteur droit 245">
              <a:extLst>
                <a:ext uri="{FF2B5EF4-FFF2-40B4-BE49-F238E27FC236}">
                  <a16:creationId xmlns:a16="http://schemas.microsoft.com/office/drawing/2014/main" id="{1D73C1DB-A3B0-07E6-0EBD-1C4806A27F6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Connecteur droit 246">
              <a:extLst>
                <a:ext uri="{FF2B5EF4-FFF2-40B4-BE49-F238E27FC236}">
                  <a16:creationId xmlns:a16="http://schemas.microsoft.com/office/drawing/2014/main" id="{6A2776C6-B3A6-D884-B7A4-596D706308F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A17A6696-4F13-886A-A2A1-F113B585EBF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539331" y="491908"/>
            <a:ext cx="108000" cy="108000"/>
            <a:chOff x="961227" y="5651700"/>
            <a:chExt cx="54000" cy="54000"/>
          </a:xfrm>
        </p:grpSpPr>
        <p:cxnSp>
          <p:nvCxnSpPr>
            <p:cNvPr id="244" name="Connecteur droit 243">
              <a:extLst>
                <a:ext uri="{FF2B5EF4-FFF2-40B4-BE49-F238E27FC236}">
                  <a16:creationId xmlns:a16="http://schemas.microsoft.com/office/drawing/2014/main" id="{B4BDDC2E-F2AA-C099-58D0-20180537CE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Connecteur droit 244">
              <a:extLst>
                <a:ext uri="{FF2B5EF4-FFF2-40B4-BE49-F238E27FC236}">
                  <a16:creationId xmlns:a16="http://schemas.microsoft.com/office/drawing/2014/main" id="{C5EC3E99-49E7-937C-5A5B-42F14B4ED728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97394F91-2782-0337-7821-E6E49BAEEA6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501356" y="491908"/>
            <a:ext cx="108000" cy="108000"/>
            <a:chOff x="961227" y="5651700"/>
            <a:chExt cx="54000" cy="54000"/>
          </a:xfrm>
        </p:grpSpPr>
        <p:cxnSp>
          <p:nvCxnSpPr>
            <p:cNvPr id="242" name="Connecteur droit 241">
              <a:extLst>
                <a:ext uri="{FF2B5EF4-FFF2-40B4-BE49-F238E27FC236}">
                  <a16:creationId xmlns:a16="http://schemas.microsoft.com/office/drawing/2014/main" id="{7A7FBE39-7440-9163-F8F2-69B9FF768F5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Connecteur droit 242">
              <a:extLst>
                <a:ext uri="{FF2B5EF4-FFF2-40B4-BE49-F238E27FC236}">
                  <a16:creationId xmlns:a16="http://schemas.microsoft.com/office/drawing/2014/main" id="{5F69BF72-BD1E-5855-E200-EF7A93CE8D92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2" name="Groupe 191">
            <a:extLst>
              <a:ext uri="{FF2B5EF4-FFF2-40B4-BE49-F238E27FC236}">
                <a16:creationId xmlns:a16="http://schemas.microsoft.com/office/drawing/2014/main" id="{923145D5-A872-2CA0-19D1-7706343C9E9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449094" y="491908"/>
            <a:ext cx="108000" cy="108000"/>
            <a:chOff x="961227" y="5651700"/>
            <a:chExt cx="54000" cy="54000"/>
          </a:xfrm>
        </p:grpSpPr>
        <p:cxnSp>
          <p:nvCxnSpPr>
            <p:cNvPr id="240" name="Connecteur droit 239">
              <a:extLst>
                <a:ext uri="{FF2B5EF4-FFF2-40B4-BE49-F238E27FC236}">
                  <a16:creationId xmlns:a16="http://schemas.microsoft.com/office/drawing/2014/main" id="{F865307D-C123-9962-176C-1AC725F78E5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Connecteur droit 240">
              <a:extLst>
                <a:ext uri="{FF2B5EF4-FFF2-40B4-BE49-F238E27FC236}">
                  <a16:creationId xmlns:a16="http://schemas.microsoft.com/office/drawing/2014/main" id="{76F8FB5B-CA08-229C-BC4E-7F472B2C06BB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3" name="Groupe 192">
            <a:extLst>
              <a:ext uri="{FF2B5EF4-FFF2-40B4-BE49-F238E27FC236}">
                <a16:creationId xmlns:a16="http://schemas.microsoft.com/office/drawing/2014/main" id="{7F571804-FCA1-3093-7195-867640A8C78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399213" y="491908"/>
            <a:ext cx="108000" cy="108000"/>
            <a:chOff x="961227" y="5651700"/>
            <a:chExt cx="54000" cy="54000"/>
          </a:xfrm>
        </p:grpSpPr>
        <p:cxnSp>
          <p:nvCxnSpPr>
            <p:cNvPr id="238" name="Connecteur droit 237">
              <a:extLst>
                <a:ext uri="{FF2B5EF4-FFF2-40B4-BE49-F238E27FC236}">
                  <a16:creationId xmlns:a16="http://schemas.microsoft.com/office/drawing/2014/main" id="{124E1C1F-B5A5-2A52-12DC-DCF5AA6F216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Connecteur droit 238">
              <a:extLst>
                <a:ext uri="{FF2B5EF4-FFF2-40B4-BE49-F238E27FC236}">
                  <a16:creationId xmlns:a16="http://schemas.microsoft.com/office/drawing/2014/main" id="{C396F653-E272-1751-61DA-0CCCDE6CBF9D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4" name="Groupe 193">
            <a:extLst>
              <a:ext uri="{FF2B5EF4-FFF2-40B4-BE49-F238E27FC236}">
                <a16:creationId xmlns:a16="http://schemas.microsoft.com/office/drawing/2014/main" id="{64EA3B4A-207B-6D1D-AE77-7ED15F58165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378700" y="491908"/>
            <a:ext cx="108000" cy="108000"/>
            <a:chOff x="961227" y="5651700"/>
            <a:chExt cx="54000" cy="54000"/>
          </a:xfrm>
        </p:grpSpPr>
        <p:cxnSp>
          <p:nvCxnSpPr>
            <p:cNvPr id="236" name="Connecteur droit 235">
              <a:extLst>
                <a:ext uri="{FF2B5EF4-FFF2-40B4-BE49-F238E27FC236}">
                  <a16:creationId xmlns:a16="http://schemas.microsoft.com/office/drawing/2014/main" id="{942E99A2-D179-1130-00FD-EEB5A816FA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Connecteur droit 236">
              <a:extLst>
                <a:ext uri="{FF2B5EF4-FFF2-40B4-BE49-F238E27FC236}">
                  <a16:creationId xmlns:a16="http://schemas.microsoft.com/office/drawing/2014/main" id="{A6A63776-EBE8-785E-84EB-7ED4D668C511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5" name="Groupe 194">
            <a:extLst>
              <a:ext uri="{FF2B5EF4-FFF2-40B4-BE49-F238E27FC236}">
                <a16:creationId xmlns:a16="http://schemas.microsoft.com/office/drawing/2014/main" id="{60A4BB7F-82E5-8D72-C51B-CF4B63F86F9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326438" y="491908"/>
            <a:ext cx="108000" cy="108000"/>
            <a:chOff x="961227" y="5651700"/>
            <a:chExt cx="54000" cy="54000"/>
          </a:xfrm>
        </p:grpSpPr>
        <p:cxnSp>
          <p:nvCxnSpPr>
            <p:cNvPr id="216" name="Connecteur droit 215">
              <a:extLst>
                <a:ext uri="{FF2B5EF4-FFF2-40B4-BE49-F238E27FC236}">
                  <a16:creationId xmlns:a16="http://schemas.microsoft.com/office/drawing/2014/main" id="{1F78AF9F-49BC-4C7A-DEA7-1E889409E83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Connecteur droit 231">
              <a:extLst>
                <a:ext uri="{FF2B5EF4-FFF2-40B4-BE49-F238E27FC236}">
                  <a16:creationId xmlns:a16="http://schemas.microsoft.com/office/drawing/2014/main" id="{555731FA-003C-BC09-B084-96C41E601A61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6" name="Groupe 195">
            <a:extLst>
              <a:ext uri="{FF2B5EF4-FFF2-40B4-BE49-F238E27FC236}">
                <a16:creationId xmlns:a16="http://schemas.microsoft.com/office/drawing/2014/main" id="{BD814D87-D0A4-6F6D-1C73-0CBE565D935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271793" y="491908"/>
            <a:ext cx="108000" cy="108000"/>
            <a:chOff x="961227" y="5651700"/>
            <a:chExt cx="54000" cy="54000"/>
          </a:xfrm>
        </p:grpSpPr>
        <p:cxnSp>
          <p:nvCxnSpPr>
            <p:cNvPr id="214" name="Connecteur droit 213">
              <a:extLst>
                <a:ext uri="{FF2B5EF4-FFF2-40B4-BE49-F238E27FC236}">
                  <a16:creationId xmlns:a16="http://schemas.microsoft.com/office/drawing/2014/main" id="{B1810B3A-0B38-AC18-651E-0654AF8942B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Connecteur droit 214">
              <a:extLst>
                <a:ext uri="{FF2B5EF4-FFF2-40B4-BE49-F238E27FC236}">
                  <a16:creationId xmlns:a16="http://schemas.microsoft.com/office/drawing/2014/main" id="{D07C1D76-0424-72CB-7E9E-79F69F3FEE45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9" name="Groupe 538">
            <a:extLst>
              <a:ext uri="{FF2B5EF4-FFF2-40B4-BE49-F238E27FC236}">
                <a16:creationId xmlns:a16="http://schemas.microsoft.com/office/drawing/2014/main" id="{0E08E5B2-0F64-97CA-9540-D1663395CB4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55122" y="5373000"/>
            <a:ext cx="108000" cy="108000"/>
            <a:chOff x="961227" y="5651700"/>
            <a:chExt cx="54000" cy="54000"/>
          </a:xfrm>
        </p:grpSpPr>
        <p:cxnSp>
          <p:nvCxnSpPr>
            <p:cNvPr id="609" name="Connecteur droit 608">
              <a:extLst>
                <a:ext uri="{FF2B5EF4-FFF2-40B4-BE49-F238E27FC236}">
                  <a16:creationId xmlns:a16="http://schemas.microsoft.com/office/drawing/2014/main" id="{B8EB903A-D33C-A11A-762F-A70C8D3D0D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0" name="Connecteur droit 609">
              <a:extLst>
                <a:ext uri="{FF2B5EF4-FFF2-40B4-BE49-F238E27FC236}">
                  <a16:creationId xmlns:a16="http://schemas.microsoft.com/office/drawing/2014/main" id="{29A5EDB6-D517-4416-8C58-3531678E9CD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0" name="Groupe 539">
            <a:extLst>
              <a:ext uri="{FF2B5EF4-FFF2-40B4-BE49-F238E27FC236}">
                <a16:creationId xmlns:a16="http://schemas.microsoft.com/office/drawing/2014/main" id="{275EC77E-8336-69BD-FF1E-01EC7039B01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707622" y="5373000"/>
            <a:ext cx="108000" cy="108000"/>
            <a:chOff x="961227" y="5651700"/>
            <a:chExt cx="54000" cy="54000"/>
          </a:xfrm>
        </p:grpSpPr>
        <p:cxnSp>
          <p:nvCxnSpPr>
            <p:cNvPr id="607" name="Connecteur droit 606">
              <a:extLst>
                <a:ext uri="{FF2B5EF4-FFF2-40B4-BE49-F238E27FC236}">
                  <a16:creationId xmlns:a16="http://schemas.microsoft.com/office/drawing/2014/main" id="{BA8CBE16-B6AC-EF8C-6942-9D6A22691F8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8" name="Connecteur droit 607">
              <a:extLst>
                <a:ext uri="{FF2B5EF4-FFF2-40B4-BE49-F238E27FC236}">
                  <a16:creationId xmlns:a16="http://schemas.microsoft.com/office/drawing/2014/main" id="{9AA68CEA-3B56-8372-2F73-00A7C856F635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1" name="Groupe 540">
            <a:extLst>
              <a:ext uri="{FF2B5EF4-FFF2-40B4-BE49-F238E27FC236}">
                <a16:creationId xmlns:a16="http://schemas.microsoft.com/office/drawing/2014/main" id="{00AF6313-C650-AC5D-5894-F9E6238ACAE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668350" y="5373000"/>
            <a:ext cx="108000" cy="108000"/>
            <a:chOff x="961227" y="5651700"/>
            <a:chExt cx="54000" cy="54000"/>
          </a:xfrm>
        </p:grpSpPr>
        <p:cxnSp>
          <p:nvCxnSpPr>
            <p:cNvPr id="605" name="Connecteur droit 604">
              <a:extLst>
                <a:ext uri="{FF2B5EF4-FFF2-40B4-BE49-F238E27FC236}">
                  <a16:creationId xmlns:a16="http://schemas.microsoft.com/office/drawing/2014/main" id="{FEA1EA8B-AF0A-3749-C45B-2070879B59A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6" name="Connecteur droit 605">
              <a:extLst>
                <a:ext uri="{FF2B5EF4-FFF2-40B4-BE49-F238E27FC236}">
                  <a16:creationId xmlns:a16="http://schemas.microsoft.com/office/drawing/2014/main" id="{64F60DBA-1AA2-CB92-74CD-69D74BCE23D1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2" name="Groupe 541">
            <a:extLst>
              <a:ext uri="{FF2B5EF4-FFF2-40B4-BE49-F238E27FC236}">
                <a16:creationId xmlns:a16="http://schemas.microsoft.com/office/drawing/2014/main" id="{34913E0C-F5B8-8B83-2DB6-F7080FC932A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622755" y="5373000"/>
            <a:ext cx="108000" cy="108000"/>
            <a:chOff x="961227" y="5651700"/>
            <a:chExt cx="54000" cy="54000"/>
          </a:xfrm>
        </p:grpSpPr>
        <p:cxnSp>
          <p:nvCxnSpPr>
            <p:cNvPr id="603" name="Connecteur droit 602">
              <a:extLst>
                <a:ext uri="{FF2B5EF4-FFF2-40B4-BE49-F238E27FC236}">
                  <a16:creationId xmlns:a16="http://schemas.microsoft.com/office/drawing/2014/main" id="{813A102D-E5B2-4FEC-AC77-C42A8F4E2D2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4" name="Connecteur droit 603">
              <a:extLst>
                <a:ext uri="{FF2B5EF4-FFF2-40B4-BE49-F238E27FC236}">
                  <a16:creationId xmlns:a16="http://schemas.microsoft.com/office/drawing/2014/main" id="{9149C7A3-2830-A4B8-4AD2-91425C464D61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3" name="Groupe 542">
            <a:extLst>
              <a:ext uri="{FF2B5EF4-FFF2-40B4-BE49-F238E27FC236}">
                <a16:creationId xmlns:a16="http://schemas.microsoft.com/office/drawing/2014/main" id="{10D76714-C0B9-B0A4-1B46-4F0331DF132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55122" y="4395268"/>
            <a:ext cx="108000" cy="108000"/>
            <a:chOff x="961227" y="5651700"/>
            <a:chExt cx="54000" cy="54000"/>
          </a:xfrm>
        </p:grpSpPr>
        <p:cxnSp>
          <p:nvCxnSpPr>
            <p:cNvPr id="601" name="Connecteur droit 600">
              <a:extLst>
                <a:ext uri="{FF2B5EF4-FFF2-40B4-BE49-F238E27FC236}">
                  <a16:creationId xmlns:a16="http://schemas.microsoft.com/office/drawing/2014/main" id="{174868CB-068A-4CAD-E35F-01E587A31C7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2" name="Connecteur droit 601">
              <a:extLst>
                <a:ext uri="{FF2B5EF4-FFF2-40B4-BE49-F238E27FC236}">
                  <a16:creationId xmlns:a16="http://schemas.microsoft.com/office/drawing/2014/main" id="{D200736C-5DA6-2B87-2F35-0B8DAABB938E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4" name="Groupe 543">
            <a:extLst>
              <a:ext uri="{FF2B5EF4-FFF2-40B4-BE49-F238E27FC236}">
                <a16:creationId xmlns:a16="http://schemas.microsoft.com/office/drawing/2014/main" id="{9C841C8B-BD39-0BEF-27E3-9538C5D3ED7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707622" y="4395268"/>
            <a:ext cx="108000" cy="108000"/>
            <a:chOff x="961227" y="5651700"/>
            <a:chExt cx="54000" cy="54000"/>
          </a:xfrm>
        </p:grpSpPr>
        <p:cxnSp>
          <p:nvCxnSpPr>
            <p:cNvPr id="599" name="Connecteur droit 598">
              <a:extLst>
                <a:ext uri="{FF2B5EF4-FFF2-40B4-BE49-F238E27FC236}">
                  <a16:creationId xmlns:a16="http://schemas.microsoft.com/office/drawing/2014/main" id="{30C5B3CC-DE97-3893-021B-A5AAE0146FE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0" name="Connecteur droit 599">
              <a:extLst>
                <a:ext uri="{FF2B5EF4-FFF2-40B4-BE49-F238E27FC236}">
                  <a16:creationId xmlns:a16="http://schemas.microsoft.com/office/drawing/2014/main" id="{ABB3098A-DB5D-0834-F6E0-E361ED270DFC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5" name="Groupe 544">
            <a:extLst>
              <a:ext uri="{FF2B5EF4-FFF2-40B4-BE49-F238E27FC236}">
                <a16:creationId xmlns:a16="http://schemas.microsoft.com/office/drawing/2014/main" id="{C0B952E8-02B0-2567-20E9-66030F668B2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668350" y="4395268"/>
            <a:ext cx="108000" cy="108000"/>
            <a:chOff x="961227" y="5651700"/>
            <a:chExt cx="54000" cy="54000"/>
          </a:xfrm>
        </p:grpSpPr>
        <p:cxnSp>
          <p:nvCxnSpPr>
            <p:cNvPr id="597" name="Connecteur droit 596">
              <a:extLst>
                <a:ext uri="{FF2B5EF4-FFF2-40B4-BE49-F238E27FC236}">
                  <a16:creationId xmlns:a16="http://schemas.microsoft.com/office/drawing/2014/main" id="{99626B61-AA96-7F3F-9229-A2554981E7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8" name="Connecteur droit 597">
              <a:extLst>
                <a:ext uri="{FF2B5EF4-FFF2-40B4-BE49-F238E27FC236}">
                  <a16:creationId xmlns:a16="http://schemas.microsoft.com/office/drawing/2014/main" id="{80A999E2-C850-704C-5B37-A4E9FE4427CF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6" name="Groupe 545">
            <a:extLst>
              <a:ext uri="{FF2B5EF4-FFF2-40B4-BE49-F238E27FC236}">
                <a16:creationId xmlns:a16="http://schemas.microsoft.com/office/drawing/2014/main" id="{2289F0C1-0C18-EF7F-DB05-84E2874BC63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622755" y="4395268"/>
            <a:ext cx="108000" cy="108000"/>
            <a:chOff x="961227" y="5651700"/>
            <a:chExt cx="54000" cy="54000"/>
          </a:xfrm>
        </p:grpSpPr>
        <p:cxnSp>
          <p:nvCxnSpPr>
            <p:cNvPr id="595" name="Connecteur droit 594">
              <a:extLst>
                <a:ext uri="{FF2B5EF4-FFF2-40B4-BE49-F238E27FC236}">
                  <a16:creationId xmlns:a16="http://schemas.microsoft.com/office/drawing/2014/main" id="{C9A2A7EE-A098-67EE-6AFF-E1A8D7C497F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6" name="Connecteur droit 595">
              <a:extLst>
                <a:ext uri="{FF2B5EF4-FFF2-40B4-BE49-F238E27FC236}">
                  <a16:creationId xmlns:a16="http://schemas.microsoft.com/office/drawing/2014/main" id="{77ED55AB-4F90-6E75-8ED4-13C4CD0EA45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7" name="Groupe 546">
            <a:extLst>
              <a:ext uri="{FF2B5EF4-FFF2-40B4-BE49-F238E27FC236}">
                <a16:creationId xmlns:a16="http://schemas.microsoft.com/office/drawing/2014/main" id="{F0885196-EE12-9731-E586-7248CCAA609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57503" y="3407589"/>
            <a:ext cx="108000" cy="108000"/>
            <a:chOff x="961227" y="5651700"/>
            <a:chExt cx="54000" cy="54000"/>
          </a:xfrm>
        </p:grpSpPr>
        <p:cxnSp>
          <p:nvCxnSpPr>
            <p:cNvPr id="593" name="Connecteur droit 592">
              <a:extLst>
                <a:ext uri="{FF2B5EF4-FFF2-40B4-BE49-F238E27FC236}">
                  <a16:creationId xmlns:a16="http://schemas.microsoft.com/office/drawing/2014/main" id="{BC0C243F-D3F7-A32F-2566-6F4B41AA012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4" name="Connecteur droit 593">
              <a:extLst>
                <a:ext uri="{FF2B5EF4-FFF2-40B4-BE49-F238E27FC236}">
                  <a16:creationId xmlns:a16="http://schemas.microsoft.com/office/drawing/2014/main" id="{A47973A2-6033-0442-3410-2A8401BC226A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8" name="Groupe 547">
            <a:extLst>
              <a:ext uri="{FF2B5EF4-FFF2-40B4-BE49-F238E27FC236}">
                <a16:creationId xmlns:a16="http://schemas.microsoft.com/office/drawing/2014/main" id="{74C2D42B-EFC4-719A-88E3-6305F7D803B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710003" y="3407589"/>
            <a:ext cx="108000" cy="108000"/>
            <a:chOff x="961227" y="5651700"/>
            <a:chExt cx="54000" cy="54000"/>
          </a:xfrm>
        </p:grpSpPr>
        <p:cxnSp>
          <p:nvCxnSpPr>
            <p:cNvPr id="591" name="Connecteur droit 590">
              <a:extLst>
                <a:ext uri="{FF2B5EF4-FFF2-40B4-BE49-F238E27FC236}">
                  <a16:creationId xmlns:a16="http://schemas.microsoft.com/office/drawing/2014/main" id="{6B8EB44E-B2B3-D475-1E84-E6C490C8DE8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2" name="Connecteur droit 591">
              <a:extLst>
                <a:ext uri="{FF2B5EF4-FFF2-40B4-BE49-F238E27FC236}">
                  <a16:creationId xmlns:a16="http://schemas.microsoft.com/office/drawing/2014/main" id="{8B712DD1-EBEA-5024-850C-03A2C050A374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9" name="Groupe 548">
            <a:extLst>
              <a:ext uri="{FF2B5EF4-FFF2-40B4-BE49-F238E27FC236}">
                <a16:creationId xmlns:a16="http://schemas.microsoft.com/office/drawing/2014/main" id="{44C4CAA2-4BF2-994A-B5C9-1DE689771F2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670731" y="3407589"/>
            <a:ext cx="108000" cy="108000"/>
            <a:chOff x="961227" y="5651700"/>
            <a:chExt cx="54000" cy="54000"/>
          </a:xfrm>
        </p:grpSpPr>
        <p:cxnSp>
          <p:nvCxnSpPr>
            <p:cNvPr id="589" name="Connecteur droit 588">
              <a:extLst>
                <a:ext uri="{FF2B5EF4-FFF2-40B4-BE49-F238E27FC236}">
                  <a16:creationId xmlns:a16="http://schemas.microsoft.com/office/drawing/2014/main" id="{E602189D-2A18-E426-1FC5-09E47050F58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0" name="Connecteur droit 589">
              <a:extLst>
                <a:ext uri="{FF2B5EF4-FFF2-40B4-BE49-F238E27FC236}">
                  <a16:creationId xmlns:a16="http://schemas.microsoft.com/office/drawing/2014/main" id="{490E8E86-C748-43EB-A634-1406F5521B36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0" name="Groupe 549">
            <a:extLst>
              <a:ext uri="{FF2B5EF4-FFF2-40B4-BE49-F238E27FC236}">
                <a16:creationId xmlns:a16="http://schemas.microsoft.com/office/drawing/2014/main" id="{26DE5DAC-B68E-050C-2D4A-4CA19BBF34F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625136" y="3407589"/>
            <a:ext cx="108000" cy="108000"/>
            <a:chOff x="961227" y="5651700"/>
            <a:chExt cx="54000" cy="54000"/>
          </a:xfrm>
        </p:grpSpPr>
        <p:cxnSp>
          <p:nvCxnSpPr>
            <p:cNvPr id="587" name="Connecteur droit 586">
              <a:extLst>
                <a:ext uri="{FF2B5EF4-FFF2-40B4-BE49-F238E27FC236}">
                  <a16:creationId xmlns:a16="http://schemas.microsoft.com/office/drawing/2014/main" id="{487480E3-A0E2-0512-5EB4-5F99364517E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8" name="Connecteur droit 587">
              <a:extLst>
                <a:ext uri="{FF2B5EF4-FFF2-40B4-BE49-F238E27FC236}">
                  <a16:creationId xmlns:a16="http://schemas.microsoft.com/office/drawing/2014/main" id="{63ED720A-B472-F5AF-7AA0-60136D85E942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1" name="Groupe 550">
            <a:extLst>
              <a:ext uri="{FF2B5EF4-FFF2-40B4-BE49-F238E27FC236}">
                <a16:creationId xmlns:a16="http://schemas.microsoft.com/office/drawing/2014/main" id="{DBE9CDBB-1837-93F1-3E8E-0FB8929C03D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55122" y="2444531"/>
            <a:ext cx="108000" cy="108000"/>
            <a:chOff x="961227" y="5651700"/>
            <a:chExt cx="54000" cy="54000"/>
          </a:xfrm>
        </p:grpSpPr>
        <p:cxnSp>
          <p:nvCxnSpPr>
            <p:cNvPr id="585" name="Connecteur droit 584">
              <a:extLst>
                <a:ext uri="{FF2B5EF4-FFF2-40B4-BE49-F238E27FC236}">
                  <a16:creationId xmlns:a16="http://schemas.microsoft.com/office/drawing/2014/main" id="{CB0861F8-5319-66FA-7307-435FA001078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6" name="Connecteur droit 585">
              <a:extLst>
                <a:ext uri="{FF2B5EF4-FFF2-40B4-BE49-F238E27FC236}">
                  <a16:creationId xmlns:a16="http://schemas.microsoft.com/office/drawing/2014/main" id="{237E2EF6-816A-0F08-4B61-A1A286ED4D67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2" name="Groupe 551">
            <a:extLst>
              <a:ext uri="{FF2B5EF4-FFF2-40B4-BE49-F238E27FC236}">
                <a16:creationId xmlns:a16="http://schemas.microsoft.com/office/drawing/2014/main" id="{72B213BA-6103-1EC9-36C4-1B4637E90CD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707622" y="2444531"/>
            <a:ext cx="108000" cy="108000"/>
            <a:chOff x="961227" y="5651700"/>
            <a:chExt cx="54000" cy="54000"/>
          </a:xfrm>
        </p:grpSpPr>
        <p:cxnSp>
          <p:nvCxnSpPr>
            <p:cNvPr id="583" name="Connecteur droit 582">
              <a:extLst>
                <a:ext uri="{FF2B5EF4-FFF2-40B4-BE49-F238E27FC236}">
                  <a16:creationId xmlns:a16="http://schemas.microsoft.com/office/drawing/2014/main" id="{2A6B5E1D-A90D-A201-60B9-C3B32099E5A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4" name="Connecteur droit 583">
              <a:extLst>
                <a:ext uri="{FF2B5EF4-FFF2-40B4-BE49-F238E27FC236}">
                  <a16:creationId xmlns:a16="http://schemas.microsoft.com/office/drawing/2014/main" id="{A4C66C2A-28D4-2724-328B-2874CCE72010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3" name="Groupe 552">
            <a:extLst>
              <a:ext uri="{FF2B5EF4-FFF2-40B4-BE49-F238E27FC236}">
                <a16:creationId xmlns:a16="http://schemas.microsoft.com/office/drawing/2014/main" id="{BC4ED676-8EBC-A3AD-CEAC-643354F63A7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668350" y="2444531"/>
            <a:ext cx="108000" cy="108000"/>
            <a:chOff x="961227" y="5651700"/>
            <a:chExt cx="54000" cy="54000"/>
          </a:xfrm>
        </p:grpSpPr>
        <p:cxnSp>
          <p:nvCxnSpPr>
            <p:cNvPr id="581" name="Connecteur droit 580">
              <a:extLst>
                <a:ext uri="{FF2B5EF4-FFF2-40B4-BE49-F238E27FC236}">
                  <a16:creationId xmlns:a16="http://schemas.microsoft.com/office/drawing/2014/main" id="{3E3F002F-58EB-F4D5-8C94-A7A18637C44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2" name="Connecteur droit 581">
              <a:extLst>
                <a:ext uri="{FF2B5EF4-FFF2-40B4-BE49-F238E27FC236}">
                  <a16:creationId xmlns:a16="http://schemas.microsoft.com/office/drawing/2014/main" id="{F1BDB659-3436-D3DE-3813-7A1F0B379C10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4" name="Groupe 553">
            <a:extLst>
              <a:ext uri="{FF2B5EF4-FFF2-40B4-BE49-F238E27FC236}">
                <a16:creationId xmlns:a16="http://schemas.microsoft.com/office/drawing/2014/main" id="{736858E8-3E61-663D-FE38-245649E28D1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622755" y="2444531"/>
            <a:ext cx="108000" cy="108000"/>
            <a:chOff x="961227" y="5651700"/>
            <a:chExt cx="54000" cy="54000"/>
          </a:xfrm>
        </p:grpSpPr>
        <p:cxnSp>
          <p:nvCxnSpPr>
            <p:cNvPr id="579" name="Connecteur droit 578">
              <a:extLst>
                <a:ext uri="{FF2B5EF4-FFF2-40B4-BE49-F238E27FC236}">
                  <a16:creationId xmlns:a16="http://schemas.microsoft.com/office/drawing/2014/main" id="{953D5D98-2CC6-EF0B-7E0E-466DFC34283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0" name="Connecteur droit 579">
              <a:extLst>
                <a:ext uri="{FF2B5EF4-FFF2-40B4-BE49-F238E27FC236}">
                  <a16:creationId xmlns:a16="http://schemas.microsoft.com/office/drawing/2014/main" id="{ACCE0A2E-F2FB-E06E-AA72-A13A778C34AD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5" name="Groupe 554">
            <a:extLst>
              <a:ext uri="{FF2B5EF4-FFF2-40B4-BE49-F238E27FC236}">
                <a16:creationId xmlns:a16="http://schemas.microsoft.com/office/drawing/2014/main" id="{33F56032-468A-7694-6631-7ABF408FB0A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55122" y="1472981"/>
            <a:ext cx="108000" cy="108000"/>
            <a:chOff x="961227" y="5651700"/>
            <a:chExt cx="54000" cy="54000"/>
          </a:xfrm>
        </p:grpSpPr>
        <p:cxnSp>
          <p:nvCxnSpPr>
            <p:cNvPr id="577" name="Connecteur droit 576">
              <a:extLst>
                <a:ext uri="{FF2B5EF4-FFF2-40B4-BE49-F238E27FC236}">
                  <a16:creationId xmlns:a16="http://schemas.microsoft.com/office/drawing/2014/main" id="{F5B39E59-0CB4-C52B-A5B4-0E0FD13B7A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8" name="Connecteur droit 577">
              <a:extLst>
                <a:ext uri="{FF2B5EF4-FFF2-40B4-BE49-F238E27FC236}">
                  <a16:creationId xmlns:a16="http://schemas.microsoft.com/office/drawing/2014/main" id="{9E1D95C4-4288-452F-A91D-729D2A4EDE62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6" name="Groupe 555">
            <a:extLst>
              <a:ext uri="{FF2B5EF4-FFF2-40B4-BE49-F238E27FC236}">
                <a16:creationId xmlns:a16="http://schemas.microsoft.com/office/drawing/2014/main" id="{75C3AEFD-082E-11DF-65E2-DBF94309DC5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707622" y="1472981"/>
            <a:ext cx="108000" cy="108000"/>
            <a:chOff x="961227" y="5651700"/>
            <a:chExt cx="54000" cy="54000"/>
          </a:xfrm>
        </p:grpSpPr>
        <p:cxnSp>
          <p:nvCxnSpPr>
            <p:cNvPr id="575" name="Connecteur droit 574">
              <a:extLst>
                <a:ext uri="{FF2B5EF4-FFF2-40B4-BE49-F238E27FC236}">
                  <a16:creationId xmlns:a16="http://schemas.microsoft.com/office/drawing/2014/main" id="{DC975EC2-C9E9-507F-32C5-08E9FE1D7B1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6" name="Connecteur droit 575">
              <a:extLst>
                <a:ext uri="{FF2B5EF4-FFF2-40B4-BE49-F238E27FC236}">
                  <a16:creationId xmlns:a16="http://schemas.microsoft.com/office/drawing/2014/main" id="{F4F31165-4EA1-2C52-A7C2-B8EC9D77990C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7" name="Groupe 556">
            <a:extLst>
              <a:ext uri="{FF2B5EF4-FFF2-40B4-BE49-F238E27FC236}">
                <a16:creationId xmlns:a16="http://schemas.microsoft.com/office/drawing/2014/main" id="{ED7E5AC9-B748-8406-BC9C-1B560009EF1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668350" y="1472981"/>
            <a:ext cx="108000" cy="108000"/>
            <a:chOff x="961227" y="5651700"/>
            <a:chExt cx="54000" cy="54000"/>
          </a:xfrm>
        </p:grpSpPr>
        <p:cxnSp>
          <p:nvCxnSpPr>
            <p:cNvPr id="573" name="Connecteur droit 572">
              <a:extLst>
                <a:ext uri="{FF2B5EF4-FFF2-40B4-BE49-F238E27FC236}">
                  <a16:creationId xmlns:a16="http://schemas.microsoft.com/office/drawing/2014/main" id="{1422D99A-82F1-5BDA-BA8A-C613C07369C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4" name="Connecteur droit 573">
              <a:extLst>
                <a:ext uri="{FF2B5EF4-FFF2-40B4-BE49-F238E27FC236}">
                  <a16:creationId xmlns:a16="http://schemas.microsoft.com/office/drawing/2014/main" id="{6F4640ED-D3A0-2883-7900-37EBE12CF1C0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8" name="Groupe 557">
            <a:extLst>
              <a:ext uri="{FF2B5EF4-FFF2-40B4-BE49-F238E27FC236}">
                <a16:creationId xmlns:a16="http://schemas.microsoft.com/office/drawing/2014/main" id="{9A7ADCA0-C467-09E9-2219-1C52BD4AB0C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622755" y="1472981"/>
            <a:ext cx="108000" cy="108000"/>
            <a:chOff x="961227" y="5651700"/>
            <a:chExt cx="54000" cy="54000"/>
          </a:xfrm>
        </p:grpSpPr>
        <p:cxnSp>
          <p:nvCxnSpPr>
            <p:cNvPr id="571" name="Connecteur droit 570">
              <a:extLst>
                <a:ext uri="{FF2B5EF4-FFF2-40B4-BE49-F238E27FC236}">
                  <a16:creationId xmlns:a16="http://schemas.microsoft.com/office/drawing/2014/main" id="{E487608C-9D0E-CC6B-9B59-6429F9AD069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2" name="Connecteur droit 571">
              <a:extLst>
                <a:ext uri="{FF2B5EF4-FFF2-40B4-BE49-F238E27FC236}">
                  <a16:creationId xmlns:a16="http://schemas.microsoft.com/office/drawing/2014/main" id="{9FD6035C-7D1A-CA38-72FE-57C798A2C8EA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9" name="Groupe 558">
            <a:extLst>
              <a:ext uri="{FF2B5EF4-FFF2-40B4-BE49-F238E27FC236}">
                <a16:creationId xmlns:a16="http://schemas.microsoft.com/office/drawing/2014/main" id="{C94725C5-B9F7-1AC0-884B-D0F24BC237F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55122" y="491908"/>
            <a:ext cx="108000" cy="108000"/>
            <a:chOff x="961227" y="5651700"/>
            <a:chExt cx="54000" cy="54000"/>
          </a:xfrm>
        </p:grpSpPr>
        <p:cxnSp>
          <p:nvCxnSpPr>
            <p:cNvPr id="569" name="Connecteur droit 568">
              <a:extLst>
                <a:ext uri="{FF2B5EF4-FFF2-40B4-BE49-F238E27FC236}">
                  <a16:creationId xmlns:a16="http://schemas.microsoft.com/office/drawing/2014/main" id="{A656F10C-9BCA-D639-D8EA-760F12674AB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0" name="Connecteur droit 569">
              <a:extLst>
                <a:ext uri="{FF2B5EF4-FFF2-40B4-BE49-F238E27FC236}">
                  <a16:creationId xmlns:a16="http://schemas.microsoft.com/office/drawing/2014/main" id="{B69DEBA4-CD75-576F-DE25-32C537282632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0" name="Groupe 559">
            <a:extLst>
              <a:ext uri="{FF2B5EF4-FFF2-40B4-BE49-F238E27FC236}">
                <a16:creationId xmlns:a16="http://schemas.microsoft.com/office/drawing/2014/main" id="{7572A122-EB06-332C-CCAF-5BCA5A4E3DF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707622" y="491908"/>
            <a:ext cx="108000" cy="108000"/>
            <a:chOff x="961227" y="5651700"/>
            <a:chExt cx="54000" cy="54000"/>
          </a:xfrm>
        </p:grpSpPr>
        <p:cxnSp>
          <p:nvCxnSpPr>
            <p:cNvPr id="567" name="Connecteur droit 566">
              <a:extLst>
                <a:ext uri="{FF2B5EF4-FFF2-40B4-BE49-F238E27FC236}">
                  <a16:creationId xmlns:a16="http://schemas.microsoft.com/office/drawing/2014/main" id="{893D3E18-8A2F-0474-AEBF-C0821293D11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8" name="Connecteur droit 567">
              <a:extLst>
                <a:ext uri="{FF2B5EF4-FFF2-40B4-BE49-F238E27FC236}">
                  <a16:creationId xmlns:a16="http://schemas.microsoft.com/office/drawing/2014/main" id="{BA8E4682-F5D9-22D4-E5C4-09A66E064EEE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1" name="Groupe 560">
            <a:extLst>
              <a:ext uri="{FF2B5EF4-FFF2-40B4-BE49-F238E27FC236}">
                <a16:creationId xmlns:a16="http://schemas.microsoft.com/office/drawing/2014/main" id="{9EC64C67-5F40-716B-7B94-B52DCEBCA8B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668350" y="491908"/>
            <a:ext cx="108000" cy="108000"/>
            <a:chOff x="961227" y="5651700"/>
            <a:chExt cx="54000" cy="54000"/>
          </a:xfrm>
        </p:grpSpPr>
        <p:cxnSp>
          <p:nvCxnSpPr>
            <p:cNvPr id="565" name="Connecteur droit 564">
              <a:extLst>
                <a:ext uri="{FF2B5EF4-FFF2-40B4-BE49-F238E27FC236}">
                  <a16:creationId xmlns:a16="http://schemas.microsoft.com/office/drawing/2014/main" id="{870FFAD4-CFE0-683A-0876-0B8871A7C98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6" name="Connecteur droit 565">
              <a:extLst>
                <a:ext uri="{FF2B5EF4-FFF2-40B4-BE49-F238E27FC236}">
                  <a16:creationId xmlns:a16="http://schemas.microsoft.com/office/drawing/2014/main" id="{48479021-CD82-770A-4BC3-D2C05A4AA38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2" name="Groupe 561">
            <a:extLst>
              <a:ext uri="{FF2B5EF4-FFF2-40B4-BE49-F238E27FC236}">
                <a16:creationId xmlns:a16="http://schemas.microsoft.com/office/drawing/2014/main" id="{05527633-2CA2-E5A7-45F4-0221FAC3AF8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622755" y="491908"/>
            <a:ext cx="108000" cy="108000"/>
            <a:chOff x="961227" y="5651700"/>
            <a:chExt cx="54000" cy="54000"/>
          </a:xfrm>
        </p:grpSpPr>
        <p:cxnSp>
          <p:nvCxnSpPr>
            <p:cNvPr id="563" name="Connecteur droit 562">
              <a:extLst>
                <a:ext uri="{FF2B5EF4-FFF2-40B4-BE49-F238E27FC236}">
                  <a16:creationId xmlns:a16="http://schemas.microsoft.com/office/drawing/2014/main" id="{5E91A509-F255-F2E9-23F6-B7B89D4A2CC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4" name="Connecteur droit 563">
              <a:extLst>
                <a:ext uri="{FF2B5EF4-FFF2-40B4-BE49-F238E27FC236}">
                  <a16:creationId xmlns:a16="http://schemas.microsoft.com/office/drawing/2014/main" id="{A83BA48D-5B48-3AD3-AB72-87B5AECC63FB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itre 1">
            <a:extLst>
              <a:ext uri="{FF2B5EF4-FFF2-40B4-BE49-F238E27FC236}">
                <a16:creationId xmlns:a16="http://schemas.microsoft.com/office/drawing/2014/main" id="{8CE094B2-B2A9-4D48-DAFE-F8CA83130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835660" y="567240"/>
            <a:ext cx="10389282" cy="940051"/>
          </a:xfrm>
          <a:solidFill>
            <a:schemeClr val="tx1"/>
          </a:solidFill>
        </p:spPr>
        <p:txBody>
          <a:bodyPr wrap="none" lIns="108000" tIns="36000" rIns="72000" bIns="72000" anchor="ctr"/>
          <a:lstStyle>
            <a:lvl1pPr>
              <a:lnSpc>
                <a:spcPct val="100000"/>
              </a:lnSpc>
              <a:defRPr sz="5400"/>
            </a:lvl1pPr>
          </a:lstStyle>
          <a:p>
            <a:endParaRPr lang="fr-FR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E5D71073-9EAF-1905-31B7-B3C87EF06C3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449094" y="6371459"/>
            <a:ext cx="108000" cy="108000"/>
            <a:chOff x="961227" y="5651700"/>
            <a:chExt cx="54000" cy="54000"/>
          </a:xfrm>
        </p:grpSpPr>
        <p:cxnSp>
          <p:nvCxnSpPr>
            <p:cNvPr id="6" name="Connecteur droit 5">
              <a:extLst>
                <a:ext uri="{FF2B5EF4-FFF2-40B4-BE49-F238E27FC236}">
                  <a16:creationId xmlns:a16="http://schemas.microsoft.com/office/drawing/2014/main" id="{BE0B2CC3-2864-6809-B539-4BED6A37F20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C465539B-6525-05FF-06F4-E9B8ABA71056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D77ACC94-94EE-CF0E-9C4C-94681CB1783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399213" y="6371459"/>
            <a:ext cx="108000" cy="108000"/>
            <a:chOff x="961227" y="5651700"/>
            <a:chExt cx="54000" cy="54000"/>
          </a:xfrm>
        </p:grpSpPr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09C80C27-66E7-880E-919F-B6D58A245AD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41">
              <a:extLst>
                <a:ext uri="{FF2B5EF4-FFF2-40B4-BE49-F238E27FC236}">
                  <a16:creationId xmlns:a16="http://schemas.microsoft.com/office/drawing/2014/main" id="{4FC445CF-0678-5386-2286-D57B4F57C398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B4BC12EB-9A8E-E3D9-2FD8-6ACCC70B181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378700" y="6371459"/>
            <a:ext cx="108000" cy="108000"/>
            <a:chOff x="961227" y="5651700"/>
            <a:chExt cx="54000" cy="54000"/>
          </a:xfrm>
        </p:grpSpPr>
        <p:cxnSp>
          <p:nvCxnSpPr>
            <p:cNvPr id="60" name="Connecteur droit 59">
              <a:extLst>
                <a:ext uri="{FF2B5EF4-FFF2-40B4-BE49-F238E27FC236}">
                  <a16:creationId xmlns:a16="http://schemas.microsoft.com/office/drawing/2014/main" id="{528979E5-86B9-6A04-05D7-22F255D6462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2" name="Connecteur droit 511">
              <a:extLst>
                <a:ext uri="{FF2B5EF4-FFF2-40B4-BE49-F238E27FC236}">
                  <a16:creationId xmlns:a16="http://schemas.microsoft.com/office/drawing/2014/main" id="{0709FAC6-07ED-49BC-D3AB-A0DF3DC3FD25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3" name="Groupe 512">
            <a:extLst>
              <a:ext uri="{FF2B5EF4-FFF2-40B4-BE49-F238E27FC236}">
                <a16:creationId xmlns:a16="http://schemas.microsoft.com/office/drawing/2014/main" id="{9ABAD108-A078-0B74-C998-62A8B8E9FE1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326438" y="6371459"/>
            <a:ext cx="108000" cy="108000"/>
            <a:chOff x="961227" y="5651700"/>
            <a:chExt cx="54000" cy="54000"/>
          </a:xfrm>
        </p:grpSpPr>
        <p:cxnSp>
          <p:nvCxnSpPr>
            <p:cNvPr id="514" name="Connecteur droit 513">
              <a:extLst>
                <a:ext uri="{FF2B5EF4-FFF2-40B4-BE49-F238E27FC236}">
                  <a16:creationId xmlns:a16="http://schemas.microsoft.com/office/drawing/2014/main" id="{69532FA3-98B6-8A91-8746-73888004263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5" name="Connecteur droit 514">
              <a:extLst>
                <a:ext uri="{FF2B5EF4-FFF2-40B4-BE49-F238E27FC236}">
                  <a16:creationId xmlns:a16="http://schemas.microsoft.com/office/drawing/2014/main" id="{64785867-777A-75DD-1A13-49EBFE373B74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6" name="Groupe 515">
            <a:extLst>
              <a:ext uri="{FF2B5EF4-FFF2-40B4-BE49-F238E27FC236}">
                <a16:creationId xmlns:a16="http://schemas.microsoft.com/office/drawing/2014/main" id="{155F61D4-4779-F4C3-F364-864C29D14B2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271793" y="6371459"/>
            <a:ext cx="108000" cy="108000"/>
            <a:chOff x="961227" y="5651700"/>
            <a:chExt cx="54000" cy="54000"/>
          </a:xfrm>
        </p:grpSpPr>
        <p:cxnSp>
          <p:nvCxnSpPr>
            <p:cNvPr id="517" name="Connecteur droit 516">
              <a:extLst>
                <a:ext uri="{FF2B5EF4-FFF2-40B4-BE49-F238E27FC236}">
                  <a16:creationId xmlns:a16="http://schemas.microsoft.com/office/drawing/2014/main" id="{11BEC32D-D609-1746-277D-B859BB04DAF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8" name="Connecteur droit 517">
              <a:extLst>
                <a:ext uri="{FF2B5EF4-FFF2-40B4-BE49-F238E27FC236}">
                  <a16:creationId xmlns:a16="http://schemas.microsoft.com/office/drawing/2014/main" id="{BD90E2C2-FE67-56F2-4108-5F0D7C699E7B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9" name="Groupe 518">
            <a:extLst>
              <a:ext uri="{FF2B5EF4-FFF2-40B4-BE49-F238E27FC236}">
                <a16:creationId xmlns:a16="http://schemas.microsoft.com/office/drawing/2014/main" id="{E1D8C228-04FD-C423-ED3A-7A51FC5C40F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578603" y="6371459"/>
            <a:ext cx="108000" cy="108000"/>
            <a:chOff x="961227" y="5651700"/>
            <a:chExt cx="54000" cy="54000"/>
          </a:xfrm>
        </p:grpSpPr>
        <p:cxnSp>
          <p:nvCxnSpPr>
            <p:cNvPr id="520" name="Connecteur droit 519">
              <a:extLst>
                <a:ext uri="{FF2B5EF4-FFF2-40B4-BE49-F238E27FC236}">
                  <a16:creationId xmlns:a16="http://schemas.microsoft.com/office/drawing/2014/main" id="{9B29BF94-8099-F8FD-CC50-6F39A954D34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1" name="Connecteur droit 520">
              <a:extLst>
                <a:ext uri="{FF2B5EF4-FFF2-40B4-BE49-F238E27FC236}">
                  <a16:creationId xmlns:a16="http://schemas.microsoft.com/office/drawing/2014/main" id="{8F85A07E-AAD1-0A51-9098-CEBC2696AE3C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2" name="Groupe 521">
            <a:extLst>
              <a:ext uri="{FF2B5EF4-FFF2-40B4-BE49-F238E27FC236}">
                <a16:creationId xmlns:a16="http://schemas.microsoft.com/office/drawing/2014/main" id="{7219300E-C4F4-6F9B-61D2-383CB84643C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539331" y="6371459"/>
            <a:ext cx="108000" cy="108000"/>
            <a:chOff x="961227" y="5651700"/>
            <a:chExt cx="54000" cy="54000"/>
          </a:xfrm>
        </p:grpSpPr>
        <p:cxnSp>
          <p:nvCxnSpPr>
            <p:cNvPr id="523" name="Connecteur droit 522">
              <a:extLst>
                <a:ext uri="{FF2B5EF4-FFF2-40B4-BE49-F238E27FC236}">
                  <a16:creationId xmlns:a16="http://schemas.microsoft.com/office/drawing/2014/main" id="{1318336D-CB89-FE04-A3FE-0674F83759E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4" name="Connecteur droit 523">
              <a:extLst>
                <a:ext uri="{FF2B5EF4-FFF2-40B4-BE49-F238E27FC236}">
                  <a16:creationId xmlns:a16="http://schemas.microsoft.com/office/drawing/2014/main" id="{FFD3B106-9771-0DD1-464C-1C5CE08095EB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5" name="Groupe 524">
            <a:extLst>
              <a:ext uri="{FF2B5EF4-FFF2-40B4-BE49-F238E27FC236}">
                <a16:creationId xmlns:a16="http://schemas.microsoft.com/office/drawing/2014/main" id="{0959E043-A739-833A-023D-DDE04F67EF0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501356" y="6371459"/>
            <a:ext cx="108000" cy="108000"/>
            <a:chOff x="961227" y="5651700"/>
            <a:chExt cx="54000" cy="54000"/>
          </a:xfrm>
        </p:grpSpPr>
        <p:cxnSp>
          <p:nvCxnSpPr>
            <p:cNvPr id="526" name="Connecteur droit 525">
              <a:extLst>
                <a:ext uri="{FF2B5EF4-FFF2-40B4-BE49-F238E27FC236}">
                  <a16:creationId xmlns:a16="http://schemas.microsoft.com/office/drawing/2014/main" id="{EF947152-054B-4E94-BB56-8CB909A6A71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7" name="Connecteur droit 526">
              <a:extLst>
                <a:ext uri="{FF2B5EF4-FFF2-40B4-BE49-F238E27FC236}">
                  <a16:creationId xmlns:a16="http://schemas.microsoft.com/office/drawing/2014/main" id="{5457FB54-60FA-7D78-FD15-4D69DE3710A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8" name="Groupe 527">
            <a:extLst>
              <a:ext uri="{FF2B5EF4-FFF2-40B4-BE49-F238E27FC236}">
                <a16:creationId xmlns:a16="http://schemas.microsoft.com/office/drawing/2014/main" id="{5B4311D5-1305-5B97-7733-643285C3595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55122" y="6371459"/>
            <a:ext cx="108000" cy="108000"/>
            <a:chOff x="961227" y="5651700"/>
            <a:chExt cx="54000" cy="54000"/>
          </a:xfrm>
        </p:grpSpPr>
        <p:cxnSp>
          <p:nvCxnSpPr>
            <p:cNvPr id="529" name="Connecteur droit 528">
              <a:extLst>
                <a:ext uri="{FF2B5EF4-FFF2-40B4-BE49-F238E27FC236}">
                  <a16:creationId xmlns:a16="http://schemas.microsoft.com/office/drawing/2014/main" id="{3304C13A-88BB-B972-A81C-C5DECF9613D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0" name="Connecteur droit 529">
              <a:extLst>
                <a:ext uri="{FF2B5EF4-FFF2-40B4-BE49-F238E27FC236}">
                  <a16:creationId xmlns:a16="http://schemas.microsoft.com/office/drawing/2014/main" id="{A8B4971B-6F54-DCEB-F776-4EEF9E8DCB3D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9" name="Groupe 618">
            <a:extLst>
              <a:ext uri="{FF2B5EF4-FFF2-40B4-BE49-F238E27FC236}">
                <a16:creationId xmlns:a16="http://schemas.microsoft.com/office/drawing/2014/main" id="{7C497CAA-AA7A-FF77-E9BB-A8D72CCFA74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707622" y="6371459"/>
            <a:ext cx="108000" cy="108000"/>
            <a:chOff x="961227" y="5651700"/>
            <a:chExt cx="54000" cy="54000"/>
          </a:xfrm>
        </p:grpSpPr>
        <p:cxnSp>
          <p:nvCxnSpPr>
            <p:cNvPr id="621" name="Connecteur droit 620">
              <a:extLst>
                <a:ext uri="{FF2B5EF4-FFF2-40B4-BE49-F238E27FC236}">
                  <a16:creationId xmlns:a16="http://schemas.microsoft.com/office/drawing/2014/main" id="{E3C1128C-ACF1-825E-F48F-FFFF2A3CC3A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2" name="Connecteur droit 621">
              <a:extLst>
                <a:ext uri="{FF2B5EF4-FFF2-40B4-BE49-F238E27FC236}">
                  <a16:creationId xmlns:a16="http://schemas.microsoft.com/office/drawing/2014/main" id="{897E037C-05AE-40F2-4AC8-DF74F958E69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3" name="Groupe 622">
            <a:extLst>
              <a:ext uri="{FF2B5EF4-FFF2-40B4-BE49-F238E27FC236}">
                <a16:creationId xmlns:a16="http://schemas.microsoft.com/office/drawing/2014/main" id="{66A62DE7-55FA-32CC-6623-25FA9CB85A9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668350" y="6371459"/>
            <a:ext cx="108000" cy="108000"/>
            <a:chOff x="961227" y="5651700"/>
            <a:chExt cx="54000" cy="54000"/>
          </a:xfrm>
        </p:grpSpPr>
        <p:cxnSp>
          <p:nvCxnSpPr>
            <p:cNvPr id="624" name="Connecteur droit 623">
              <a:extLst>
                <a:ext uri="{FF2B5EF4-FFF2-40B4-BE49-F238E27FC236}">
                  <a16:creationId xmlns:a16="http://schemas.microsoft.com/office/drawing/2014/main" id="{086EA9DF-D968-AA7A-1585-C7BA031ECFF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5" name="Connecteur droit 624">
              <a:extLst>
                <a:ext uri="{FF2B5EF4-FFF2-40B4-BE49-F238E27FC236}">
                  <a16:creationId xmlns:a16="http://schemas.microsoft.com/office/drawing/2014/main" id="{E2AC6027-CD96-CCC5-1BEF-8F9768BEC62C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6" name="Groupe 625">
            <a:extLst>
              <a:ext uri="{FF2B5EF4-FFF2-40B4-BE49-F238E27FC236}">
                <a16:creationId xmlns:a16="http://schemas.microsoft.com/office/drawing/2014/main" id="{5F4BEDB9-2FC0-BDBA-9428-7BAF7B1831F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622755" y="6371459"/>
            <a:ext cx="108000" cy="108000"/>
            <a:chOff x="961227" y="5651700"/>
            <a:chExt cx="54000" cy="54000"/>
          </a:xfrm>
        </p:grpSpPr>
        <p:cxnSp>
          <p:nvCxnSpPr>
            <p:cNvPr id="627" name="Connecteur droit 626">
              <a:extLst>
                <a:ext uri="{FF2B5EF4-FFF2-40B4-BE49-F238E27FC236}">
                  <a16:creationId xmlns:a16="http://schemas.microsoft.com/office/drawing/2014/main" id="{8E47661F-A416-17B1-F3FD-31D7F86F487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8" name="Connecteur droit 627">
              <a:extLst>
                <a:ext uri="{FF2B5EF4-FFF2-40B4-BE49-F238E27FC236}">
                  <a16:creationId xmlns:a16="http://schemas.microsoft.com/office/drawing/2014/main" id="{CA6451AC-3B1C-8F10-CE82-3924A704F3C6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497872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4036">
          <p15:clr>
            <a:srgbClr val="80C2EC"/>
          </p15:clr>
        </p15:guide>
        <p15:guide id="4" pos="1108">
          <p15:clr>
            <a:srgbClr val="80C2EC"/>
          </p15:clr>
        </p15:guide>
        <p15:guide id="5" pos="1714">
          <p15:clr>
            <a:srgbClr val="80C2EC"/>
          </p15:clr>
        </p15:guide>
        <p15:guide id="6" pos="2320">
          <p15:clr>
            <a:srgbClr val="80C2EC"/>
          </p15:clr>
        </p15:guide>
        <p15:guide id="7" pos="2916">
          <p15:clr>
            <a:srgbClr val="80C2EC"/>
          </p15:clr>
        </p15:guide>
        <p15:guide id="8" pos="3522">
          <p15:clr>
            <a:srgbClr val="80C2EC"/>
          </p15:clr>
        </p15:guide>
        <p15:guide id="9" pos="4128">
          <p15:clr>
            <a:srgbClr val="80C2EC"/>
          </p15:clr>
        </p15:guide>
        <p15:guide id="10" pos="4726">
          <p15:clr>
            <a:srgbClr val="80C2EC"/>
          </p15:clr>
        </p15:guide>
        <p15:guide id="11" pos="5324">
          <p15:clr>
            <a:srgbClr val="80C2EC"/>
          </p15:clr>
        </p15:guide>
        <p15:guide id="12" pos="5940">
          <p15:clr>
            <a:srgbClr val="80C2EC"/>
          </p15:clr>
        </p15:guide>
        <p15:guide id="13" pos="6538">
          <p15:clr>
            <a:srgbClr val="80C2EC"/>
          </p15:clr>
        </p15:guide>
        <p15:guide id="14" pos="7133">
          <p15:clr>
            <a:srgbClr val="80C2EC"/>
          </p15:clr>
        </p15:guide>
        <p15:guide id="15" pos="508">
          <p15:clr>
            <a:srgbClr val="80C2EC"/>
          </p15:clr>
        </p15:guide>
        <p15:guide id="16" orient="horz" pos="1573">
          <p15:clr>
            <a:srgbClr val="80C2EC"/>
          </p15:clr>
        </p15:guide>
        <p15:guide id="19" orient="horz" pos="961">
          <p15:clr>
            <a:srgbClr val="80C2EC"/>
          </p15:clr>
        </p15:guide>
        <p15:guide id="20" orient="horz" pos="344">
          <p15:clr>
            <a:srgbClr val="80C2EC"/>
          </p15:clr>
        </p15:guide>
        <p15:guide id="21" orient="horz" pos="2802">
          <p15:clr>
            <a:srgbClr val="80C2EC"/>
          </p15:clr>
        </p15:guide>
        <p15:guide id="22" orient="horz" pos="3418">
          <p15:clr>
            <a:srgbClr val="80C2EC"/>
          </p15:clr>
        </p15:guide>
        <p15:guide id="23" orient="horz" pos="2181">
          <p15:clr>
            <a:srgbClr val="80C2EC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—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75640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V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68355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// TEXT—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0D236E2-97C3-0BF1-E8D3-3FB8EBE32B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1700" y="1279525"/>
            <a:ext cx="4516435" cy="47148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1698EB41-BDB7-CEA1-44A5-0F0C08E335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80101" y="1279525"/>
            <a:ext cx="2692400" cy="47148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/>
                </a:solidFill>
                <a:latin typeface="MBLZ text" pitchFamily="2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1" name="Espace réservé du texte 8">
            <a:extLst>
              <a:ext uri="{FF2B5EF4-FFF2-40B4-BE49-F238E27FC236}">
                <a16:creationId xmlns:a16="http://schemas.microsoft.com/office/drawing/2014/main" id="{661A8B85-B1D9-00A1-9999-B8554597EB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017001" y="1279525"/>
            <a:ext cx="2692400" cy="47148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/>
                </a:solidFill>
                <a:latin typeface="MBLZ text" pitchFamily="2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DDD1AE8-BA50-A6AA-3A01-29730AC9F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27" y="398001"/>
            <a:ext cx="10810874" cy="246221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defRPr/>
            </a:lvl1pPr>
          </a:lstStyle>
          <a:p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C354788-8937-7AB6-7E26-2E09E6772F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8525" y="613900"/>
            <a:ext cx="10810862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cxnSp>
        <p:nvCxnSpPr>
          <p:cNvPr id="3" name="Connecteur droit 30">
            <a:extLst>
              <a:ext uri="{FF2B5EF4-FFF2-40B4-BE49-F238E27FC236}">
                <a16:creationId xmlns:a16="http://schemas.microsoft.com/office/drawing/2014/main" id="{A0E11013-6BF7-AF1C-FDF6-352680D6EDEC}"/>
              </a:ext>
            </a:extLst>
          </p:cNvPr>
          <p:cNvCxnSpPr>
            <a:cxnSpLocks/>
          </p:cNvCxnSpPr>
          <p:nvPr/>
        </p:nvCxnSpPr>
        <p:spPr>
          <a:xfrm rot="5400000">
            <a:off x="-2979737" y="3429000"/>
            <a:ext cx="68580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5">
            <a:extLst>
              <a:ext uri="{FF2B5EF4-FFF2-40B4-BE49-F238E27FC236}">
                <a16:creationId xmlns:a16="http://schemas.microsoft.com/office/drawing/2014/main" id="{68F77F48-FCD0-67D5-F394-2A8A4D64BE04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e 1">
            <a:extLst>
              <a:ext uri="{FF2B5EF4-FFF2-40B4-BE49-F238E27FC236}">
                <a16:creationId xmlns:a16="http://schemas.microsoft.com/office/drawing/2014/main" id="{D4A3839A-D5C5-BFCD-C446-C36FB5DFDA5B}"/>
              </a:ext>
            </a:extLst>
          </p:cNvPr>
          <p:cNvGrpSpPr>
            <a:grpSpLocks noChangeAspect="1"/>
          </p:cNvGrpSpPr>
          <p:nvPr/>
        </p:nvGrpSpPr>
        <p:grpSpPr>
          <a:xfrm>
            <a:off x="395263" y="6372200"/>
            <a:ext cx="108000" cy="108000"/>
            <a:chOff x="961227" y="5651700"/>
            <a:chExt cx="54000" cy="54000"/>
          </a:xfrm>
        </p:grpSpPr>
        <p:cxnSp>
          <p:nvCxnSpPr>
            <p:cNvPr id="15" name="Connecteur droit 4">
              <a:extLst>
                <a:ext uri="{FF2B5EF4-FFF2-40B4-BE49-F238E27FC236}">
                  <a16:creationId xmlns:a16="http://schemas.microsoft.com/office/drawing/2014/main" id="{37DF9D16-9B44-2117-D12D-15A32575FE0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C8C8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7">
              <a:extLst>
                <a:ext uri="{FF2B5EF4-FFF2-40B4-BE49-F238E27FC236}">
                  <a16:creationId xmlns:a16="http://schemas.microsoft.com/office/drawing/2014/main" id="{C9857913-059C-AEBD-B616-C79F4E5598F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C8C8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4">
            <a:extLst>
              <a:ext uri="{FF2B5EF4-FFF2-40B4-BE49-F238E27FC236}">
                <a16:creationId xmlns:a16="http://schemas.microsoft.com/office/drawing/2014/main" id="{57016414-3A97-D8DF-07D5-9A62EF0CA22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8901" y="6522697"/>
            <a:ext cx="236610" cy="237600"/>
            <a:chOff x="1689" y="0"/>
            <a:chExt cx="4304" cy="4322"/>
          </a:xfrm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55A9FF63-B10C-18C4-EF7B-2699D1223D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17" y="284"/>
              <a:ext cx="4049" cy="3755"/>
            </a:xfrm>
            <a:custGeom>
              <a:avLst/>
              <a:gdLst>
                <a:gd name="T0" fmla="*/ 518 w 4049"/>
                <a:gd name="T1" fmla="*/ 3755 h 3755"/>
                <a:gd name="T2" fmla="*/ 0 w 4049"/>
                <a:gd name="T3" fmla="*/ 3176 h 3755"/>
                <a:gd name="T4" fmla="*/ 3530 w 4049"/>
                <a:gd name="T5" fmla="*/ 0 h 3755"/>
                <a:gd name="T6" fmla="*/ 4049 w 4049"/>
                <a:gd name="T7" fmla="*/ 578 h 3755"/>
                <a:gd name="T8" fmla="*/ 518 w 4049"/>
                <a:gd name="T9" fmla="*/ 3755 h 3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9" h="3755">
                  <a:moveTo>
                    <a:pt x="518" y="3755"/>
                  </a:moveTo>
                  <a:lnTo>
                    <a:pt x="0" y="3176"/>
                  </a:lnTo>
                  <a:lnTo>
                    <a:pt x="3530" y="0"/>
                  </a:lnTo>
                  <a:lnTo>
                    <a:pt x="4049" y="578"/>
                  </a:lnTo>
                  <a:lnTo>
                    <a:pt x="518" y="3755"/>
                  </a:lnTo>
                  <a:close/>
                </a:path>
              </a:pathLst>
            </a:custGeom>
            <a:solidFill>
              <a:srgbClr val="F84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0D454933-B8E8-F515-0311-5AE36D5BD8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9" y="0"/>
              <a:ext cx="2761" cy="2643"/>
            </a:xfrm>
            <a:custGeom>
              <a:avLst/>
              <a:gdLst>
                <a:gd name="T0" fmla="*/ 335 w 1256"/>
                <a:gd name="T1" fmla="*/ 943 h 1202"/>
                <a:gd name="T2" fmla="*/ 942 w 1256"/>
                <a:gd name="T3" fmla="*/ 335 h 1202"/>
                <a:gd name="T4" fmla="*/ 1256 w 1256"/>
                <a:gd name="T5" fmla="*/ 423 h 1202"/>
                <a:gd name="T6" fmla="*/ 1256 w 1256"/>
                <a:gd name="T7" fmla="*/ 54 h 1202"/>
                <a:gd name="T8" fmla="*/ 942 w 1256"/>
                <a:gd name="T9" fmla="*/ 0 h 1202"/>
                <a:gd name="T10" fmla="*/ 0 w 1256"/>
                <a:gd name="T11" fmla="*/ 943 h 1202"/>
                <a:gd name="T12" fmla="*/ 36 w 1256"/>
                <a:gd name="T13" fmla="*/ 1202 h 1202"/>
                <a:gd name="T14" fmla="*/ 392 w 1256"/>
                <a:gd name="T15" fmla="*/ 1202 h 1202"/>
                <a:gd name="T16" fmla="*/ 335 w 1256"/>
                <a:gd name="T17" fmla="*/ 943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6" h="1202">
                  <a:moveTo>
                    <a:pt x="335" y="943"/>
                  </a:moveTo>
                  <a:cubicBezTo>
                    <a:pt x="335" y="607"/>
                    <a:pt x="606" y="335"/>
                    <a:pt x="942" y="335"/>
                  </a:cubicBezTo>
                  <a:cubicBezTo>
                    <a:pt x="1057" y="335"/>
                    <a:pt x="1165" y="367"/>
                    <a:pt x="1256" y="423"/>
                  </a:cubicBezTo>
                  <a:cubicBezTo>
                    <a:pt x="1256" y="54"/>
                    <a:pt x="1256" y="54"/>
                    <a:pt x="1256" y="54"/>
                  </a:cubicBezTo>
                  <a:cubicBezTo>
                    <a:pt x="1158" y="19"/>
                    <a:pt x="1052" y="0"/>
                    <a:pt x="942" y="0"/>
                  </a:cubicBezTo>
                  <a:cubicBezTo>
                    <a:pt x="421" y="0"/>
                    <a:pt x="0" y="422"/>
                    <a:pt x="0" y="943"/>
                  </a:cubicBezTo>
                  <a:cubicBezTo>
                    <a:pt x="0" y="1032"/>
                    <a:pt x="12" y="1119"/>
                    <a:pt x="36" y="1202"/>
                  </a:cubicBezTo>
                  <a:cubicBezTo>
                    <a:pt x="392" y="1202"/>
                    <a:pt x="392" y="1202"/>
                    <a:pt x="392" y="1202"/>
                  </a:cubicBezTo>
                  <a:cubicBezTo>
                    <a:pt x="355" y="1123"/>
                    <a:pt x="335" y="1035"/>
                    <a:pt x="335" y="9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8CAD20BC-E4C0-F702-8D13-349A826A22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32" y="1680"/>
              <a:ext cx="2761" cy="2642"/>
            </a:xfrm>
            <a:custGeom>
              <a:avLst/>
              <a:gdLst>
                <a:gd name="T0" fmla="*/ 921 w 1256"/>
                <a:gd name="T1" fmla="*/ 259 h 1202"/>
                <a:gd name="T2" fmla="*/ 314 w 1256"/>
                <a:gd name="T3" fmla="*/ 867 h 1202"/>
                <a:gd name="T4" fmla="*/ 0 w 1256"/>
                <a:gd name="T5" fmla="*/ 779 h 1202"/>
                <a:gd name="T6" fmla="*/ 0 w 1256"/>
                <a:gd name="T7" fmla="*/ 1148 h 1202"/>
                <a:gd name="T8" fmla="*/ 314 w 1256"/>
                <a:gd name="T9" fmla="*/ 1202 h 1202"/>
                <a:gd name="T10" fmla="*/ 1256 w 1256"/>
                <a:gd name="T11" fmla="*/ 259 h 1202"/>
                <a:gd name="T12" fmla="*/ 1220 w 1256"/>
                <a:gd name="T13" fmla="*/ 0 h 1202"/>
                <a:gd name="T14" fmla="*/ 864 w 1256"/>
                <a:gd name="T15" fmla="*/ 0 h 1202"/>
                <a:gd name="T16" fmla="*/ 921 w 1256"/>
                <a:gd name="T17" fmla="*/ 259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6" h="1202">
                  <a:moveTo>
                    <a:pt x="921" y="259"/>
                  </a:moveTo>
                  <a:cubicBezTo>
                    <a:pt x="921" y="595"/>
                    <a:pt x="650" y="867"/>
                    <a:pt x="314" y="867"/>
                  </a:cubicBezTo>
                  <a:cubicBezTo>
                    <a:pt x="199" y="867"/>
                    <a:pt x="91" y="835"/>
                    <a:pt x="0" y="779"/>
                  </a:cubicBezTo>
                  <a:cubicBezTo>
                    <a:pt x="0" y="1148"/>
                    <a:pt x="0" y="1148"/>
                    <a:pt x="0" y="1148"/>
                  </a:cubicBezTo>
                  <a:cubicBezTo>
                    <a:pt x="98" y="1183"/>
                    <a:pt x="204" y="1202"/>
                    <a:pt x="314" y="1202"/>
                  </a:cubicBezTo>
                  <a:cubicBezTo>
                    <a:pt x="835" y="1202"/>
                    <a:pt x="1256" y="780"/>
                    <a:pt x="1256" y="259"/>
                  </a:cubicBezTo>
                  <a:cubicBezTo>
                    <a:pt x="1256" y="170"/>
                    <a:pt x="1244" y="83"/>
                    <a:pt x="1220" y="0"/>
                  </a:cubicBezTo>
                  <a:cubicBezTo>
                    <a:pt x="864" y="0"/>
                    <a:pt x="864" y="0"/>
                    <a:pt x="864" y="0"/>
                  </a:cubicBezTo>
                  <a:cubicBezTo>
                    <a:pt x="901" y="79"/>
                    <a:pt x="921" y="167"/>
                    <a:pt x="921" y="25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4653DE-B96B-94DC-9755-7D238F9A151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F8A997F-966C-CF4A-44D4-22EDFFCF674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43C0593-11AA-4CA7-9E41-8C64EC9E93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4745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// TEXT—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697159-D75A-4714-515C-6BEC29BBC8D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fr-FR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7626499-2825-DE68-8B15-B32FA997CC1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43C0593-11AA-4CA7-9E41-8C64EC9E936D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DDD1AE8-BA50-A6AA-3A01-29730AC9F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27" y="398001"/>
            <a:ext cx="10810874" cy="246221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defRPr/>
            </a:lvl1pPr>
          </a:lstStyle>
          <a:p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C354788-8937-7AB6-7E26-2E09E6772F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1699" y="854075"/>
            <a:ext cx="10835481" cy="51435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88023D-6C93-BEE0-F140-54FBEE3C223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1699" y="1279525"/>
            <a:ext cx="10835481" cy="47180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r-FR" dirty="0"/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C7AE3F9A-AE85-70AF-BBB6-3F336CE4D4B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8901" y="6522697"/>
            <a:ext cx="236610" cy="237600"/>
            <a:chOff x="1689" y="0"/>
            <a:chExt cx="4304" cy="4322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C1280F8-0E23-2D47-C22F-65FBBDF2F4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17" y="284"/>
              <a:ext cx="4049" cy="3755"/>
            </a:xfrm>
            <a:custGeom>
              <a:avLst/>
              <a:gdLst>
                <a:gd name="T0" fmla="*/ 518 w 4049"/>
                <a:gd name="T1" fmla="*/ 3755 h 3755"/>
                <a:gd name="T2" fmla="*/ 0 w 4049"/>
                <a:gd name="T3" fmla="*/ 3176 h 3755"/>
                <a:gd name="T4" fmla="*/ 3530 w 4049"/>
                <a:gd name="T5" fmla="*/ 0 h 3755"/>
                <a:gd name="T6" fmla="*/ 4049 w 4049"/>
                <a:gd name="T7" fmla="*/ 578 h 3755"/>
                <a:gd name="T8" fmla="*/ 518 w 4049"/>
                <a:gd name="T9" fmla="*/ 3755 h 3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9" h="3755">
                  <a:moveTo>
                    <a:pt x="518" y="3755"/>
                  </a:moveTo>
                  <a:lnTo>
                    <a:pt x="0" y="3176"/>
                  </a:lnTo>
                  <a:lnTo>
                    <a:pt x="3530" y="0"/>
                  </a:lnTo>
                  <a:lnTo>
                    <a:pt x="4049" y="578"/>
                  </a:lnTo>
                  <a:lnTo>
                    <a:pt x="518" y="3755"/>
                  </a:lnTo>
                  <a:close/>
                </a:path>
              </a:pathLst>
            </a:custGeom>
            <a:solidFill>
              <a:srgbClr val="F84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5A096E88-B7E5-4481-12DB-4FA9AA1000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9" y="0"/>
              <a:ext cx="2761" cy="2643"/>
            </a:xfrm>
            <a:custGeom>
              <a:avLst/>
              <a:gdLst>
                <a:gd name="T0" fmla="*/ 335 w 1256"/>
                <a:gd name="T1" fmla="*/ 943 h 1202"/>
                <a:gd name="T2" fmla="*/ 942 w 1256"/>
                <a:gd name="T3" fmla="*/ 335 h 1202"/>
                <a:gd name="T4" fmla="*/ 1256 w 1256"/>
                <a:gd name="T5" fmla="*/ 423 h 1202"/>
                <a:gd name="T6" fmla="*/ 1256 w 1256"/>
                <a:gd name="T7" fmla="*/ 54 h 1202"/>
                <a:gd name="T8" fmla="*/ 942 w 1256"/>
                <a:gd name="T9" fmla="*/ 0 h 1202"/>
                <a:gd name="T10" fmla="*/ 0 w 1256"/>
                <a:gd name="T11" fmla="*/ 943 h 1202"/>
                <a:gd name="T12" fmla="*/ 36 w 1256"/>
                <a:gd name="T13" fmla="*/ 1202 h 1202"/>
                <a:gd name="T14" fmla="*/ 392 w 1256"/>
                <a:gd name="T15" fmla="*/ 1202 h 1202"/>
                <a:gd name="T16" fmla="*/ 335 w 1256"/>
                <a:gd name="T17" fmla="*/ 943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6" h="1202">
                  <a:moveTo>
                    <a:pt x="335" y="943"/>
                  </a:moveTo>
                  <a:cubicBezTo>
                    <a:pt x="335" y="607"/>
                    <a:pt x="606" y="335"/>
                    <a:pt x="942" y="335"/>
                  </a:cubicBezTo>
                  <a:cubicBezTo>
                    <a:pt x="1057" y="335"/>
                    <a:pt x="1165" y="367"/>
                    <a:pt x="1256" y="423"/>
                  </a:cubicBezTo>
                  <a:cubicBezTo>
                    <a:pt x="1256" y="54"/>
                    <a:pt x="1256" y="54"/>
                    <a:pt x="1256" y="54"/>
                  </a:cubicBezTo>
                  <a:cubicBezTo>
                    <a:pt x="1158" y="19"/>
                    <a:pt x="1052" y="0"/>
                    <a:pt x="942" y="0"/>
                  </a:cubicBezTo>
                  <a:cubicBezTo>
                    <a:pt x="421" y="0"/>
                    <a:pt x="0" y="422"/>
                    <a:pt x="0" y="943"/>
                  </a:cubicBezTo>
                  <a:cubicBezTo>
                    <a:pt x="0" y="1032"/>
                    <a:pt x="12" y="1119"/>
                    <a:pt x="36" y="1202"/>
                  </a:cubicBezTo>
                  <a:cubicBezTo>
                    <a:pt x="392" y="1202"/>
                    <a:pt x="392" y="1202"/>
                    <a:pt x="392" y="1202"/>
                  </a:cubicBezTo>
                  <a:cubicBezTo>
                    <a:pt x="355" y="1123"/>
                    <a:pt x="335" y="1035"/>
                    <a:pt x="335" y="9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03D20DAD-E6D2-66F9-FD6E-B309EBF3E0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32" y="1680"/>
              <a:ext cx="2761" cy="2642"/>
            </a:xfrm>
            <a:custGeom>
              <a:avLst/>
              <a:gdLst>
                <a:gd name="T0" fmla="*/ 921 w 1256"/>
                <a:gd name="T1" fmla="*/ 259 h 1202"/>
                <a:gd name="T2" fmla="*/ 314 w 1256"/>
                <a:gd name="T3" fmla="*/ 867 h 1202"/>
                <a:gd name="T4" fmla="*/ 0 w 1256"/>
                <a:gd name="T5" fmla="*/ 779 h 1202"/>
                <a:gd name="T6" fmla="*/ 0 w 1256"/>
                <a:gd name="T7" fmla="*/ 1148 h 1202"/>
                <a:gd name="T8" fmla="*/ 314 w 1256"/>
                <a:gd name="T9" fmla="*/ 1202 h 1202"/>
                <a:gd name="T10" fmla="*/ 1256 w 1256"/>
                <a:gd name="T11" fmla="*/ 259 h 1202"/>
                <a:gd name="T12" fmla="*/ 1220 w 1256"/>
                <a:gd name="T13" fmla="*/ 0 h 1202"/>
                <a:gd name="T14" fmla="*/ 864 w 1256"/>
                <a:gd name="T15" fmla="*/ 0 h 1202"/>
                <a:gd name="T16" fmla="*/ 921 w 1256"/>
                <a:gd name="T17" fmla="*/ 259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6" h="1202">
                  <a:moveTo>
                    <a:pt x="921" y="259"/>
                  </a:moveTo>
                  <a:cubicBezTo>
                    <a:pt x="921" y="595"/>
                    <a:pt x="650" y="867"/>
                    <a:pt x="314" y="867"/>
                  </a:cubicBezTo>
                  <a:cubicBezTo>
                    <a:pt x="199" y="867"/>
                    <a:pt x="91" y="835"/>
                    <a:pt x="0" y="779"/>
                  </a:cubicBezTo>
                  <a:cubicBezTo>
                    <a:pt x="0" y="1148"/>
                    <a:pt x="0" y="1148"/>
                    <a:pt x="0" y="1148"/>
                  </a:cubicBezTo>
                  <a:cubicBezTo>
                    <a:pt x="98" y="1183"/>
                    <a:pt x="204" y="1202"/>
                    <a:pt x="314" y="1202"/>
                  </a:cubicBezTo>
                  <a:cubicBezTo>
                    <a:pt x="835" y="1202"/>
                    <a:pt x="1256" y="780"/>
                    <a:pt x="1256" y="259"/>
                  </a:cubicBezTo>
                  <a:cubicBezTo>
                    <a:pt x="1256" y="170"/>
                    <a:pt x="1244" y="83"/>
                    <a:pt x="1220" y="0"/>
                  </a:cubicBezTo>
                  <a:cubicBezTo>
                    <a:pt x="864" y="0"/>
                    <a:pt x="864" y="0"/>
                    <a:pt x="864" y="0"/>
                  </a:cubicBezTo>
                  <a:cubicBezTo>
                    <a:pt x="901" y="79"/>
                    <a:pt x="921" y="167"/>
                    <a:pt x="921" y="25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cxnSp>
        <p:nvCxnSpPr>
          <p:cNvPr id="11" name="Connecteur droit 30">
            <a:extLst>
              <a:ext uri="{FF2B5EF4-FFF2-40B4-BE49-F238E27FC236}">
                <a16:creationId xmlns:a16="http://schemas.microsoft.com/office/drawing/2014/main" id="{069BDD81-5D49-03E5-926F-7E2E665C8647}"/>
              </a:ext>
            </a:extLst>
          </p:cNvPr>
          <p:cNvCxnSpPr>
            <a:cxnSpLocks/>
          </p:cNvCxnSpPr>
          <p:nvPr/>
        </p:nvCxnSpPr>
        <p:spPr>
          <a:xfrm rot="5400000">
            <a:off x="-2979737" y="3429000"/>
            <a:ext cx="68580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35">
            <a:extLst>
              <a:ext uri="{FF2B5EF4-FFF2-40B4-BE49-F238E27FC236}">
                <a16:creationId xmlns:a16="http://schemas.microsoft.com/office/drawing/2014/main" id="{CDEAF2AF-81C1-9068-1EEB-44C62612FB3E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e 1">
            <a:extLst>
              <a:ext uri="{FF2B5EF4-FFF2-40B4-BE49-F238E27FC236}">
                <a16:creationId xmlns:a16="http://schemas.microsoft.com/office/drawing/2014/main" id="{6352956A-4958-C3BB-5C88-58FA90CF8F2D}"/>
              </a:ext>
            </a:extLst>
          </p:cNvPr>
          <p:cNvGrpSpPr>
            <a:grpSpLocks noChangeAspect="1"/>
          </p:cNvGrpSpPr>
          <p:nvPr/>
        </p:nvGrpSpPr>
        <p:grpSpPr>
          <a:xfrm>
            <a:off x="395263" y="6372200"/>
            <a:ext cx="108000" cy="108000"/>
            <a:chOff x="961227" y="5651700"/>
            <a:chExt cx="54000" cy="54000"/>
          </a:xfrm>
        </p:grpSpPr>
        <p:cxnSp>
          <p:nvCxnSpPr>
            <p:cNvPr id="20" name="Connecteur droit 4">
              <a:extLst>
                <a:ext uri="{FF2B5EF4-FFF2-40B4-BE49-F238E27FC236}">
                  <a16:creationId xmlns:a16="http://schemas.microsoft.com/office/drawing/2014/main" id="{F9FB5A5F-AFB8-41E6-094A-894A4A64EBD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C8C8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7">
              <a:extLst>
                <a:ext uri="{FF2B5EF4-FFF2-40B4-BE49-F238E27FC236}">
                  <a16:creationId xmlns:a16="http://schemas.microsoft.com/office/drawing/2014/main" id="{BE85FCFD-FDB6-20AF-43F3-D501DE7A3C80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C8C8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FED572ED-8D33-C49F-6D7A-E29DA5613A8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98525" y="613900"/>
            <a:ext cx="10810862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35876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// IMAGE —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0D236E2-97C3-0BF1-E8D3-3FB8EBE32B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1700" y="1279525"/>
            <a:ext cx="4516435" cy="471487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endParaRPr lang="fr-FR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6EE76F8-9201-B34F-DA9F-84F66F1909D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67400" y="427038"/>
            <a:ext cx="5875338" cy="5567362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51EB806-2580-8571-22FB-C912507B3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27" y="398001"/>
            <a:ext cx="2717709" cy="246221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defRPr/>
            </a:lvl1pPr>
          </a:lstStyle>
          <a:p>
            <a:endParaRPr lang="fr-FR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BB8BE993-DE03-DD73-6082-736792E2A0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8525" y="613900"/>
            <a:ext cx="271770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cxnSp>
        <p:nvCxnSpPr>
          <p:cNvPr id="5" name="Connecteur droit 30">
            <a:extLst>
              <a:ext uri="{FF2B5EF4-FFF2-40B4-BE49-F238E27FC236}">
                <a16:creationId xmlns:a16="http://schemas.microsoft.com/office/drawing/2014/main" id="{ACA7A9FE-47B7-D1AE-EF75-8154F3B8A957}"/>
              </a:ext>
            </a:extLst>
          </p:cNvPr>
          <p:cNvCxnSpPr>
            <a:cxnSpLocks/>
          </p:cNvCxnSpPr>
          <p:nvPr/>
        </p:nvCxnSpPr>
        <p:spPr>
          <a:xfrm rot="5400000">
            <a:off x="-2979737" y="3429000"/>
            <a:ext cx="68580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35">
            <a:extLst>
              <a:ext uri="{FF2B5EF4-FFF2-40B4-BE49-F238E27FC236}">
                <a16:creationId xmlns:a16="http://schemas.microsoft.com/office/drawing/2014/main" id="{4FDC868A-BC33-3051-1CA3-85AC5EBF2589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e 1">
            <a:extLst>
              <a:ext uri="{FF2B5EF4-FFF2-40B4-BE49-F238E27FC236}">
                <a16:creationId xmlns:a16="http://schemas.microsoft.com/office/drawing/2014/main" id="{39CCF69C-A339-14F7-2E19-A145EF0B58B3}"/>
              </a:ext>
            </a:extLst>
          </p:cNvPr>
          <p:cNvGrpSpPr>
            <a:grpSpLocks noChangeAspect="1"/>
          </p:cNvGrpSpPr>
          <p:nvPr/>
        </p:nvGrpSpPr>
        <p:grpSpPr>
          <a:xfrm>
            <a:off x="395263" y="6372200"/>
            <a:ext cx="108000" cy="108000"/>
            <a:chOff x="961227" y="5651700"/>
            <a:chExt cx="54000" cy="54000"/>
          </a:xfrm>
        </p:grpSpPr>
        <p:cxnSp>
          <p:nvCxnSpPr>
            <p:cNvPr id="14" name="Connecteur droit 4">
              <a:extLst>
                <a:ext uri="{FF2B5EF4-FFF2-40B4-BE49-F238E27FC236}">
                  <a16:creationId xmlns:a16="http://schemas.microsoft.com/office/drawing/2014/main" id="{DBABA34D-A583-4C82-E65C-A440CA4CB83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C8C8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7">
              <a:extLst>
                <a:ext uri="{FF2B5EF4-FFF2-40B4-BE49-F238E27FC236}">
                  <a16:creationId xmlns:a16="http://schemas.microsoft.com/office/drawing/2014/main" id="{8AF7D8E2-7EA0-656E-8666-ED01A6BF8C6F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C8C8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4">
            <a:extLst>
              <a:ext uri="{FF2B5EF4-FFF2-40B4-BE49-F238E27FC236}">
                <a16:creationId xmlns:a16="http://schemas.microsoft.com/office/drawing/2014/main" id="{DD717745-5E98-FD60-D5CF-6A38C4F4E39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8901" y="6522697"/>
            <a:ext cx="236610" cy="237600"/>
            <a:chOff x="1689" y="0"/>
            <a:chExt cx="4304" cy="4322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886BB5B0-B7AD-3193-BD9B-0FEBEA1EB1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17" y="284"/>
              <a:ext cx="4049" cy="3755"/>
            </a:xfrm>
            <a:custGeom>
              <a:avLst/>
              <a:gdLst>
                <a:gd name="T0" fmla="*/ 518 w 4049"/>
                <a:gd name="T1" fmla="*/ 3755 h 3755"/>
                <a:gd name="T2" fmla="*/ 0 w 4049"/>
                <a:gd name="T3" fmla="*/ 3176 h 3755"/>
                <a:gd name="T4" fmla="*/ 3530 w 4049"/>
                <a:gd name="T5" fmla="*/ 0 h 3755"/>
                <a:gd name="T6" fmla="*/ 4049 w 4049"/>
                <a:gd name="T7" fmla="*/ 578 h 3755"/>
                <a:gd name="T8" fmla="*/ 518 w 4049"/>
                <a:gd name="T9" fmla="*/ 3755 h 3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9" h="3755">
                  <a:moveTo>
                    <a:pt x="518" y="3755"/>
                  </a:moveTo>
                  <a:lnTo>
                    <a:pt x="0" y="3176"/>
                  </a:lnTo>
                  <a:lnTo>
                    <a:pt x="3530" y="0"/>
                  </a:lnTo>
                  <a:lnTo>
                    <a:pt x="4049" y="578"/>
                  </a:lnTo>
                  <a:lnTo>
                    <a:pt x="518" y="3755"/>
                  </a:lnTo>
                  <a:close/>
                </a:path>
              </a:pathLst>
            </a:custGeom>
            <a:solidFill>
              <a:srgbClr val="F84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CCAA274E-3A13-ACA7-58F4-A0871DFE8B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9" y="0"/>
              <a:ext cx="2761" cy="2643"/>
            </a:xfrm>
            <a:custGeom>
              <a:avLst/>
              <a:gdLst>
                <a:gd name="T0" fmla="*/ 335 w 1256"/>
                <a:gd name="T1" fmla="*/ 943 h 1202"/>
                <a:gd name="T2" fmla="*/ 942 w 1256"/>
                <a:gd name="T3" fmla="*/ 335 h 1202"/>
                <a:gd name="T4" fmla="*/ 1256 w 1256"/>
                <a:gd name="T5" fmla="*/ 423 h 1202"/>
                <a:gd name="T6" fmla="*/ 1256 w 1256"/>
                <a:gd name="T7" fmla="*/ 54 h 1202"/>
                <a:gd name="T8" fmla="*/ 942 w 1256"/>
                <a:gd name="T9" fmla="*/ 0 h 1202"/>
                <a:gd name="T10" fmla="*/ 0 w 1256"/>
                <a:gd name="T11" fmla="*/ 943 h 1202"/>
                <a:gd name="T12" fmla="*/ 36 w 1256"/>
                <a:gd name="T13" fmla="*/ 1202 h 1202"/>
                <a:gd name="T14" fmla="*/ 392 w 1256"/>
                <a:gd name="T15" fmla="*/ 1202 h 1202"/>
                <a:gd name="T16" fmla="*/ 335 w 1256"/>
                <a:gd name="T17" fmla="*/ 943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6" h="1202">
                  <a:moveTo>
                    <a:pt x="335" y="943"/>
                  </a:moveTo>
                  <a:cubicBezTo>
                    <a:pt x="335" y="607"/>
                    <a:pt x="606" y="335"/>
                    <a:pt x="942" y="335"/>
                  </a:cubicBezTo>
                  <a:cubicBezTo>
                    <a:pt x="1057" y="335"/>
                    <a:pt x="1165" y="367"/>
                    <a:pt x="1256" y="423"/>
                  </a:cubicBezTo>
                  <a:cubicBezTo>
                    <a:pt x="1256" y="54"/>
                    <a:pt x="1256" y="54"/>
                    <a:pt x="1256" y="54"/>
                  </a:cubicBezTo>
                  <a:cubicBezTo>
                    <a:pt x="1158" y="19"/>
                    <a:pt x="1052" y="0"/>
                    <a:pt x="942" y="0"/>
                  </a:cubicBezTo>
                  <a:cubicBezTo>
                    <a:pt x="421" y="0"/>
                    <a:pt x="0" y="422"/>
                    <a:pt x="0" y="943"/>
                  </a:cubicBezTo>
                  <a:cubicBezTo>
                    <a:pt x="0" y="1032"/>
                    <a:pt x="12" y="1119"/>
                    <a:pt x="36" y="1202"/>
                  </a:cubicBezTo>
                  <a:cubicBezTo>
                    <a:pt x="392" y="1202"/>
                    <a:pt x="392" y="1202"/>
                    <a:pt x="392" y="1202"/>
                  </a:cubicBezTo>
                  <a:cubicBezTo>
                    <a:pt x="355" y="1123"/>
                    <a:pt x="335" y="1035"/>
                    <a:pt x="335" y="9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88A6B613-E51F-0EC0-6A40-56D935C8AE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32" y="1680"/>
              <a:ext cx="2761" cy="2642"/>
            </a:xfrm>
            <a:custGeom>
              <a:avLst/>
              <a:gdLst>
                <a:gd name="T0" fmla="*/ 921 w 1256"/>
                <a:gd name="T1" fmla="*/ 259 h 1202"/>
                <a:gd name="T2" fmla="*/ 314 w 1256"/>
                <a:gd name="T3" fmla="*/ 867 h 1202"/>
                <a:gd name="T4" fmla="*/ 0 w 1256"/>
                <a:gd name="T5" fmla="*/ 779 h 1202"/>
                <a:gd name="T6" fmla="*/ 0 w 1256"/>
                <a:gd name="T7" fmla="*/ 1148 h 1202"/>
                <a:gd name="T8" fmla="*/ 314 w 1256"/>
                <a:gd name="T9" fmla="*/ 1202 h 1202"/>
                <a:gd name="T10" fmla="*/ 1256 w 1256"/>
                <a:gd name="T11" fmla="*/ 259 h 1202"/>
                <a:gd name="T12" fmla="*/ 1220 w 1256"/>
                <a:gd name="T13" fmla="*/ 0 h 1202"/>
                <a:gd name="T14" fmla="*/ 864 w 1256"/>
                <a:gd name="T15" fmla="*/ 0 h 1202"/>
                <a:gd name="T16" fmla="*/ 921 w 1256"/>
                <a:gd name="T17" fmla="*/ 259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6" h="1202">
                  <a:moveTo>
                    <a:pt x="921" y="259"/>
                  </a:moveTo>
                  <a:cubicBezTo>
                    <a:pt x="921" y="595"/>
                    <a:pt x="650" y="867"/>
                    <a:pt x="314" y="867"/>
                  </a:cubicBezTo>
                  <a:cubicBezTo>
                    <a:pt x="199" y="867"/>
                    <a:pt x="91" y="835"/>
                    <a:pt x="0" y="779"/>
                  </a:cubicBezTo>
                  <a:cubicBezTo>
                    <a:pt x="0" y="1148"/>
                    <a:pt x="0" y="1148"/>
                    <a:pt x="0" y="1148"/>
                  </a:cubicBezTo>
                  <a:cubicBezTo>
                    <a:pt x="98" y="1183"/>
                    <a:pt x="204" y="1202"/>
                    <a:pt x="314" y="1202"/>
                  </a:cubicBezTo>
                  <a:cubicBezTo>
                    <a:pt x="835" y="1202"/>
                    <a:pt x="1256" y="780"/>
                    <a:pt x="1256" y="259"/>
                  </a:cubicBezTo>
                  <a:cubicBezTo>
                    <a:pt x="1256" y="170"/>
                    <a:pt x="1244" y="83"/>
                    <a:pt x="1220" y="0"/>
                  </a:cubicBezTo>
                  <a:cubicBezTo>
                    <a:pt x="864" y="0"/>
                    <a:pt x="864" y="0"/>
                    <a:pt x="864" y="0"/>
                  </a:cubicBezTo>
                  <a:cubicBezTo>
                    <a:pt x="901" y="79"/>
                    <a:pt x="921" y="167"/>
                    <a:pt x="921" y="25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2E2DB7-573D-F3F7-029B-44594D3CF96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C45D213-B544-3A3E-C60F-4349F31A354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43C0593-11AA-4CA7-9E41-8C64EC9E93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00515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// IMAGE —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0D236E2-97C3-0BF1-E8D3-3FB8EBE32B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1701" y="1279525"/>
            <a:ext cx="2256868" cy="471487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endParaRPr lang="fr-FR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6EE76F8-9201-B34F-DA9F-84F66F1909D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611006" y="427038"/>
            <a:ext cx="8131732" cy="5567362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30E722F-8372-93AC-375B-0E4300E35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27" y="398001"/>
            <a:ext cx="2717709" cy="246221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defRPr/>
            </a:lvl1pPr>
          </a:lstStyle>
          <a:p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AD2D556-B155-1C8D-12DF-65FF7BA335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8525" y="613900"/>
            <a:ext cx="271770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cxnSp>
        <p:nvCxnSpPr>
          <p:cNvPr id="3" name="Connecteur droit 30">
            <a:extLst>
              <a:ext uri="{FF2B5EF4-FFF2-40B4-BE49-F238E27FC236}">
                <a16:creationId xmlns:a16="http://schemas.microsoft.com/office/drawing/2014/main" id="{78FABF11-BDAB-E077-D94F-86D28168363E}"/>
              </a:ext>
            </a:extLst>
          </p:cNvPr>
          <p:cNvCxnSpPr>
            <a:cxnSpLocks/>
          </p:cNvCxnSpPr>
          <p:nvPr/>
        </p:nvCxnSpPr>
        <p:spPr>
          <a:xfrm rot="5400000">
            <a:off x="-2979737" y="3429000"/>
            <a:ext cx="68580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35">
            <a:extLst>
              <a:ext uri="{FF2B5EF4-FFF2-40B4-BE49-F238E27FC236}">
                <a16:creationId xmlns:a16="http://schemas.microsoft.com/office/drawing/2014/main" id="{1E1EF9C4-1DA5-5D5A-61CE-1F66BF156323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e 1">
            <a:extLst>
              <a:ext uri="{FF2B5EF4-FFF2-40B4-BE49-F238E27FC236}">
                <a16:creationId xmlns:a16="http://schemas.microsoft.com/office/drawing/2014/main" id="{A538824C-251E-2ADA-FD4E-76C5731278A7}"/>
              </a:ext>
            </a:extLst>
          </p:cNvPr>
          <p:cNvGrpSpPr>
            <a:grpSpLocks noChangeAspect="1"/>
          </p:cNvGrpSpPr>
          <p:nvPr/>
        </p:nvGrpSpPr>
        <p:grpSpPr>
          <a:xfrm>
            <a:off x="395263" y="6372200"/>
            <a:ext cx="108000" cy="108000"/>
            <a:chOff x="961227" y="5651700"/>
            <a:chExt cx="54000" cy="54000"/>
          </a:xfrm>
        </p:grpSpPr>
        <p:cxnSp>
          <p:nvCxnSpPr>
            <p:cNvPr id="14" name="Connecteur droit 4">
              <a:extLst>
                <a:ext uri="{FF2B5EF4-FFF2-40B4-BE49-F238E27FC236}">
                  <a16:creationId xmlns:a16="http://schemas.microsoft.com/office/drawing/2014/main" id="{F3833B0F-CED0-FE61-EED9-3AE10263E64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C8C8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7">
              <a:extLst>
                <a:ext uri="{FF2B5EF4-FFF2-40B4-BE49-F238E27FC236}">
                  <a16:creationId xmlns:a16="http://schemas.microsoft.com/office/drawing/2014/main" id="{9F671D87-F631-1835-0A14-95CD046367E8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C8C8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4">
            <a:extLst>
              <a:ext uri="{FF2B5EF4-FFF2-40B4-BE49-F238E27FC236}">
                <a16:creationId xmlns:a16="http://schemas.microsoft.com/office/drawing/2014/main" id="{25BBC4D3-232A-BECE-7EC9-64DA11785F8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8901" y="6522697"/>
            <a:ext cx="236610" cy="237600"/>
            <a:chOff x="1689" y="0"/>
            <a:chExt cx="4304" cy="4322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213EAABC-9AFE-35B6-C632-EE9138159A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17" y="284"/>
              <a:ext cx="4049" cy="3755"/>
            </a:xfrm>
            <a:custGeom>
              <a:avLst/>
              <a:gdLst>
                <a:gd name="T0" fmla="*/ 518 w 4049"/>
                <a:gd name="T1" fmla="*/ 3755 h 3755"/>
                <a:gd name="T2" fmla="*/ 0 w 4049"/>
                <a:gd name="T3" fmla="*/ 3176 h 3755"/>
                <a:gd name="T4" fmla="*/ 3530 w 4049"/>
                <a:gd name="T5" fmla="*/ 0 h 3755"/>
                <a:gd name="T6" fmla="*/ 4049 w 4049"/>
                <a:gd name="T7" fmla="*/ 578 h 3755"/>
                <a:gd name="T8" fmla="*/ 518 w 4049"/>
                <a:gd name="T9" fmla="*/ 3755 h 3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9" h="3755">
                  <a:moveTo>
                    <a:pt x="518" y="3755"/>
                  </a:moveTo>
                  <a:lnTo>
                    <a:pt x="0" y="3176"/>
                  </a:lnTo>
                  <a:lnTo>
                    <a:pt x="3530" y="0"/>
                  </a:lnTo>
                  <a:lnTo>
                    <a:pt x="4049" y="578"/>
                  </a:lnTo>
                  <a:lnTo>
                    <a:pt x="518" y="3755"/>
                  </a:lnTo>
                  <a:close/>
                </a:path>
              </a:pathLst>
            </a:custGeom>
            <a:solidFill>
              <a:srgbClr val="F84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80CA5797-4543-F9AB-6FD9-FAA378C70A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9" y="0"/>
              <a:ext cx="2761" cy="2643"/>
            </a:xfrm>
            <a:custGeom>
              <a:avLst/>
              <a:gdLst>
                <a:gd name="T0" fmla="*/ 335 w 1256"/>
                <a:gd name="T1" fmla="*/ 943 h 1202"/>
                <a:gd name="T2" fmla="*/ 942 w 1256"/>
                <a:gd name="T3" fmla="*/ 335 h 1202"/>
                <a:gd name="T4" fmla="*/ 1256 w 1256"/>
                <a:gd name="T5" fmla="*/ 423 h 1202"/>
                <a:gd name="T6" fmla="*/ 1256 w 1256"/>
                <a:gd name="T7" fmla="*/ 54 h 1202"/>
                <a:gd name="T8" fmla="*/ 942 w 1256"/>
                <a:gd name="T9" fmla="*/ 0 h 1202"/>
                <a:gd name="T10" fmla="*/ 0 w 1256"/>
                <a:gd name="T11" fmla="*/ 943 h 1202"/>
                <a:gd name="T12" fmla="*/ 36 w 1256"/>
                <a:gd name="T13" fmla="*/ 1202 h 1202"/>
                <a:gd name="T14" fmla="*/ 392 w 1256"/>
                <a:gd name="T15" fmla="*/ 1202 h 1202"/>
                <a:gd name="T16" fmla="*/ 335 w 1256"/>
                <a:gd name="T17" fmla="*/ 943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6" h="1202">
                  <a:moveTo>
                    <a:pt x="335" y="943"/>
                  </a:moveTo>
                  <a:cubicBezTo>
                    <a:pt x="335" y="607"/>
                    <a:pt x="606" y="335"/>
                    <a:pt x="942" y="335"/>
                  </a:cubicBezTo>
                  <a:cubicBezTo>
                    <a:pt x="1057" y="335"/>
                    <a:pt x="1165" y="367"/>
                    <a:pt x="1256" y="423"/>
                  </a:cubicBezTo>
                  <a:cubicBezTo>
                    <a:pt x="1256" y="54"/>
                    <a:pt x="1256" y="54"/>
                    <a:pt x="1256" y="54"/>
                  </a:cubicBezTo>
                  <a:cubicBezTo>
                    <a:pt x="1158" y="19"/>
                    <a:pt x="1052" y="0"/>
                    <a:pt x="942" y="0"/>
                  </a:cubicBezTo>
                  <a:cubicBezTo>
                    <a:pt x="421" y="0"/>
                    <a:pt x="0" y="422"/>
                    <a:pt x="0" y="943"/>
                  </a:cubicBezTo>
                  <a:cubicBezTo>
                    <a:pt x="0" y="1032"/>
                    <a:pt x="12" y="1119"/>
                    <a:pt x="36" y="1202"/>
                  </a:cubicBezTo>
                  <a:cubicBezTo>
                    <a:pt x="392" y="1202"/>
                    <a:pt x="392" y="1202"/>
                    <a:pt x="392" y="1202"/>
                  </a:cubicBezTo>
                  <a:cubicBezTo>
                    <a:pt x="355" y="1123"/>
                    <a:pt x="335" y="1035"/>
                    <a:pt x="335" y="9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6D07B571-8E4D-08AF-11F4-5738DCE73E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32" y="1680"/>
              <a:ext cx="2761" cy="2642"/>
            </a:xfrm>
            <a:custGeom>
              <a:avLst/>
              <a:gdLst>
                <a:gd name="T0" fmla="*/ 921 w 1256"/>
                <a:gd name="T1" fmla="*/ 259 h 1202"/>
                <a:gd name="T2" fmla="*/ 314 w 1256"/>
                <a:gd name="T3" fmla="*/ 867 h 1202"/>
                <a:gd name="T4" fmla="*/ 0 w 1256"/>
                <a:gd name="T5" fmla="*/ 779 h 1202"/>
                <a:gd name="T6" fmla="*/ 0 w 1256"/>
                <a:gd name="T7" fmla="*/ 1148 h 1202"/>
                <a:gd name="T8" fmla="*/ 314 w 1256"/>
                <a:gd name="T9" fmla="*/ 1202 h 1202"/>
                <a:gd name="T10" fmla="*/ 1256 w 1256"/>
                <a:gd name="T11" fmla="*/ 259 h 1202"/>
                <a:gd name="T12" fmla="*/ 1220 w 1256"/>
                <a:gd name="T13" fmla="*/ 0 h 1202"/>
                <a:gd name="T14" fmla="*/ 864 w 1256"/>
                <a:gd name="T15" fmla="*/ 0 h 1202"/>
                <a:gd name="T16" fmla="*/ 921 w 1256"/>
                <a:gd name="T17" fmla="*/ 259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6" h="1202">
                  <a:moveTo>
                    <a:pt x="921" y="259"/>
                  </a:moveTo>
                  <a:cubicBezTo>
                    <a:pt x="921" y="595"/>
                    <a:pt x="650" y="867"/>
                    <a:pt x="314" y="867"/>
                  </a:cubicBezTo>
                  <a:cubicBezTo>
                    <a:pt x="199" y="867"/>
                    <a:pt x="91" y="835"/>
                    <a:pt x="0" y="779"/>
                  </a:cubicBezTo>
                  <a:cubicBezTo>
                    <a:pt x="0" y="1148"/>
                    <a:pt x="0" y="1148"/>
                    <a:pt x="0" y="1148"/>
                  </a:cubicBezTo>
                  <a:cubicBezTo>
                    <a:pt x="98" y="1183"/>
                    <a:pt x="204" y="1202"/>
                    <a:pt x="314" y="1202"/>
                  </a:cubicBezTo>
                  <a:cubicBezTo>
                    <a:pt x="835" y="1202"/>
                    <a:pt x="1256" y="780"/>
                    <a:pt x="1256" y="259"/>
                  </a:cubicBezTo>
                  <a:cubicBezTo>
                    <a:pt x="1256" y="170"/>
                    <a:pt x="1244" y="83"/>
                    <a:pt x="1220" y="0"/>
                  </a:cubicBezTo>
                  <a:cubicBezTo>
                    <a:pt x="864" y="0"/>
                    <a:pt x="864" y="0"/>
                    <a:pt x="864" y="0"/>
                  </a:cubicBezTo>
                  <a:cubicBezTo>
                    <a:pt x="901" y="79"/>
                    <a:pt x="921" y="167"/>
                    <a:pt x="921" y="25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FB5078-EE0E-126F-B936-0E836AFBCEB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5A0DA0-AC09-833F-0985-C660F978F19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43C0593-11AA-4CA7-9E41-8C64EC9E93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11476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// IMAGE —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0D236E2-97C3-0BF1-E8D3-3FB8EBE32B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5432" y="1846949"/>
            <a:ext cx="2256868" cy="219932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endParaRPr lang="fr-FR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6EE76F8-9201-B34F-DA9F-84F66F1909D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73975" y="427038"/>
            <a:ext cx="4060826" cy="5567362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3" name="Espace réservé du texte 8">
            <a:extLst>
              <a:ext uri="{FF2B5EF4-FFF2-40B4-BE49-F238E27FC236}">
                <a16:creationId xmlns:a16="http://schemas.microsoft.com/office/drawing/2014/main" id="{1BFBEACB-B613-54D7-55E2-D7F0B668D6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39157" y="1846949"/>
            <a:ext cx="3183968" cy="17235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180975" indent="-180975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SzPct val="120000"/>
              <a:buFont typeface="Wingdings" panose="05000000000000000000" pitchFamily="2" charset="2"/>
              <a:buChar char="§"/>
              <a:defRPr sz="1400" cap="none" baseline="0">
                <a:solidFill>
                  <a:schemeClr val="tx1"/>
                </a:solidFill>
                <a:latin typeface="MBLZ text" pitchFamily="2" charset="0"/>
              </a:defRPr>
            </a:lvl1pPr>
          </a:lstStyle>
          <a:p>
            <a:pPr lvl="0"/>
            <a:endParaRPr lang="fr-FR" dirty="0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261C78B4-E7B5-4D97-2A48-4393EC0EF04F}"/>
              </a:ext>
            </a:extLst>
          </p:cNvPr>
          <p:cNvCxnSpPr>
            <a:cxnSpLocks/>
          </p:cNvCxnSpPr>
          <p:nvPr/>
        </p:nvCxnSpPr>
        <p:spPr>
          <a:xfrm>
            <a:off x="905432" y="1701800"/>
            <a:ext cx="6317693" cy="0"/>
          </a:xfrm>
          <a:prstGeom prst="line">
            <a:avLst/>
          </a:prstGeom>
          <a:ln w="12700">
            <a:solidFill>
              <a:srgbClr val="C8C8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EF417AF9-F9A5-0A20-C30B-95648F8C7A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5432" y="2712711"/>
            <a:ext cx="2256868" cy="219932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3" name="Espace réservé du texte 8">
            <a:extLst>
              <a:ext uri="{FF2B5EF4-FFF2-40B4-BE49-F238E27FC236}">
                <a16:creationId xmlns:a16="http://schemas.microsoft.com/office/drawing/2014/main" id="{6A698B5B-F779-3219-5E65-5683EB1058D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39157" y="2712711"/>
            <a:ext cx="3183968" cy="17235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180975" indent="-180975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SzPct val="120000"/>
              <a:buFont typeface="Wingdings" panose="05000000000000000000" pitchFamily="2" charset="2"/>
              <a:buChar char="§"/>
              <a:defRPr sz="1400" cap="none" baseline="0">
                <a:solidFill>
                  <a:schemeClr val="tx1"/>
                </a:solidFill>
                <a:latin typeface="MBLZ text" pitchFamily="2" charset="0"/>
              </a:defRPr>
            </a:lvl1pPr>
          </a:lstStyle>
          <a:p>
            <a:pPr lvl="0"/>
            <a:endParaRPr lang="fr-FR" dirty="0"/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930899EC-0DF6-D5D6-93F1-20720F7AEC15}"/>
              </a:ext>
            </a:extLst>
          </p:cNvPr>
          <p:cNvCxnSpPr>
            <a:cxnSpLocks/>
          </p:cNvCxnSpPr>
          <p:nvPr/>
        </p:nvCxnSpPr>
        <p:spPr>
          <a:xfrm>
            <a:off x="905432" y="2567562"/>
            <a:ext cx="6317693" cy="0"/>
          </a:xfrm>
          <a:prstGeom prst="line">
            <a:avLst/>
          </a:prstGeom>
          <a:ln w="12700">
            <a:solidFill>
              <a:srgbClr val="C8C8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id="{5F6A9B4E-547E-0A18-735E-C05D65E2744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5432" y="3578473"/>
            <a:ext cx="2256868" cy="219932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8E5D616A-7B8B-3AA2-39F0-071EC299894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39157" y="3578473"/>
            <a:ext cx="3183968" cy="17235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180975" indent="-180975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SzPct val="120000"/>
              <a:buFont typeface="Wingdings" panose="05000000000000000000" pitchFamily="2" charset="2"/>
              <a:buChar char="§"/>
              <a:defRPr sz="1400" cap="none" baseline="0">
                <a:solidFill>
                  <a:schemeClr val="tx1"/>
                </a:solidFill>
                <a:latin typeface="MBLZ text" pitchFamily="2" charset="0"/>
              </a:defRPr>
            </a:lvl1pPr>
          </a:lstStyle>
          <a:p>
            <a:pPr lvl="0"/>
            <a:endParaRPr lang="fr-FR" dirty="0"/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546EE377-4467-74E6-0DA1-AFC29CF2E831}"/>
              </a:ext>
            </a:extLst>
          </p:cNvPr>
          <p:cNvCxnSpPr>
            <a:cxnSpLocks/>
          </p:cNvCxnSpPr>
          <p:nvPr/>
        </p:nvCxnSpPr>
        <p:spPr>
          <a:xfrm>
            <a:off x="905432" y="3433324"/>
            <a:ext cx="6317693" cy="0"/>
          </a:xfrm>
          <a:prstGeom prst="line">
            <a:avLst/>
          </a:prstGeom>
          <a:ln w="12700">
            <a:solidFill>
              <a:srgbClr val="C8C8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8899AA4D-D6AF-AF21-D574-8F93C930A93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5432" y="4424779"/>
            <a:ext cx="2256868" cy="219932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9" name="Espace réservé du texte 8">
            <a:extLst>
              <a:ext uri="{FF2B5EF4-FFF2-40B4-BE49-F238E27FC236}">
                <a16:creationId xmlns:a16="http://schemas.microsoft.com/office/drawing/2014/main" id="{67DBC04B-6E8B-100A-34CA-EE3D71FB7B5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39157" y="4424779"/>
            <a:ext cx="3183968" cy="17235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180975" indent="-180975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SzPct val="120000"/>
              <a:buFont typeface="Wingdings" panose="05000000000000000000" pitchFamily="2" charset="2"/>
              <a:buChar char="§"/>
              <a:defRPr sz="1400" cap="none" baseline="0">
                <a:solidFill>
                  <a:schemeClr val="tx1"/>
                </a:solidFill>
                <a:latin typeface="MBLZ text" pitchFamily="2" charset="0"/>
              </a:defRPr>
            </a:lvl1pPr>
          </a:lstStyle>
          <a:p>
            <a:pPr lvl="0"/>
            <a:endParaRPr lang="fr-FR" dirty="0"/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097FA402-F43B-E42E-2DB2-B725A44177E0}"/>
              </a:ext>
            </a:extLst>
          </p:cNvPr>
          <p:cNvCxnSpPr>
            <a:cxnSpLocks/>
          </p:cNvCxnSpPr>
          <p:nvPr/>
        </p:nvCxnSpPr>
        <p:spPr>
          <a:xfrm>
            <a:off x="905432" y="4279630"/>
            <a:ext cx="6317693" cy="0"/>
          </a:xfrm>
          <a:prstGeom prst="line">
            <a:avLst/>
          </a:prstGeom>
          <a:ln w="12700">
            <a:solidFill>
              <a:srgbClr val="C8C8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D55E09A7-88BD-8E44-9AD1-814639AA9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27" y="398001"/>
            <a:ext cx="6378572" cy="246221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defRPr/>
            </a:lvl1pPr>
          </a:lstStyle>
          <a:p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1D0618B-20D7-ED1F-025A-A8981F1EDC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8524" y="613900"/>
            <a:ext cx="6378565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cxnSp>
        <p:nvCxnSpPr>
          <p:cNvPr id="6" name="Connecteur droit 30">
            <a:extLst>
              <a:ext uri="{FF2B5EF4-FFF2-40B4-BE49-F238E27FC236}">
                <a16:creationId xmlns:a16="http://schemas.microsoft.com/office/drawing/2014/main" id="{9381EC69-DACF-A565-F015-750A550EA598}"/>
              </a:ext>
            </a:extLst>
          </p:cNvPr>
          <p:cNvCxnSpPr>
            <a:cxnSpLocks/>
          </p:cNvCxnSpPr>
          <p:nvPr/>
        </p:nvCxnSpPr>
        <p:spPr>
          <a:xfrm rot="5400000">
            <a:off x="-2979737" y="3429000"/>
            <a:ext cx="68580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35">
            <a:extLst>
              <a:ext uri="{FF2B5EF4-FFF2-40B4-BE49-F238E27FC236}">
                <a16:creationId xmlns:a16="http://schemas.microsoft.com/office/drawing/2014/main" id="{F1B69577-3743-8708-97D2-758BD1C7C93E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e 1">
            <a:extLst>
              <a:ext uri="{FF2B5EF4-FFF2-40B4-BE49-F238E27FC236}">
                <a16:creationId xmlns:a16="http://schemas.microsoft.com/office/drawing/2014/main" id="{0693B15A-CD9E-07BC-AEEE-A4882ACE457F}"/>
              </a:ext>
            </a:extLst>
          </p:cNvPr>
          <p:cNvGrpSpPr>
            <a:grpSpLocks noChangeAspect="1"/>
          </p:cNvGrpSpPr>
          <p:nvPr/>
        </p:nvGrpSpPr>
        <p:grpSpPr>
          <a:xfrm>
            <a:off x="395263" y="6372200"/>
            <a:ext cx="108000" cy="108000"/>
            <a:chOff x="961227" y="5651700"/>
            <a:chExt cx="54000" cy="54000"/>
          </a:xfrm>
        </p:grpSpPr>
        <p:cxnSp>
          <p:nvCxnSpPr>
            <p:cNvPr id="25" name="Connecteur droit 4">
              <a:extLst>
                <a:ext uri="{FF2B5EF4-FFF2-40B4-BE49-F238E27FC236}">
                  <a16:creationId xmlns:a16="http://schemas.microsoft.com/office/drawing/2014/main" id="{24E054CE-631C-4871-14A2-C7A554C24B8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C8C8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7">
              <a:extLst>
                <a:ext uri="{FF2B5EF4-FFF2-40B4-BE49-F238E27FC236}">
                  <a16:creationId xmlns:a16="http://schemas.microsoft.com/office/drawing/2014/main" id="{9AD1FFF4-815C-0CA2-C4DD-ECF595F6AC6F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C8C8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4">
            <a:extLst>
              <a:ext uri="{FF2B5EF4-FFF2-40B4-BE49-F238E27FC236}">
                <a16:creationId xmlns:a16="http://schemas.microsoft.com/office/drawing/2014/main" id="{B5A2CB6F-F7AB-40A9-F522-12A1E5BE6A9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8901" y="6522697"/>
            <a:ext cx="236610" cy="237600"/>
            <a:chOff x="1689" y="0"/>
            <a:chExt cx="4304" cy="4322"/>
          </a:xfrm>
        </p:grpSpPr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B108429A-CC11-470D-063B-5C2849EA08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17" y="284"/>
              <a:ext cx="4049" cy="3755"/>
            </a:xfrm>
            <a:custGeom>
              <a:avLst/>
              <a:gdLst>
                <a:gd name="T0" fmla="*/ 518 w 4049"/>
                <a:gd name="T1" fmla="*/ 3755 h 3755"/>
                <a:gd name="T2" fmla="*/ 0 w 4049"/>
                <a:gd name="T3" fmla="*/ 3176 h 3755"/>
                <a:gd name="T4" fmla="*/ 3530 w 4049"/>
                <a:gd name="T5" fmla="*/ 0 h 3755"/>
                <a:gd name="T6" fmla="*/ 4049 w 4049"/>
                <a:gd name="T7" fmla="*/ 578 h 3755"/>
                <a:gd name="T8" fmla="*/ 518 w 4049"/>
                <a:gd name="T9" fmla="*/ 3755 h 3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9" h="3755">
                  <a:moveTo>
                    <a:pt x="518" y="3755"/>
                  </a:moveTo>
                  <a:lnTo>
                    <a:pt x="0" y="3176"/>
                  </a:lnTo>
                  <a:lnTo>
                    <a:pt x="3530" y="0"/>
                  </a:lnTo>
                  <a:lnTo>
                    <a:pt x="4049" y="578"/>
                  </a:lnTo>
                  <a:lnTo>
                    <a:pt x="518" y="3755"/>
                  </a:lnTo>
                  <a:close/>
                </a:path>
              </a:pathLst>
            </a:custGeom>
            <a:solidFill>
              <a:srgbClr val="F84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4E6B2009-5F6D-E2D0-7245-8163F3A96C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9" y="0"/>
              <a:ext cx="2761" cy="2643"/>
            </a:xfrm>
            <a:custGeom>
              <a:avLst/>
              <a:gdLst>
                <a:gd name="T0" fmla="*/ 335 w 1256"/>
                <a:gd name="T1" fmla="*/ 943 h 1202"/>
                <a:gd name="T2" fmla="*/ 942 w 1256"/>
                <a:gd name="T3" fmla="*/ 335 h 1202"/>
                <a:gd name="T4" fmla="*/ 1256 w 1256"/>
                <a:gd name="T5" fmla="*/ 423 h 1202"/>
                <a:gd name="T6" fmla="*/ 1256 w 1256"/>
                <a:gd name="T7" fmla="*/ 54 h 1202"/>
                <a:gd name="T8" fmla="*/ 942 w 1256"/>
                <a:gd name="T9" fmla="*/ 0 h 1202"/>
                <a:gd name="T10" fmla="*/ 0 w 1256"/>
                <a:gd name="T11" fmla="*/ 943 h 1202"/>
                <a:gd name="T12" fmla="*/ 36 w 1256"/>
                <a:gd name="T13" fmla="*/ 1202 h 1202"/>
                <a:gd name="T14" fmla="*/ 392 w 1256"/>
                <a:gd name="T15" fmla="*/ 1202 h 1202"/>
                <a:gd name="T16" fmla="*/ 335 w 1256"/>
                <a:gd name="T17" fmla="*/ 943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6" h="1202">
                  <a:moveTo>
                    <a:pt x="335" y="943"/>
                  </a:moveTo>
                  <a:cubicBezTo>
                    <a:pt x="335" y="607"/>
                    <a:pt x="606" y="335"/>
                    <a:pt x="942" y="335"/>
                  </a:cubicBezTo>
                  <a:cubicBezTo>
                    <a:pt x="1057" y="335"/>
                    <a:pt x="1165" y="367"/>
                    <a:pt x="1256" y="423"/>
                  </a:cubicBezTo>
                  <a:cubicBezTo>
                    <a:pt x="1256" y="54"/>
                    <a:pt x="1256" y="54"/>
                    <a:pt x="1256" y="54"/>
                  </a:cubicBezTo>
                  <a:cubicBezTo>
                    <a:pt x="1158" y="19"/>
                    <a:pt x="1052" y="0"/>
                    <a:pt x="942" y="0"/>
                  </a:cubicBezTo>
                  <a:cubicBezTo>
                    <a:pt x="421" y="0"/>
                    <a:pt x="0" y="422"/>
                    <a:pt x="0" y="943"/>
                  </a:cubicBezTo>
                  <a:cubicBezTo>
                    <a:pt x="0" y="1032"/>
                    <a:pt x="12" y="1119"/>
                    <a:pt x="36" y="1202"/>
                  </a:cubicBezTo>
                  <a:cubicBezTo>
                    <a:pt x="392" y="1202"/>
                    <a:pt x="392" y="1202"/>
                    <a:pt x="392" y="1202"/>
                  </a:cubicBezTo>
                  <a:cubicBezTo>
                    <a:pt x="355" y="1123"/>
                    <a:pt x="335" y="1035"/>
                    <a:pt x="335" y="9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959A00C5-4019-9F12-F853-19CB5EA4E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32" y="1680"/>
              <a:ext cx="2761" cy="2642"/>
            </a:xfrm>
            <a:custGeom>
              <a:avLst/>
              <a:gdLst>
                <a:gd name="T0" fmla="*/ 921 w 1256"/>
                <a:gd name="T1" fmla="*/ 259 h 1202"/>
                <a:gd name="T2" fmla="*/ 314 w 1256"/>
                <a:gd name="T3" fmla="*/ 867 h 1202"/>
                <a:gd name="T4" fmla="*/ 0 w 1256"/>
                <a:gd name="T5" fmla="*/ 779 h 1202"/>
                <a:gd name="T6" fmla="*/ 0 w 1256"/>
                <a:gd name="T7" fmla="*/ 1148 h 1202"/>
                <a:gd name="T8" fmla="*/ 314 w 1256"/>
                <a:gd name="T9" fmla="*/ 1202 h 1202"/>
                <a:gd name="T10" fmla="*/ 1256 w 1256"/>
                <a:gd name="T11" fmla="*/ 259 h 1202"/>
                <a:gd name="T12" fmla="*/ 1220 w 1256"/>
                <a:gd name="T13" fmla="*/ 0 h 1202"/>
                <a:gd name="T14" fmla="*/ 864 w 1256"/>
                <a:gd name="T15" fmla="*/ 0 h 1202"/>
                <a:gd name="T16" fmla="*/ 921 w 1256"/>
                <a:gd name="T17" fmla="*/ 259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6" h="1202">
                  <a:moveTo>
                    <a:pt x="921" y="259"/>
                  </a:moveTo>
                  <a:cubicBezTo>
                    <a:pt x="921" y="595"/>
                    <a:pt x="650" y="867"/>
                    <a:pt x="314" y="867"/>
                  </a:cubicBezTo>
                  <a:cubicBezTo>
                    <a:pt x="199" y="867"/>
                    <a:pt x="91" y="835"/>
                    <a:pt x="0" y="779"/>
                  </a:cubicBezTo>
                  <a:cubicBezTo>
                    <a:pt x="0" y="1148"/>
                    <a:pt x="0" y="1148"/>
                    <a:pt x="0" y="1148"/>
                  </a:cubicBezTo>
                  <a:cubicBezTo>
                    <a:pt x="98" y="1183"/>
                    <a:pt x="204" y="1202"/>
                    <a:pt x="314" y="1202"/>
                  </a:cubicBezTo>
                  <a:cubicBezTo>
                    <a:pt x="835" y="1202"/>
                    <a:pt x="1256" y="780"/>
                    <a:pt x="1256" y="259"/>
                  </a:cubicBezTo>
                  <a:cubicBezTo>
                    <a:pt x="1256" y="170"/>
                    <a:pt x="1244" y="83"/>
                    <a:pt x="1220" y="0"/>
                  </a:cubicBezTo>
                  <a:cubicBezTo>
                    <a:pt x="864" y="0"/>
                    <a:pt x="864" y="0"/>
                    <a:pt x="864" y="0"/>
                  </a:cubicBezTo>
                  <a:cubicBezTo>
                    <a:pt x="901" y="79"/>
                    <a:pt x="921" y="167"/>
                    <a:pt x="921" y="25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68CA809-81E4-58CD-FA0C-9FB4163CACC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C3B0B047-FD3A-3883-94DF-EF53325A022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A43C0593-11AA-4CA7-9E41-8C64EC9E93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32038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// IMAGE—4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0D236E2-97C3-0BF1-E8D3-3FB8EBE32B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1700" y="1279525"/>
            <a:ext cx="4516435" cy="471487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endParaRPr lang="fr-FR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6EE76F8-9201-B34F-DA9F-84F66F1909D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572500" y="0"/>
            <a:ext cx="3162298" cy="6858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8" name="Espace réservé pour une image  3">
            <a:extLst>
              <a:ext uri="{FF2B5EF4-FFF2-40B4-BE49-F238E27FC236}">
                <a16:creationId xmlns:a16="http://schemas.microsoft.com/office/drawing/2014/main" id="{5CEE3C41-A47C-2F7E-9F12-2C8D650F5A3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18138" y="0"/>
            <a:ext cx="3154360" cy="6858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3E9CCEE-809C-24F5-7080-B1549B9EF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27" y="398001"/>
            <a:ext cx="2717709" cy="246221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defRPr/>
            </a:lvl1pPr>
          </a:lstStyle>
          <a:p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6FFA28D-C5C6-494E-5BF7-13CA00C194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8525" y="613900"/>
            <a:ext cx="271770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cxnSp>
        <p:nvCxnSpPr>
          <p:cNvPr id="3" name="Connecteur droit 30">
            <a:extLst>
              <a:ext uri="{FF2B5EF4-FFF2-40B4-BE49-F238E27FC236}">
                <a16:creationId xmlns:a16="http://schemas.microsoft.com/office/drawing/2014/main" id="{34484FA4-9AF7-A1B4-0B8D-AD17A01963D0}"/>
              </a:ext>
            </a:extLst>
          </p:cNvPr>
          <p:cNvCxnSpPr>
            <a:cxnSpLocks/>
          </p:cNvCxnSpPr>
          <p:nvPr/>
        </p:nvCxnSpPr>
        <p:spPr>
          <a:xfrm rot="5400000">
            <a:off x="-2979737" y="3429000"/>
            <a:ext cx="6858000" cy="0"/>
          </a:xfrm>
          <a:prstGeom prst="line">
            <a:avLst/>
          </a:prstGeom>
          <a:ln w="12700">
            <a:solidFill>
              <a:srgbClr val="D7D7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35">
            <a:extLst>
              <a:ext uri="{FF2B5EF4-FFF2-40B4-BE49-F238E27FC236}">
                <a16:creationId xmlns:a16="http://schemas.microsoft.com/office/drawing/2014/main" id="{DA3CFCCB-FB73-ACD1-A4D9-A7D020E951F4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D7D7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e 1">
            <a:extLst>
              <a:ext uri="{FF2B5EF4-FFF2-40B4-BE49-F238E27FC236}">
                <a16:creationId xmlns:a16="http://schemas.microsoft.com/office/drawing/2014/main" id="{5CD551D0-1680-4C1D-0FF2-086E69FCF261}"/>
              </a:ext>
            </a:extLst>
          </p:cNvPr>
          <p:cNvGrpSpPr>
            <a:grpSpLocks noChangeAspect="1"/>
          </p:cNvGrpSpPr>
          <p:nvPr/>
        </p:nvGrpSpPr>
        <p:grpSpPr>
          <a:xfrm>
            <a:off x="395263" y="6372200"/>
            <a:ext cx="108000" cy="108000"/>
            <a:chOff x="961227" y="5651700"/>
            <a:chExt cx="54000" cy="54000"/>
          </a:xfrm>
        </p:grpSpPr>
        <p:cxnSp>
          <p:nvCxnSpPr>
            <p:cNvPr id="16" name="Connecteur droit 4">
              <a:extLst>
                <a:ext uri="{FF2B5EF4-FFF2-40B4-BE49-F238E27FC236}">
                  <a16:creationId xmlns:a16="http://schemas.microsoft.com/office/drawing/2014/main" id="{7D6A9D1D-2613-90CB-8BC3-E89B843240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BEBE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7">
              <a:extLst>
                <a:ext uri="{FF2B5EF4-FFF2-40B4-BE49-F238E27FC236}">
                  <a16:creationId xmlns:a16="http://schemas.microsoft.com/office/drawing/2014/main" id="{ADCF5A05-9A0C-8961-0E86-B88FE328D75C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BEBE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1987CEC9-88F8-9AF5-95E0-AADCE874D29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8901" y="6522697"/>
            <a:ext cx="236610" cy="237600"/>
            <a:chOff x="1689" y="0"/>
            <a:chExt cx="4304" cy="4322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C4FD7B6B-B12F-F254-579B-741C29A369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17" y="284"/>
              <a:ext cx="4049" cy="3755"/>
            </a:xfrm>
            <a:custGeom>
              <a:avLst/>
              <a:gdLst>
                <a:gd name="T0" fmla="*/ 518 w 4049"/>
                <a:gd name="T1" fmla="*/ 3755 h 3755"/>
                <a:gd name="T2" fmla="*/ 0 w 4049"/>
                <a:gd name="T3" fmla="*/ 3176 h 3755"/>
                <a:gd name="T4" fmla="*/ 3530 w 4049"/>
                <a:gd name="T5" fmla="*/ 0 h 3755"/>
                <a:gd name="T6" fmla="*/ 4049 w 4049"/>
                <a:gd name="T7" fmla="*/ 578 h 3755"/>
                <a:gd name="T8" fmla="*/ 518 w 4049"/>
                <a:gd name="T9" fmla="*/ 3755 h 3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9" h="3755">
                  <a:moveTo>
                    <a:pt x="518" y="3755"/>
                  </a:moveTo>
                  <a:lnTo>
                    <a:pt x="0" y="3176"/>
                  </a:lnTo>
                  <a:lnTo>
                    <a:pt x="3530" y="0"/>
                  </a:lnTo>
                  <a:lnTo>
                    <a:pt x="4049" y="578"/>
                  </a:lnTo>
                  <a:lnTo>
                    <a:pt x="518" y="3755"/>
                  </a:lnTo>
                  <a:close/>
                </a:path>
              </a:pathLst>
            </a:custGeom>
            <a:solidFill>
              <a:srgbClr val="F84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190A675B-C0ED-3C2C-803F-83A8DD1C6A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9" y="0"/>
              <a:ext cx="2761" cy="2643"/>
            </a:xfrm>
            <a:custGeom>
              <a:avLst/>
              <a:gdLst>
                <a:gd name="T0" fmla="*/ 335 w 1256"/>
                <a:gd name="T1" fmla="*/ 943 h 1202"/>
                <a:gd name="T2" fmla="*/ 942 w 1256"/>
                <a:gd name="T3" fmla="*/ 335 h 1202"/>
                <a:gd name="T4" fmla="*/ 1256 w 1256"/>
                <a:gd name="T5" fmla="*/ 423 h 1202"/>
                <a:gd name="T6" fmla="*/ 1256 w 1256"/>
                <a:gd name="T7" fmla="*/ 54 h 1202"/>
                <a:gd name="T8" fmla="*/ 942 w 1256"/>
                <a:gd name="T9" fmla="*/ 0 h 1202"/>
                <a:gd name="T10" fmla="*/ 0 w 1256"/>
                <a:gd name="T11" fmla="*/ 943 h 1202"/>
                <a:gd name="T12" fmla="*/ 36 w 1256"/>
                <a:gd name="T13" fmla="*/ 1202 h 1202"/>
                <a:gd name="T14" fmla="*/ 392 w 1256"/>
                <a:gd name="T15" fmla="*/ 1202 h 1202"/>
                <a:gd name="T16" fmla="*/ 335 w 1256"/>
                <a:gd name="T17" fmla="*/ 943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6" h="1202">
                  <a:moveTo>
                    <a:pt x="335" y="943"/>
                  </a:moveTo>
                  <a:cubicBezTo>
                    <a:pt x="335" y="607"/>
                    <a:pt x="606" y="335"/>
                    <a:pt x="942" y="335"/>
                  </a:cubicBezTo>
                  <a:cubicBezTo>
                    <a:pt x="1057" y="335"/>
                    <a:pt x="1165" y="367"/>
                    <a:pt x="1256" y="423"/>
                  </a:cubicBezTo>
                  <a:cubicBezTo>
                    <a:pt x="1256" y="54"/>
                    <a:pt x="1256" y="54"/>
                    <a:pt x="1256" y="54"/>
                  </a:cubicBezTo>
                  <a:cubicBezTo>
                    <a:pt x="1158" y="19"/>
                    <a:pt x="1052" y="0"/>
                    <a:pt x="942" y="0"/>
                  </a:cubicBezTo>
                  <a:cubicBezTo>
                    <a:pt x="421" y="0"/>
                    <a:pt x="0" y="422"/>
                    <a:pt x="0" y="943"/>
                  </a:cubicBezTo>
                  <a:cubicBezTo>
                    <a:pt x="0" y="1032"/>
                    <a:pt x="12" y="1119"/>
                    <a:pt x="36" y="1202"/>
                  </a:cubicBezTo>
                  <a:cubicBezTo>
                    <a:pt x="392" y="1202"/>
                    <a:pt x="392" y="1202"/>
                    <a:pt x="392" y="1202"/>
                  </a:cubicBezTo>
                  <a:cubicBezTo>
                    <a:pt x="355" y="1123"/>
                    <a:pt x="335" y="1035"/>
                    <a:pt x="335" y="9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A7BF0747-B7C2-7B6D-391B-9033D6E9A8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32" y="1680"/>
              <a:ext cx="2761" cy="2642"/>
            </a:xfrm>
            <a:custGeom>
              <a:avLst/>
              <a:gdLst>
                <a:gd name="T0" fmla="*/ 921 w 1256"/>
                <a:gd name="T1" fmla="*/ 259 h 1202"/>
                <a:gd name="T2" fmla="*/ 314 w 1256"/>
                <a:gd name="T3" fmla="*/ 867 h 1202"/>
                <a:gd name="T4" fmla="*/ 0 w 1256"/>
                <a:gd name="T5" fmla="*/ 779 h 1202"/>
                <a:gd name="T6" fmla="*/ 0 w 1256"/>
                <a:gd name="T7" fmla="*/ 1148 h 1202"/>
                <a:gd name="T8" fmla="*/ 314 w 1256"/>
                <a:gd name="T9" fmla="*/ 1202 h 1202"/>
                <a:gd name="T10" fmla="*/ 1256 w 1256"/>
                <a:gd name="T11" fmla="*/ 259 h 1202"/>
                <a:gd name="T12" fmla="*/ 1220 w 1256"/>
                <a:gd name="T13" fmla="*/ 0 h 1202"/>
                <a:gd name="T14" fmla="*/ 864 w 1256"/>
                <a:gd name="T15" fmla="*/ 0 h 1202"/>
                <a:gd name="T16" fmla="*/ 921 w 1256"/>
                <a:gd name="T17" fmla="*/ 259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6" h="1202">
                  <a:moveTo>
                    <a:pt x="921" y="259"/>
                  </a:moveTo>
                  <a:cubicBezTo>
                    <a:pt x="921" y="595"/>
                    <a:pt x="650" y="867"/>
                    <a:pt x="314" y="867"/>
                  </a:cubicBezTo>
                  <a:cubicBezTo>
                    <a:pt x="199" y="867"/>
                    <a:pt x="91" y="835"/>
                    <a:pt x="0" y="779"/>
                  </a:cubicBezTo>
                  <a:cubicBezTo>
                    <a:pt x="0" y="1148"/>
                    <a:pt x="0" y="1148"/>
                    <a:pt x="0" y="1148"/>
                  </a:cubicBezTo>
                  <a:cubicBezTo>
                    <a:pt x="98" y="1183"/>
                    <a:pt x="204" y="1202"/>
                    <a:pt x="314" y="1202"/>
                  </a:cubicBezTo>
                  <a:cubicBezTo>
                    <a:pt x="835" y="1202"/>
                    <a:pt x="1256" y="780"/>
                    <a:pt x="1256" y="259"/>
                  </a:cubicBezTo>
                  <a:cubicBezTo>
                    <a:pt x="1256" y="170"/>
                    <a:pt x="1244" y="83"/>
                    <a:pt x="1220" y="0"/>
                  </a:cubicBezTo>
                  <a:cubicBezTo>
                    <a:pt x="864" y="0"/>
                    <a:pt x="864" y="0"/>
                    <a:pt x="864" y="0"/>
                  </a:cubicBezTo>
                  <a:cubicBezTo>
                    <a:pt x="901" y="79"/>
                    <a:pt x="921" y="167"/>
                    <a:pt x="921" y="25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30EAAF4-857A-4AD3-0FED-F489D5526B2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BEBEBE"/>
                </a:solidFill>
              </a:defRPr>
            </a:lvl1pPr>
          </a:lstStyle>
          <a:p>
            <a:endParaRPr lang="fr-FR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3B9A381-28A1-21ED-0014-2FBE66C98E3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BEBEBE"/>
                </a:solidFill>
              </a:defRPr>
            </a:lvl1pPr>
          </a:lstStyle>
          <a:p>
            <a:fld id="{A43C0593-11AA-4CA7-9E41-8C64EC9E93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05408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6EE76F8-9201-B34F-DA9F-84F66F1909D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9263" y="-1"/>
            <a:ext cx="11742737" cy="6426197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FCAA2C1-96EE-9BF9-C915-C27CF55FB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27" y="398001"/>
            <a:ext cx="2717709" cy="246221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defRPr/>
            </a:lvl1pPr>
          </a:lstStyle>
          <a:p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AFB5D16-11B5-E1F7-CFF7-DD2F5ABC60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8525" y="613900"/>
            <a:ext cx="271770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cxnSp>
        <p:nvCxnSpPr>
          <p:cNvPr id="3" name="Connecteur droit 30">
            <a:extLst>
              <a:ext uri="{FF2B5EF4-FFF2-40B4-BE49-F238E27FC236}">
                <a16:creationId xmlns:a16="http://schemas.microsoft.com/office/drawing/2014/main" id="{196673FB-E076-494D-C5F9-3FD878E2311F}"/>
              </a:ext>
            </a:extLst>
          </p:cNvPr>
          <p:cNvCxnSpPr>
            <a:cxnSpLocks/>
          </p:cNvCxnSpPr>
          <p:nvPr/>
        </p:nvCxnSpPr>
        <p:spPr>
          <a:xfrm rot="5400000">
            <a:off x="-2979737" y="3429000"/>
            <a:ext cx="68580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35">
            <a:extLst>
              <a:ext uri="{FF2B5EF4-FFF2-40B4-BE49-F238E27FC236}">
                <a16:creationId xmlns:a16="http://schemas.microsoft.com/office/drawing/2014/main" id="{493D3DEB-A25C-7DDE-01E7-06E452344CF0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e 1">
            <a:extLst>
              <a:ext uri="{FF2B5EF4-FFF2-40B4-BE49-F238E27FC236}">
                <a16:creationId xmlns:a16="http://schemas.microsoft.com/office/drawing/2014/main" id="{07C76332-E4AF-8EF9-E08B-48BD44326409}"/>
              </a:ext>
            </a:extLst>
          </p:cNvPr>
          <p:cNvGrpSpPr>
            <a:grpSpLocks noChangeAspect="1"/>
          </p:cNvGrpSpPr>
          <p:nvPr/>
        </p:nvGrpSpPr>
        <p:grpSpPr>
          <a:xfrm>
            <a:off x="395263" y="6372200"/>
            <a:ext cx="108000" cy="108000"/>
            <a:chOff x="961227" y="5651700"/>
            <a:chExt cx="54000" cy="54000"/>
          </a:xfrm>
        </p:grpSpPr>
        <p:cxnSp>
          <p:nvCxnSpPr>
            <p:cNvPr id="13" name="Connecteur droit 4">
              <a:extLst>
                <a:ext uri="{FF2B5EF4-FFF2-40B4-BE49-F238E27FC236}">
                  <a16:creationId xmlns:a16="http://schemas.microsoft.com/office/drawing/2014/main" id="{99E56A00-F028-2ACE-3A15-17DE99BEDC0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C8C8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7">
              <a:extLst>
                <a:ext uri="{FF2B5EF4-FFF2-40B4-BE49-F238E27FC236}">
                  <a16:creationId xmlns:a16="http://schemas.microsoft.com/office/drawing/2014/main" id="{C635D953-35F6-4673-95EA-E051CEEF575F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C8C8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4">
            <a:extLst>
              <a:ext uri="{FF2B5EF4-FFF2-40B4-BE49-F238E27FC236}">
                <a16:creationId xmlns:a16="http://schemas.microsoft.com/office/drawing/2014/main" id="{7FFEF1BD-FC3E-B41A-3D39-EB400AE254A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8901" y="6522697"/>
            <a:ext cx="236610" cy="237600"/>
            <a:chOff x="1689" y="0"/>
            <a:chExt cx="4304" cy="4322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44D3C40E-BEB5-4873-BA77-15ADA065D25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17" y="284"/>
              <a:ext cx="4049" cy="3755"/>
            </a:xfrm>
            <a:custGeom>
              <a:avLst/>
              <a:gdLst>
                <a:gd name="T0" fmla="*/ 518 w 4049"/>
                <a:gd name="T1" fmla="*/ 3755 h 3755"/>
                <a:gd name="T2" fmla="*/ 0 w 4049"/>
                <a:gd name="T3" fmla="*/ 3176 h 3755"/>
                <a:gd name="T4" fmla="*/ 3530 w 4049"/>
                <a:gd name="T5" fmla="*/ 0 h 3755"/>
                <a:gd name="T6" fmla="*/ 4049 w 4049"/>
                <a:gd name="T7" fmla="*/ 578 h 3755"/>
                <a:gd name="T8" fmla="*/ 518 w 4049"/>
                <a:gd name="T9" fmla="*/ 3755 h 3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9" h="3755">
                  <a:moveTo>
                    <a:pt x="518" y="3755"/>
                  </a:moveTo>
                  <a:lnTo>
                    <a:pt x="0" y="3176"/>
                  </a:lnTo>
                  <a:lnTo>
                    <a:pt x="3530" y="0"/>
                  </a:lnTo>
                  <a:lnTo>
                    <a:pt x="4049" y="578"/>
                  </a:lnTo>
                  <a:lnTo>
                    <a:pt x="518" y="3755"/>
                  </a:lnTo>
                  <a:close/>
                </a:path>
              </a:pathLst>
            </a:custGeom>
            <a:solidFill>
              <a:srgbClr val="F84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A411DE9A-C42E-736A-CBDE-CCF7697571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9" y="0"/>
              <a:ext cx="2761" cy="2643"/>
            </a:xfrm>
            <a:custGeom>
              <a:avLst/>
              <a:gdLst>
                <a:gd name="T0" fmla="*/ 335 w 1256"/>
                <a:gd name="T1" fmla="*/ 943 h 1202"/>
                <a:gd name="T2" fmla="*/ 942 w 1256"/>
                <a:gd name="T3" fmla="*/ 335 h 1202"/>
                <a:gd name="T4" fmla="*/ 1256 w 1256"/>
                <a:gd name="T5" fmla="*/ 423 h 1202"/>
                <a:gd name="T6" fmla="*/ 1256 w 1256"/>
                <a:gd name="T7" fmla="*/ 54 h 1202"/>
                <a:gd name="T8" fmla="*/ 942 w 1256"/>
                <a:gd name="T9" fmla="*/ 0 h 1202"/>
                <a:gd name="T10" fmla="*/ 0 w 1256"/>
                <a:gd name="T11" fmla="*/ 943 h 1202"/>
                <a:gd name="T12" fmla="*/ 36 w 1256"/>
                <a:gd name="T13" fmla="*/ 1202 h 1202"/>
                <a:gd name="T14" fmla="*/ 392 w 1256"/>
                <a:gd name="T15" fmla="*/ 1202 h 1202"/>
                <a:gd name="T16" fmla="*/ 335 w 1256"/>
                <a:gd name="T17" fmla="*/ 943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6" h="1202">
                  <a:moveTo>
                    <a:pt x="335" y="943"/>
                  </a:moveTo>
                  <a:cubicBezTo>
                    <a:pt x="335" y="607"/>
                    <a:pt x="606" y="335"/>
                    <a:pt x="942" y="335"/>
                  </a:cubicBezTo>
                  <a:cubicBezTo>
                    <a:pt x="1057" y="335"/>
                    <a:pt x="1165" y="367"/>
                    <a:pt x="1256" y="423"/>
                  </a:cubicBezTo>
                  <a:cubicBezTo>
                    <a:pt x="1256" y="54"/>
                    <a:pt x="1256" y="54"/>
                    <a:pt x="1256" y="54"/>
                  </a:cubicBezTo>
                  <a:cubicBezTo>
                    <a:pt x="1158" y="19"/>
                    <a:pt x="1052" y="0"/>
                    <a:pt x="942" y="0"/>
                  </a:cubicBezTo>
                  <a:cubicBezTo>
                    <a:pt x="421" y="0"/>
                    <a:pt x="0" y="422"/>
                    <a:pt x="0" y="943"/>
                  </a:cubicBezTo>
                  <a:cubicBezTo>
                    <a:pt x="0" y="1032"/>
                    <a:pt x="12" y="1119"/>
                    <a:pt x="36" y="1202"/>
                  </a:cubicBezTo>
                  <a:cubicBezTo>
                    <a:pt x="392" y="1202"/>
                    <a:pt x="392" y="1202"/>
                    <a:pt x="392" y="1202"/>
                  </a:cubicBezTo>
                  <a:cubicBezTo>
                    <a:pt x="355" y="1123"/>
                    <a:pt x="335" y="1035"/>
                    <a:pt x="335" y="9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CCC9F88A-D78F-BA75-0440-84648C9967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32" y="1680"/>
              <a:ext cx="2761" cy="2642"/>
            </a:xfrm>
            <a:custGeom>
              <a:avLst/>
              <a:gdLst>
                <a:gd name="T0" fmla="*/ 921 w 1256"/>
                <a:gd name="T1" fmla="*/ 259 h 1202"/>
                <a:gd name="T2" fmla="*/ 314 w 1256"/>
                <a:gd name="T3" fmla="*/ 867 h 1202"/>
                <a:gd name="T4" fmla="*/ 0 w 1256"/>
                <a:gd name="T5" fmla="*/ 779 h 1202"/>
                <a:gd name="T6" fmla="*/ 0 w 1256"/>
                <a:gd name="T7" fmla="*/ 1148 h 1202"/>
                <a:gd name="T8" fmla="*/ 314 w 1256"/>
                <a:gd name="T9" fmla="*/ 1202 h 1202"/>
                <a:gd name="T10" fmla="*/ 1256 w 1256"/>
                <a:gd name="T11" fmla="*/ 259 h 1202"/>
                <a:gd name="T12" fmla="*/ 1220 w 1256"/>
                <a:gd name="T13" fmla="*/ 0 h 1202"/>
                <a:gd name="T14" fmla="*/ 864 w 1256"/>
                <a:gd name="T15" fmla="*/ 0 h 1202"/>
                <a:gd name="T16" fmla="*/ 921 w 1256"/>
                <a:gd name="T17" fmla="*/ 259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6" h="1202">
                  <a:moveTo>
                    <a:pt x="921" y="259"/>
                  </a:moveTo>
                  <a:cubicBezTo>
                    <a:pt x="921" y="595"/>
                    <a:pt x="650" y="867"/>
                    <a:pt x="314" y="867"/>
                  </a:cubicBezTo>
                  <a:cubicBezTo>
                    <a:pt x="199" y="867"/>
                    <a:pt x="91" y="835"/>
                    <a:pt x="0" y="779"/>
                  </a:cubicBezTo>
                  <a:cubicBezTo>
                    <a:pt x="0" y="1148"/>
                    <a:pt x="0" y="1148"/>
                    <a:pt x="0" y="1148"/>
                  </a:cubicBezTo>
                  <a:cubicBezTo>
                    <a:pt x="98" y="1183"/>
                    <a:pt x="204" y="1202"/>
                    <a:pt x="314" y="1202"/>
                  </a:cubicBezTo>
                  <a:cubicBezTo>
                    <a:pt x="835" y="1202"/>
                    <a:pt x="1256" y="780"/>
                    <a:pt x="1256" y="259"/>
                  </a:cubicBezTo>
                  <a:cubicBezTo>
                    <a:pt x="1256" y="170"/>
                    <a:pt x="1244" y="83"/>
                    <a:pt x="1220" y="0"/>
                  </a:cubicBezTo>
                  <a:cubicBezTo>
                    <a:pt x="864" y="0"/>
                    <a:pt x="864" y="0"/>
                    <a:pt x="864" y="0"/>
                  </a:cubicBezTo>
                  <a:cubicBezTo>
                    <a:pt x="901" y="79"/>
                    <a:pt x="921" y="167"/>
                    <a:pt x="921" y="25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FAFB61-C433-C6A0-66A0-243E741D91F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9C6C72C-543E-6BF2-48A0-4B32B99D215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43C0593-11AA-4CA7-9E41-8C64EC9E93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5397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—SYMBO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F9ECD185-A6B9-964C-2AAC-510B4E1536F1}"/>
              </a:ext>
            </a:extLst>
          </p:cNvPr>
          <p:cNvCxnSpPr>
            <a:cxnSpLocks/>
          </p:cNvCxnSpPr>
          <p:nvPr/>
        </p:nvCxnSpPr>
        <p:spPr>
          <a:xfrm>
            <a:off x="2708275" y="1485000"/>
            <a:ext cx="0" cy="4110251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18EF5925-C040-5EA5-EF71-200D44EDC0C6}"/>
              </a:ext>
            </a:extLst>
          </p:cNvPr>
          <p:cNvCxnSpPr>
            <a:cxnSpLocks/>
            <a:endCxn id="2" idx="1"/>
          </p:cNvCxnSpPr>
          <p:nvPr/>
        </p:nvCxnSpPr>
        <p:spPr>
          <a:xfrm>
            <a:off x="2708275" y="5595251"/>
            <a:ext cx="5331725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D124500B-B7A6-5B7A-C2E8-A9395533BF11}"/>
              </a:ext>
            </a:extLst>
          </p:cNvPr>
          <p:cNvGrpSpPr>
            <a:grpSpLocks noChangeAspect="1"/>
          </p:cNvGrpSpPr>
          <p:nvPr/>
        </p:nvGrpSpPr>
        <p:grpSpPr>
          <a:xfrm>
            <a:off x="2656694" y="5541250"/>
            <a:ext cx="108000" cy="108000"/>
            <a:chOff x="961227" y="5651700"/>
            <a:chExt cx="54000" cy="54000"/>
          </a:xfrm>
        </p:grpSpPr>
        <p:cxnSp>
          <p:nvCxnSpPr>
            <p:cNvPr id="38" name="Connecteur droit 37">
              <a:extLst>
                <a:ext uri="{FF2B5EF4-FFF2-40B4-BE49-F238E27FC236}">
                  <a16:creationId xmlns:a16="http://schemas.microsoft.com/office/drawing/2014/main" id="{0C4D6EEA-C13B-8C43-DC83-A2E1B27F92D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36EAC6F3-2FCA-74D3-A90C-BCEF44D118BC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2202AAF0-4B58-8A28-2948-BE5FBFA05F49}"/>
              </a:ext>
            </a:extLst>
          </p:cNvPr>
          <p:cNvCxnSpPr>
            <a:cxnSpLocks/>
          </p:cNvCxnSpPr>
          <p:nvPr/>
        </p:nvCxnSpPr>
        <p:spPr>
          <a:xfrm>
            <a:off x="2708275" y="1485000"/>
            <a:ext cx="721995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 26">
            <a:extLst>
              <a:ext uri="{FF2B5EF4-FFF2-40B4-BE49-F238E27FC236}">
                <a16:creationId xmlns:a16="http://schemas.microsoft.com/office/drawing/2014/main" id="{E2FE2949-3E63-CF24-C76E-9CDD0D847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75" y="619063"/>
            <a:ext cx="2225000" cy="2231812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86296A5C-A74C-BF69-545B-2BECED0D864B}"/>
              </a:ext>
            </a:extLst>
          </p:cNvPr>
          <p:cNvCxnSpPr>
            <a:cxnSpLocks/>
          </p:cNvCxnSpPr>
          <p:nvPr/>
        </p:nvCxnSpPr>
        <p:spPr>
          <a:xfrm>
            <a:off x="9928225" y="1485000"/>
            <a:ext cx="0" cy="3892763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e 8">
            <a:extLst>
              <a:ext uri="{FF2B5EF4-FFF2-40B4-BE49-F238E27FC236}">
                <a16:creationId xmlns:a16="http://schemas.microsoft.com/office/drawing/2014/main" id="{16B25FC0-F191-D1B0-26C2-B82C92EDCDCC}"/>
              </a:ext>
            </a:extLst>
          </p:cNvPr>
          <p:cNvGrpSpPr>
            <a:grpSpLocks noChangeAspect="1"/>
          </p:cNvGrpSpPr>
          <p:nvPr/>
        </p:nvGrpSpPr>
        <p:grpSpPr>
          <a:xfrm>
            <a:off x="9871843" y="1430978"/>
            <a:ext cx="108000" cy="108000"/>
            <a:chOff x="961227" y="5651700"/>
            <a:chExt cx="54000" cy="54000"/>
          </a:xfrm>
        </p:grpSpPr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056F4769-B61B-5D9B-0369-AE34BC5924C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43092F08-C92A-D46C-AAE1-F9F81E2C474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itre 31">
            <a:extLst>
              <a:ext uri="{FF2B5EF4-FFF2-40B4-BE49-F238E27FC236}">
                <a16:creationId xmlns:a16="http://schemas.microsoft.com/office/drawing/2014/main" id="{C43E58CB-02A4-0E32-E7EF-574CBE5C0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6759" y="4701299"/>
            <a:ext cx="6509081" cy="779701"/>
          </a:xfrm>
        </p:spPr>
        <p:txBody>
          <a:bodyPr wrap="square" rIns="0" anchor="b">
            <a:spAutoFit/>
          </a:bodyPr>
          <a:lstStyle>
            <a:lvl1pPr>
              <a:lnSpc>
                <a:spcPct val="60000"/>
              </a:lnSpc>
              <a:defRPr sz="8000" baseline="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2B73F4F-C3FD-21EC-6506-6ACC6B043237}"/>
              </a:ext>
            </a:extLst>
          </p:cNvPr>
          <p:cNvSpPr/>
          <p:nvPr/>
        </p:nvSpPr>
        <p:spPr>
          <a:xfrm>
            <a:off x="8040000" y="5377763"/>
            <a:ext cx="2079493" cy="434975"/>
          </a:xfrm>
          <a:prstGeom prst="rect">
            <a:avLst/>
          </a:prstGeom>
          <a:noFill/>
          <a:ln>
            <a:solidFill>
              <a:srgbClr val="2828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" name="Groupe 12">
            <a:extLst>
              <a:ext uri="{FF2B5EF4-FFF2-40B4-BE49-F238E27FC236}">
                <a16:creationId xmlns:a16="http://schemas.microsoft.com/office/drawing/2014/main" id="{6FD92194-DF09-F1FB-2995-164CDDBFFF06}"/>
              </a:ext>
            </a:extLst>
          </p:cNvPr>
          <p:cNvGrpSpPr>
            <a:grpSpLocks noChangeAspect="1"/>
          </p:cNvGrpSpPr>
          <p:nvPr/>
        </p:nvGrpSpPr>
        <p:grpSpPr>
          <a:xfrm>
            <a:off x="10065371" y="5323763"/>
            <a:ext cx="108000" cy="108000"/>
            <a:chOff x="961227" y="5651700"/>
            <a:chExt cx="54000" cy="54000"/>
          </a:xfrm>
        </p:grpSpPr>
        <p:cxnSp>
          <p:nvCxnSpPr>
            <p:cNvPr id="4" name="Connecteur droit 13">
              <a:extLst>
                <a:ext uri="{FF2B5EF4-FFF2-40B4-BE49-F238E27FC236}">
                  <a16:creationId xmlns:a16="http://schemas.microsoft.com/office/drawing/2014/main" id="{EFF53F04-B56A-4754-96DD-F525A42CA21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Connecteur droit 14">
              <a:extLst>
                <a:ext uri="{FF2B5EF4-FFF2-40B4-BE49-F238E27FC236}">
                  <a16:creationId xmlns:a16="http://schemas.microsoft.com/office/drawing/2014/main" id="{06F705CF-7DB5-A43C-D55D-80F5CC56AA1C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Espace réservé du texte 33">
            <a:extLst>
              <a:ext uri="{FF2B5EF4-FFF2-40B4-BE49-F238E27FC236}">
                <a16:creationId xmlns:a16="http://schemas.microsoft.com/office/drawing/2014/main" id="{1281F16D-843F-1BB6-790A-170FB6B11D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94000" y="5410584"/>
            <a:ext cx="1834225" cy="369332"/>
          </a:xfrm>
          <a:prstGeom prst="rect">
            <a:avLst/>
          </a:prstGeom>
        </p:spPr>
        <p:txBody>
          <a:bodyPr wrap="square" lIns="0" rIns="0" anchor="ctr">
            <a:spAutoFit/>
          </a:bodyPr>
          <a:lstStyle>
            <a:lvl1pPr marL="0" indent="0" algn="r">
              <a:buNone/>
              <a:defRPr cap="all" baseline="0">
                <a:solidFill>
                  <a:schemeClr val="accent1"/>
                </a:solidFill>
                <a:latin typeface="MBLZ text" pitchFamily="2" charset="0"/>
              </a:defRPr>
            </a:lvl1pPr>
          </a:lstStyle>
          <a:p>
            <a:pPr lvl="0"/>
            <a:r>
              <a:rPr lang="fr-FR" dirty="0"/>
              <a:t>— </a:t>
            </a:r>
            <a:r>
              <a:rPr lang="fr-FR" dirty="0" err="1"/>
              <a:t>dd.MM.YYYY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06385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POINT // IMAGE—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6EE76F8-9201-B34F-DA9F-84F66F1909D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11675" y="427038"/>
            <a:ext cx="7231063" cy="5567362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3" name="Espace réservé du texte 8">
            <a:extLst>
              <a:ext uri="{FF2B5EF4-FFF2-40B4-BE49-F238E27FC236}">
                <a16:creationId xmlns:a16="http://schemas.microsoft.com/office/drawing/2014/main" id="{6410EC22-CA4B-6664-49C2-0AF1BF631A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59368" y="1678414"/>
            <a:ext cx="2256868" cy="218008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endParaRPr lang="fr-FR" dirty="0"/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id="{D892F320-A7B7-CAEE-083F-45156E123A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59368" y="1924635"/>
            <a:ext cx="2256868" cy="17235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SzPct val="120000"/>
              <a:buFont typeface="Wingdings" panose="05000000000000000000" pitchFamily="2" charset="2"/>
              <a:buNone/>
              <a:defRPr sz="1400" cap="none" baseline="0">
                <a:solidFill>
                  <a:schemeClr val="tx1"/>
                </a:solidFill>
                <a:latin typeface="MBLZ text" pitchFamily="2" charset="0"/>
              </a:defRPr>
            </a:lvl1pPr>
          </a:lstStyle>
          <a:p>
            <a:pPr lvl="0"/>
            <a:endParaRPr lang="fr-FR" dirty="0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686DF846-B5C9-CD54-2CF9-3AA3F99A5B3C}"/>
              </a:ext>
            </a:extLst>
          </p:cNvPr>
          <p:cNvCxnSpPr>
            <a:cxnSpLocks/>
            <a:endCxn id="14" idx="0"/>
          </p:cNvCxnSpPr>
          <p:nvPr/>
        </p:nvCxnSpPr>
        <p:spPr>
          <a:xfrm flipH="1">
            <a:off x="901700" y="1820351"/>
            <a:ext cx="1833" cy="2780736"/>
          </a:xfrm>
          <a:prstGeom prst="line">
            <a:avLst/>
          </a:prstGeom>
          <a:ln>
            <a:solidFill>
              <a:srgbClr val="BEBEB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855FBD19-6D50-6260-AD6B-DB2ADE4626BD}"/>
              </a:ext>
            </a:extLst>
          </p:cNvPr>
          <p:cNvSpPr/>
          <p:nvPr/>
        </p:nvSpPr>
        <p:spPr>
          <a:xfrm>
            <a:off x="847700" y="1712351"/>
            <a:ext cx="108000" cy="108000"/>
          </a:xfrm>
          <a:prstGeom prst="rect">
            <a:avLst/>
          </a:prstGeom>
          <a:solidFill>
            <a:srgbClr val="BEBEBE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537472-7CAD-EC26-7FF6-E0EEA25271C9}"/>
              </a:ext>
            </a:extLst>
          </p:cNvPr>
          <p:cNvSpPr/>
          <p:nvPr/>
        </p:nvSpPr>
        <p:spPr>
          <a:xfrm>
            <a:off x="847700" y="3156719"/>
            <a:ext cx="108000" cy="108000"/>
          </a:xfrm>
          <a:prstGeom prst="rect">
            <a:avLst/>
          </a:prstGeom>
          <a:solidFill>
            <a:srgbClr val="BEBEBE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498ED2-9C7C-58BE-90F4-CBBA8F4005B0}"/>
              </a:ext>
            </a:extLst>
          </p:cNvPr>
          <p:cNvSpPr/>
          <p:nvPr/>
        </p:nvSpPr>
        <p:spPr>
          <a:xfrm>
            <a:off x="847700" y="4601087"/>
            <a:ext cx="108000" cy="108000"/>
          </a:xfrm>
          <a:prstGeom prst="rect">
            <a:avLst/>
          </a:prstGeom>
          <a:solidFill>
            <a:srgbClr val="BEBEBE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id="{F4575029-FECC-F99A-59B2-85B6913989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59368" y="3161757"/>
            <a:ext cx="2256868" cy="218008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1FF8C974-F64C-1BD2-39FC-09F0EBAA59F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59368" y="3407978"/>
            <a:ext cx="2256868" cy="17235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SzPct val="120000"/>
              <a:buFont typeface="Wingdings" panose="05000000000000000000" pitchFamily="2" charset="2"/>
              <a:buNone/>
              <a:defRPr sz="1400" cap="none" baseline="0">
                <a:solidFill>
                  <a:schemeClr val="tx1"/>
                </a:solidFill>
                <a:latin typeface="MBLZ text" pitchFamily="2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id="{E0BDBCDC-77F3-5480-B280-780C6426AC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59368" y="4585634"/>
            <a:ext cx="2256868" cy="218008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DE8423E7-7046-09AF-7981-73B2B00E02D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59368" y="4831855"/>
            <a:ext cx="2256868" cy="17235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SzPct val="120000"/>
              <a:buFont typeface="Wingdings" panose="05000000000000000000" pitchFamily="2" charset="2"/>
              <a:buNone/>
              <a:defRPr sz="1400" cap="none" baseline="0">
                <a:solidFill>
                  <a:schemeClr val="tx1"/>
                </a:solidFill>
                <a:latin typeface="MBLZ text" pitchFamily="2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6948431-94A3-584B-6171-93ED9502A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27" y="398001"/>
            <a:ext cx="2717709" cy="246221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defRPr/>
            </a:lvl1pPr>
          </a:lstStyle>
          <a:p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8AB0229-8E2A-2675-AEBD-D9B31E44B6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8525" y="613900"/>
            <a:ext cx="271770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cxnSp>
        <p:nvCxnSpPr>
          <p:cNvPr id="6" name="Connecteur droit 30">
            <a:extLst>
              <a:ext uri="{FF2B5EF4-FFF2-40B4-BE49-F238E27FC236}">
                <a16:creationId xmlns:a16="http://schemas.microsoft.com/office/drawing/2014/main" id="{68E83ACD-2451-5FA9-C7BA-0D6EFBCD9082}"/>
              </a:ext>
            </a:extLst>
          </p:cNvPr>
          <p:cNvCxnSpPr>
            <a:cxnSpLocks/>
          </p:cNvCxnSpPr>
          <p:nvPr/>
        </p:nvCxnSpPr>
        <p:spPr>
          <a:xfrm rot="5400000">
            <a:off x="-2979737" y="3429000"/>
            <a:ext cx="68580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35">
            <a:extLst>
              <a:ext uri="{FF2B5EF4-FFF2-40B4-BE49-F238E27FC236}">
                <a16:creationId xmlns:a16="http://schemas.microsoft.com/office/drawing/2014/main" id="{D7D8CC08-C8D8-F76D-2098-1EAE44BCAAC7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e 1">
            <a:extLst>
              <a:ext uri="{FF2B5EF4-FFF2-40B4-BE49-F238E27FC236}">
                <a16:creationId xmlns:a16="http://schemas.microsoft.com/office/drawing/2014/main" id="{F15F96CD-2D81-A96E-E53F-7036C06DDA88}"/>
              </a:ext>
            </a:extLst>
          </p:cNvPr>
          <p:cNvGrpSpPr>
            <a:grpSpLocks noChangeAspect="1"/>
          </p:cNvGrpSpPr>
          <p:nvPr/>
        </p:nvGrpSpPr>
        <p:grpSpPr>
          <a:xfrm>
            <a:off x="395263" y="6372200"/>
            <a:ext cx="108000" cy="108000"/>
            <a:chOff x="961227" y="5651700"/>
            <a:chExt cx="54000" cy="54000"/>
          </a:xfrm>
        </p:grpSpPr>
        <p:cxnSp>
          <p:nvCxnSpPr>
            <p:cNvPr id="21" name="Connecteur droit 4">
              <a:extLst>
                <a:ext uri="{FF2B5EF4-FFF2-40B4-BE49-F238E27FC236}">
                  <a16:creationId xmlns:a16="http://schemas.microsoft.com/office/drawing/2014/main" id="{2DBB34CE-7477-00A1-9384-D1551070DAE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C8C8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7">
              <a:extLst>
                <a:ext uri="{FF2B5EF4-FFF2-40B4-BE49-F238E27FC236}">
                  <a16:creationId xmlns:a16="http://schemas.microsoft.com/office/drawing/2014/main" id="{200EDAFC-FA3B-F7A0-421B-FCDDC2C4ECEE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C8C8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4">
            <a:extLst>
              <a:ext uri="{FF2B5EF4-FFF2-40B4-BE49-F238E27FC236}">
                <a16:creationId xmlns:a16="http://schemas.microsoft.com/office/drawing/2014/main" id="{72120FEB-CB46-7FE7-9311-C0382EE2843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8901" y="6522697"/>
            <a:ext cx="236610" cy="237600"/>
            <a:chOff x="1689" y="0"/>
            <a:chExt cx="4304" cy="4322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ABA6E7E3-46F3-8F1C-10B9-BAE9A2A21E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17" y="284"/>
              <a:ext cx="4049" cy="3755"/>
            </a:xfrm>
            <a:custGeom>
              <a:avLst/>
              <a:gdLst>
                <a:gd name="T0" fmla="*/ 518 w 4049"/>
                <a:gd name="T1" fmla="*/ 3755 h 3755"/>
                <a:gd name="T2" fmla="*/ 0 w 4049"/>
                <a:gd name="T3" fmla="*/ 3176 h 3755"/>
                <a:gd name="T4" fmla="*/ 3530 w 4049"/>
                <a:gd name="T5" fmla="*/ 0 h 3755"/>
                <a:gd name="T6" fmla="*/ 4049 w 4049"/>
                <a:gd name="T7" fmla="*/ 578 h 3755"/>
                <a:gd name="T8" fmla="*/ 518 w 4049"/>
                <a:gd name="T9" fmla="*/ 3755 h 3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9" h="3755">
                  <a:moveTo>
                    <a:pt x="518" y="3755"/>
                  </a:moveTo>
                  <a:lnTo>
                    <a:pt x="0" y="3176"/>
                  </a:lnTo>
                  <a:lnTo>
                    <a:pt x="3530" y="0"/>
                  </a:lnTo>
                  <a:lnTo>
                    <a:pt x="4049" y="578"/>
                  </a:lnTo>
                  <a:lnTo>
                    <a:pt x="518" y="3755"/>
                  </a:lnTo>
                  <a:close/>
                </a:path>
              </a:pathLst>
            </a:custGeom>
            <a:solidFill>
              <a:srgbClr val="F84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C18A8B72-C9C9-AD49-D8EF-5C2607E156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9" y="0"/>
              <a:ext cx="2761" cy="2643"/>
            </a:xfrm>
            <a:custGeom>
              <a:avLst/>
              <a:gdLst>
                <a:gd name="T0" fmla="*/ 335 w 1256"/>
                <a:gd name="T1" fmla="*/ 943 h 1202"/>
                <a:gd name="T2" fmla="*/ 942 w 1256"/>
                <a:gd name="T3" fmla="*/ 335 h 1202"/>
                <a:gd name="T4" fmla="*/ 1256 w 1256"/>
                <a:gd name="T5" fmla="*/ 423 h 1202"/>
                <a:gd name="T6" fmla="*/ 1256 w 1256"/>
                <a:gd name="T7" fmla="*/ 54 h 1202"/>
                <a:gd name="T8" fmla="*/ 942 w 1256"/>
                <a:gd name="T9" fmla="*/ 0 h 1202"/>
                <a:gd name="T10" fmla="*/ 0 w 1256"/>
                <a:gd name="T11" fmla="*/ 943 h 1202"/>
                <a:gd name="T12" fmla="*/ 36 w 1256"/>
                <a:gd name="T13" fmla="*/ 1202 h 1202"/>
                <a:gd name="T14" fmla="*/ 392 w 1256"/>
                <a:gd name="T15" fmla="*/ 1202 h 1202"/>
                <a:gd name="T16" fmla="*/ 335 w 1256"/>
                <a:gd name="T17" fmla="*/ 943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6" h="1202">
                  <a:moveTo>
                    <a:pt x="335" y="943"/>
                  </a:moveTo>
                  <a:cubicBezTo>
                    <a:pt x="335" y="607"/>
                    <a:pt x="606" y="335"/>
                    <a:pt x="942" y="335"/>
                  </a:cubicBezTo>
                  <a:cubicBezTo>
                    <a:pt x="1057" y="335"/>
                    <a:pt x="1165" y="367"/>
                    <a:pt x="1256" y="423"/>
                  </a:cubicBezTo>
                  <a:cubicBezTo>
                    <a:pt x="1256" y="54"/>
                    <a:pt x="1256" y="54"/>
                    <a:pt x="1256" y="54"/>
                  </a:cubicBezTo>
                  <a:cubicBezTo>
                    <a:pt x="1158" y="19"/>
                    <a:pt x="1052" y="0"/>
                    <a:pt x="942" y="0"/>
                  </a:cubicBezTo>
                  <a:cubicBezTo>
                    <a:pt x="421" y="0"/>
                    <a:pt x="0" y="422"/>
                    <a:pt x="0" y="943"/>
                  </a:cubicBezTo>
                  <a:cubicBezTo>
                    <a:pt x="0" y="1032"/>
                    <a:pt x="12" y="1119"/>
                    <a:pt x="36" y="1202"/>
                  </a:cubicBezTo>
                  <a:cubicBezTo>
                    <a:pt x="392" y="1202"/>
                    <a:pt x="392" y="1202"/>
                    <a:pt x="392" y="1202"/>
                  </a:cubicBezTo>
                  <a:cubicBezTo>
                    <a:pt x="355" y="1123"/>
                    <a:pt x="335" y="1035"/>
                    <a:pt x="335" y="9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id="{42517CF9-9183-5113-E5A0-F43EA9C82F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32" y="1680"/>
              <a:ext cx="2761" cy="2642"/>
            </a:xfrm>
            <a:custGeom>
              <a:avLst/>
              <a:gdLst>
                <a:gd name="T0" fmla="*/ 921 w 1256"/>
                <a:gd name="T1" fmla="*/ 259 h 1202"/>
                <a:gd name="T2" fmla="*/ 314 w 1256"/>
                <a:gd name="T3" fmla="*/ 867 h 1202"/>
                <a:gd name="T4" fmla="*/ 0 w 1256"/>
                <a:gd name="T5" fmla="*/ 779 h 1202"/>
                <a:gd name="T6" fmla="*/ 0 w 1256"/>
                <a:gd name="T7" fmla="*/ 1148 h 1202"/>
                <a:gd name="T8" fmla="*/ 314 w 1256"/>
                <a:gd name="T9" fmla="*/ 1202 h 1202"/>
                <a:gd name="T10" fmla="*/ 1256 w 1256"/>
                <a:gd name="T11" fmla="*/ 259 h 1202"/>
                <a:gd name="T12" fmla="*/ 1220 w 1256"/>
                <a:gd name="T13" fmla="*/ 0 h 1202"/>
                <a:gd name="T14" fmla="*/ 864 w 1256"/>
                <a:gd name="T15" fmla="*/ 0 h 1202"/>
                <a:gd name="T16" fmla="*/ 921 w 1256"/>
                <a:gd name="T17" fmla="*/ 259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6" h="1202">
                  <a:moveTo>
                    <a:pt x="921" y="259"/>
                  </a:moveTo>
                  <a:cubicBezTo>
                    <a:pt x="921" y="595"/>
                    <a:pt x="650" y="867"/>
                    <a:pt x="314" y="867"/>
                  </a:cubicBezTo>
                  <a:cubicBezTo>
                    <a:pt x="199" y="867"/>
                    <a:pt x="91" y="835"/>
                    <a:pt x="0" y="779"/>
                  </a:cubicBezTo>
                  <a:cubicBezTo>
                    <a:pt x="0" y="1148"/>
                    <a:pt x="0" y="1148"/>
                    <a:pt x="0" y="1148"/>
                  </a:cubicBezTo>
                  <a:cubicBezTo>
                    <a:pt x="98" y="1183"/>
                    <a:pt x="204" y="1202"/>
                    <a:pt x="314" y="1202"/>
                  </a:cubicBezTo>
                  <a:cubicBezTo>
                    <a:pt x="835" y="1202"/>
                    <a:pt x="1256" y="780"/>
                    <a:pt x="1256" y="259"/>
                  </a:cubicBezTo>
                  <a:cubicBezTo>
                    <a:pt x="1256" y="170"/>
                    <a:pt x="1244" y="83"/>
                    <a:pt x="1220" y="0"/>
                  </a:cubicBezTo>
                  <a:cubicBezTo>
                    <a:pt x="864" y="0"/>
                    <a:pt x="864" y="0"/>
                    <a:pt x="864" y="0"/>
                  </a:cubicBezTo>
                  <a:cubicBezTo>
                    <a:pt x="901" y="79"/>
                    <a:pt x="921" y="167"/>
                    <a:pt x="921" y="25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51F9501A-8091-4399-F611-C80B080FFCD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ECAD0160-EEF4-9828-E708-F8035A476F6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43C0593-11AA-4CA7-9E41-8C64EC9E93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01432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POINT // IMAGE—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6EE76F8-9201-B34F-DA9F-84F66F1909D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477" y="2568575"/>
            <a:ext cx="3162347" cy="213995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3" name="Espace réservé du texte 8">
            <a:extLst>
              <a:ext uri="{FF2B5EF4-FFF2-40B4-BE49-F238E27FC236}">
                <a16:creationId xmlns:a16="http://schemas.microsoft.com/office/drawing/2014/main" id="{6410EC22-CA4B-6664-49C2-0AF1BF631A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51216" y="1667664"/>
            <a:ext cx="2256868" cy="218008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endParaRPr lang="fr-FR" dirty="0"/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id="{D892F320-A7B7-CAEE-083F-45156E123A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51216" y="1913885"/>
            <a:ext cx="2256868" cy="1938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SzPct val="120000"/>
              <a:buFont typeface="Wingdings" panose="05000000000000000000" pitchFamily="2" charset="2"/>
              <a:buNone/>
              <a:defRPr sz="1400" cap="none" baseline="0">
                <a:solidFill>
                  <a:schemeClr val="tx1"/>
                </a:solidFill>
                <a:latin typeface="MBLZ text" pitchFamily="2" charset="0"/>
              </a:defRPr>
            </a:lvl1pPr>
          </a:lstStyle>
          <a:p>
            <a:pPr lvl="0"/>
            <a:endParaRPr lang="fr-FR" dirty="0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686DF846-B5C9-CD54-2CF9-3AA3F99A5B3C}"/>
              </a:ext>
            </a:extLst>
          </p:cNvPr>
          <p:cNvCxnSpPr>
            <a:cxnSpLocks/>
          </p:cNvCxnSpPr>
          <p:nvPr/>
        </p:nvCxnSpPr>
        <p:spPr>
          <a:xfrm flipH="1">
            <a:off x="2489176" y="1270225"/>
            <a:ext cx="7553274" cy="10930"/>
          </a:xfrm>
          <a:prstGeom prst="line">
            <a:avLst/>
          </a:prstGeom>
          <a:ln>
            <a:solidFill>
              <a:srgbClr val="BEBEB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855FBD19-6D50-6260-AD6B-DB2ADE4626BD}"/>
              </a:ext>
            </a:extLst>
          </p:cNvPr>
          <p:cNvSpPr/>
          <p:nvPr/>
        </p:nvSpPr>
        <p:spPr>
          <a:xfrm>
            <a:off x="2425650" y="1221690"/>
            <a:ext cx="108000" cy="108000"/>
          </a:xfrm>
          <a:prstGeom prst="rect">
            <a:avLst/>
          </a:prstGeom>
          <a:solidFill>
            <a:srgbClr val="BEBEBE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537472-7CAD-EC26-7FF6-E0EEA25271C9}"/>
              </a:ext>
            </a:extLst>
          </p:cNvPr>
          <p:cNvSpPr/>
          <p:nvPr/>
        </p:nvSpPr>
        <p:spPr>
          <a:xfrm>
            <a:off x="10042450" y="1221690"/>
            <a:ext cx="108000" cy="108000"/>
          </a:xfrm>
          <a:prstGeom prst="rect">
            <a:avLst/>
          </a:prstGeom>
          <a:solidFill>
            <a:srgbClr val="BEBEBE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498ED2-9C7C-58BE-90F4-CBBA8F4005B0}"/>
              </a:ext>
            </a:extLst>
          </p:cNvPr>
          <p:cNvSpPr/>
          <p:nvPr/>
        </p:nvSpPr>
        <p:spPr>
          <a:xfrm>
            <a:off x="6262663" y="1221690"/>
            <a:ext cx="108000" cy="108000"/>
          </a:xfrm>
          <a:prstGeom prst="rect">
            <a:avLst/>
          </a:prstGeom>
          <a:solidFill>
            <a:srgbClr val="BEBEBE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id="{F4575029-FECC-F99A-59B2-85B6913989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86616" y="1673975"/>
            <a:ext cx="2256868" cy="218008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1FF8C974-F64C-1BD2-39FC-09F0EBAA59F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86616" y="1920196"/>
            <a:ext cx="2256868" cy="1938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SzPct val="120000"/>
              <a:buFont typeface="Wingdings" panose="05000000000000000000" pitchFamily="2" charset="2"/>
              <a:buNone/>
              <a:defRPr sz="1400" cap="none" baseline="0">
                <a:solidFill>
                  <a:schemeClr val="tx1"/>
                </a:solidFill>
                <a:latin typeface="MBLZ text" pitchFamily="2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id="{E0BDBCDC-77F3-5480-B280-780C6426AC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22016" y="1686490"/>
            <a:ext cx="2256868" cy="218008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DE8423E7-7046-09AF-7981-73B2B00E02D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22016" y="1932711"/>
            <a:ext cx="2256868" cy="1938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SzPct val="120000"/>
              <a:buFont typeface="Wingdings" panose="05000000000000000000" pitchFamily="2" charset="2"/>
              <a:buNone/>
              <a:defRPr sz="1400" cap="none" baseline="0">
                <a:solidFill>
                  <a:schemeClr val="tx1"/>
                </a:solidFill>
                <a:latin typeface="MBLZ text" pitchFamily="2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9" name="Espace réservé pour une image  3">
            <a:extLst>
              <a:ext uri="{FF2B5EF4-FFF2-40B4-BE49-F238E27FC236}">
                <a16:creationId xmlns:a16="http://schemas.microsoft.com/office/drawing/2014/main" id="{0DC4CF51-25BE-45CB-C2BE-1D6C1E0485D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733877" y="2568575"/>
            <a:ext cx="3162347" cy="213995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0" name="Espace réservé pour une image  3">
            <a:extLst>
              <a:ext uri="{FF2B5EF4-FFF2-40B4-BE49-F238E27FC236}">
                <a16:creationId xmlns:a16="http://schemas.microsoft.com/office/drawing/2014/main" id="{C4857351-E20D-9DB8-AE89-3D0FB2E2BA4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569277" y="2568575"/>
            <a:ext cx="3162347" cy="213995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20" name="Espace réservé du texte 8">
            <a:extLst>
              <a:ext uri="{FF2B5EF4-FFF2-40B4-BE49-F238E27FC236}">
                <a16:creationId xmlns:a16="http://schemas.microsoft.com/office/drawing/2014/main" id="{551F662C-8377-F3BE-0FA7-E2FC3B26C26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351216" y="5135563"/>
            <a:ext cx="2256868" cy="1384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SzPct val="120000"/>
              <a:buFont typeface="Wingdings" panose="05000000000000000000" pitchFamily="2" charset="2"/>
              <a:buNone/>
              <a:defRPr sz="1000" cap="none" baseline="0">
                <a:solidFill>
                  <a:schemeClr val="tx1"/>
                </a:solidFill>
                <a:latin typeface="MBLZ text" pitchFamily="2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1" name="Espace réservé du texte 8">
            <a:extLst>
              <a:ext uri="{FF2B5EF4-FFF2-40B4-BE49-F238E27FC236}">
                <a16:creationId xmlns:a16="http://schemas.microsoft.com/office/drawing/2014/main" id="{5DC1A2B5-1A14-5827-6889-8C4677BAEEF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186616" y="5135563"/>
            <a:ext cx="2256868" cy="1384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SzPct val="120000"/>
              <a:buFont typeface="Wingdings" panose="05000000000000000000" pitchFamily="2" charset="2"/>
              <a:buNone/>
              <a:defRPr sz="1000" cap="none" baseline="0">
                <a:solidFill>
                  <a:schemeClr val="tx1"/>
                </a:solidFill>
                <a:latin typeface="MBLZ text" pitchFamily="2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2" name="Espace réservé du texte 8">
            <a:extLst>
              <a:ext uri="{FF2B5EF4-FFF2-40B4-BE49-F238E27FC236}">
                <a16:creationId xmlns:a16="http://schemas.microsoft.com/office/drawing/2014/main" id="{0BB6D122-989F-79E4-BA0F-E184C4973BE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022016" y="5135563"/>
            <a:ext cx="2256868" cy="1384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SzPct val="120000"/>
              <a:buFont typeface="Wingdings" panose="05000000000000000000" pitchFamily="2" charset="2"/>
              <a:buNone/>
              <a:defRPr sz="1000" cap="none" baseline="0">
                <a:solidFill>
                  <a:schemeClr val="tx1"/>
                </a:solidFill>
                <a:latin typeface="MBLZ text" pitchFamily="2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1806F0C-B9A5-0050-34F6-A9671137E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27" y="398001"/>
            <a:ext cx="2717709" cy="246221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defRPr/>
            </a:lvl1pPr>
          </a:lstStyle>
          <a:p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D1E740E-CAE1-07DC-71B4-D832180EEA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8525" y="613900"/>
            <a:ext cx="271770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cxnSp>
        <p:nvCxnSpPr>
          <p:cNvPr id="23" name="Connecteur droit 30">
            <a:extLst>
              <a:ext uri="{FF2B5EF4-FFF2-40B4-BE49-F238E27FC236}">
                <a16:creationId xmlns:a16="http://schemas.microsoft.com/office/drawing/2014/main" id="{64D444E9-46DC-2966-E75E-E4A33C9D08A4}"/>
              </a:ext>
            </a:extLst>
          </p:cNvPr>
          <p:cNvCxnSpPr>
            <a:cxnSpLocks/>
          </p:cNvCxnSpPr>
          <p:nvPr/>
        </p:nvCxnSpPr>
        <p:spPr>
          <a:xfrm rot="5400000">
            <a:off x="-2979737" y="3429000"/>
            <a:ext cx="68580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35">
            <a:extLst>
              <a:ext uri="{FF2B5EF4-FFF2-40B4-BE49-F238E27FC236}">
                <a16:creationId xmlns:a16="http://schemas.microsoft.com/office/drawing/2014/main" id="{D5008F60-3862-F696-17D9-6FE9DB80E4A0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e 1">
            <a:extLst>
              <a:ext uri="{FF2B5EF4-FFF2-40B4-BE49-F238E27FC236}">
                <a16:creationId xmlns:a16="http://schemas.microsoft.com/office/drawing/2014/main" id="{A2AC2135-B4D2-DA7C-72ED-2F539A67D80F}"/>
              </a:ext>
            </a:extLst>
          </p:cNvPr>
          <p:cNvGrpSpPr>
            <a:grpSpLocks noChangeAspect="1"/>
          </p:cNvGrpSpPr>
          <p:nvPr/>
        </p:nvGrpSpPr>
        <p:grpSpPr>
          <a:xfrm>
            <a:off x="395263" y="6372200"/>
            <a:ext cx="108000" cy="108000"/>
            <a:chOff x="961227" y="5651700"/>
            <a:chExt cx="54000" cy="54000"/>
          </a:xfrm>
        </p:grpSpPr>
        <p:cxnSp>
          <p:nvCxnSpPr>
            <p:cNvPr id="26" name="Connecteur droit 4">
              <a:extLst>
                <a:ext uri="{FF2B5EF4-FFF2-40B4-BE49-F238E27FC236}">
                  <a16:creationId xmlns:a16="http://schemas.microsoft.com/office/drawing/2014/main" id="{C77DB39C-EC53-72D4-2F49-7B135E2B53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C8C8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7">
              <a:extLst>
                <a:ext uri="{FF2B5EF4-FFF2-40B4-BE49-F238E27FC236}">
                  <a16:creationId xmlns:a16="http://schemas.microsoft.com/office/drawing/2014/main" id="{6CF1ECC2-C184-ADFA-46C2-A6F8FB87E11C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C8C8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4">
            <a:extLst>
              <a:ext uri="{FF2B5EF4-FFF2-40B4-BE49-F238E27FC236}">
                <a16:creationId xmlns:a16="http://schemas.microsoft.com/office/drawing/2014/main" id="{C1C1F9D8-3D84-6B86-FE6F-B0499BA01C0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8901" y="6522697"/>
            <a:ext cx="236610" cy="237600"/>
            <a:chOff x="1689" y="0"/>
            <a:chExt cx="4304" cy="4322"/>
          </a:xfrm>
        </p:grpSpPr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63F8C002-9A1A-37B7-9CE4-5E9942AA07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17" y="284"/>
              <a:ext cx="4049" cy="3755"/>
            </a:xfrm>
            <a:custGeom>
              <a:avLst/>
              <a:gdLst>
                <a:gd name="T0" fmla="*/ 518 w 4049"/>
                <a:gd name="T1" fmla="*/ 3755 h 3755"/>
                <a:gd name="T2" fmla="*/ 0 w 4049"/>
                <a:gd name="T3" fmla="*/ 3176 h 3755"/>
                <a:gd name="T4" fmla="*/ 3530 w 4049"/>
                <a:gd name="T5" fmla="*/ 0 h 3755"/>
                <a:gd name="T6" fmla="*/ 4049 w 4049"/>
                <a:gd name="T7" fmla="*/ 578 h 3755"/>
                <a:gd name="T8" fmla="*/ 518 w 4049"/>
                <a:gd name="T9" fmla="*/ 3755 h 3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9" h="3755">
                  <a:moveTo>
                    <a:pt x="518" y="3755"/>
                  </a:moveTo>
                  <a:lnTo>
                    <a:pt x="0" y="3176"/>
                  </a:lnTo>
                  <a:lnTo>
                    <a:pt x="3530" y="0"/>
                  </a:lnTo>
                  <a:lnTo>
                    <a:pt x="4049" y="578"/>
                  </a:lnTo>
                  <a:lnTo>
                    <a:pt x="518" y="3755"/>
                  </a:lnTo>
                  <a:close/>
                </a:path>
              </a:pathLst>
            </a:custGeom>
            <a:solidFill>
              <a:srgbClr val="F84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FD79D632-5D23-17A9-CEEF-1CFFDD531F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9" y="0"/>
              <a:ext cx="2761" cy="2643"/>
            </a:xfrm>
            <a:custGeom>
              <a:avLst/>
              <a:gdLst>
                <a:gd name="T0" fmla="*/ 335 w 1256"/>
                <a:gd name="T1" fmla="*/ 943 h 1202"/>
                <a:gd name="T2" fmla="*/ 942 w 1256"/>
                <a:gd name="T3" fmla="*/ 335 h 1202"/>
                <a:gd name="T4" fmla="*/ 1256 w 1256"/>
                <a:gd name="T5" fmla="*/ 423 h 1202"/>
                <a:gd name="T6" fmla="*/ 1256 w 1256"/>
                <a:gd name="T7" fmla="*/ 54 h 1202"/>
                <a:gd name="T8" fmla="*/ 942 w 1256"/>
                <a:gd name="T9" fmla="*/ 0 h 1202"/>
                <a:gd name="T10" fmla="*/ 0 w 1256"/>
                <a:gd name="T11" fmla="*/ 943 h 1202"/>
                <a:gd name="T12" fmla="*/ 36 w 1256"/>
                <a:gd name="T13" fmla="*/ 1202 h 1202"/>
                <a:gd name="T14" fmla="*/ 392 w 1256"/>
                <a:gd name="T15" fmla="*/ 1202 h 1202"/>
                <a:gd name="T16" fmla="*/ 335 w 1256"/>
                <a:gd name="T17" fmla="*/ 943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6" h="1202">
                  <a:moveTo>
                    <a:pt x="335" y="943"/>
                  </a:moveTo>
                  <a:cubicBezTo>
                    <a:pt x="335" y="607"/>
                    <a:pt x="606" y="335"/>
                    <a:pt x="942" y="335"/>
                  </a:cubicBezTo>
                  <a:cubicBezTo>
                    <a:pt x="1057" y="335"/>
                    <a:pt x="1165" y="367"/>
                    <a:pt x="1256" y="423"/>
                  </a:cubicBezTo>
                  <a:cubicBezTo>
                    <a:pt x="1256" y="54"/>
                    <a:pt x="1256" y="54"/>
                    <a:pt x="1256" y="54"/>
                  </a:cubicBezTo>
                  <a:cubicBezTo>
                    <a:pt x="1158" y="19"/>
                    <a:pt x="1052" y="0"/>
                    <a:pt x="942" y="0"/>
                  </a:cubicBezTo>
                  <a:cubicBezTo>
                    <a:pt x="421" y="0"/>
                    <a:pt x="0" y="422"/>
                    <a:pt x="0" y="943"/>
                  </a:cubicBezTo>
                  <a:cubicBezTo>
                    <a:pt x="0" y="1032"/>
                    <a:pt x="12" y="1119"/>
                    <a:pt x="36" y="1202"/>
                  </a:cubicBezTo>
                  <a:cubicBezTo>
                    <a:pt x="392" y="1202"/>
                    <a:pt x="392" y="1202"/>
                    <a:pt x="392" y="1202"/>
                  </a:cubicBezTo>
                  <a:cubicBezTo>
                    <a:pt x="355" y="1123"/>
                    <a:pt x="335" y="1035"/>
                    <a:pt x="335" y="9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3CF93403-056F-9CE9-47DB-7D9B43F5D3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32" y="1680"/>
              <a:ext cx="2761" cy="2642"/>
            </a:xfrm>
            <a:custGeom>
              <a:avLst/>
              <a:gdLst>
                <a:gd name="T0" fmla="*/ 921 w 1256"/>
                <a:gd name="T1" fmla="*/ 259 h 1202"/>
                <a:gd name="T2" fmla="*/ 314 w 1256"/>
                <a:gd name="T3" fmla="*/ 867 h 1202"/>
                <a:gd name="T4" fmla="*/ 0 w 1256"/>
                <a:gd name="T5" fmla="*/ 779 h 1202"/>
                <a:gd name="T6" fmla="*/ 0 w 1256"/>
                <a:gd name="T7" fmla="*/ 1148 h 1202"/>
                <a:gd name="T8" fmla="*/ 314 w 1256"/>
                <a:gd name="T9" fmla="*/ 1202 h 1202"/>
                <a:gd name="T10" fmla="*/ 1256 w 1256"/>
                <a:gd name="T11" fmla="*/ 259 h 1202"/>
                <a:gd name="T12" fmla="*/ 1220 w 1256"/>
                <a:gd name="T13" fmla="*/ 0 h 1202"/>
                <a:gd name="T14" fmla="*/ 864 w 1256"/>
                <a:gd name="T15" fmla="*/ 0 h 1202"/>
                <a:gd name="T16" fmla="*/ 921 w 1256"/>
                <a:gd name="T17" fmla="*/ 259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6" h="1202">
                  <a:moveTo>
                    <a:pt x="921" y="259"/>
                  </a:moveTo>
                  <a:cubicBezTo>
                    <a:pt x="921" y="595"/>
                    <a:pt x="650" y="867"/>
                    <a:pt x="314" y="867"/>
                  </a:cubicBezTo>
                  <a:cubicBezTo>
                    <a:pt x="199" y="867"/>
                    <a:pt x="91" y="835"/>
                    <a:pt x="0" y="779"/>
                  </a:cubicBezTo>
                  <a:cubicBezTo>
                    <a:pt x="0" y="1148"/>
                    <a:pt x="0" y="1148"/>
                    <a:pt x="0" y="1148"/>
                  </a:cubicBezTo>
                  <a:cubicBezTo>
                    <a:pt x="98" y="1183"/>
                    <a:pt x="204" y="1202"/>
                    <a:pt x="314" y="1202"/>
                  </a:cubicBezTo>
                  <a:cubicBezTo>
                    <a:pt x="835" y="1202"/>
                    <a:pt x="1256" y="780"/>
                    <a:pt x="1256" y="259"/>
                  </a:cubicBezTo>
                  <a:cubicBezTo>
                    <a:pt x="1256" y="170"/>
                    <a:pt x="1244" y="83"/>
                    <a:pt x="1220" y="0"/>
                  </a:cubicBezTo>
                  <a:cubicBezTo>
                    <a:pt x="864" y="0"/>
                    <a:pt x="864" y="0"/>
                    <a:pt x="864" y="0"/>
                  </a:cubicBezTo>
                  <a:cubicBezTo>
                    <a:pt x="901" y="79"/>
                    <a:pt x="921" y="167"/>
                    <a:pt x="921" y="25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263D3B23-9591-0629-AFC8-84A0F7B93853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25E0B9DA-9430-9AC3-B488-E2A6E1588BA5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43C0593-11AA-4CA7-9E41-8C64EC9E93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07814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POINT // IMAGE—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cteur droit 10">
            <a:extLst>
              <a:ext uri="{FF2B5EF4-FFF2-40B4-BE49-F238E27FC236}">
                <a16:creationId xmlns:a16="http://schemas.microsoft.com/office/drawing/2014/main" id="{AA9C1D4A-3814-8A1B-1329-6BDE642A0425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2540026" y="4245441"/>
            <a:ext cx="7484732" cy="5465"/>
          </a:xfrm>
          <a:prstGeom prst="line">
            <a:avLst/>
          </a:prstGeom>
          <a:ln>
            <a:solidFill>
              <a:srgbClr val="BEBEBE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AFC30135-E6EA-8F9F-E6DC-A14E12A735B9}"/>
              </a:ext>
            </a:extLst>
          </p:cNvPr>
          <p:cNvSpPr/>
          <p:nvPr/>
        </p:nvSpPr>
        <p:spPr>
          <a:xfrm>
            <a:off x="2491902" y="4191441"/>
            <a:ext cx="108000" cy="108000"/>
          </a:xfrm>
          <a:prstGeom prst="rect">
            <a:avLst/>
          </a:prstGeom>
          <a:solidFill>
            <a:srgbClr val="BEBEBE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C31525-9125-F5C8-5EF7-A6A9A61A8D72}"/>
              </a:ext>
            </a:extLst>
          </p:cNvPr>
          <p:cNvSpPr/>
          <p:nvPr/>
        </p:nvSpPr>
        <p:spPr>
          <a:xfrm>
            <a:off x="10024758" y="4191441"/>
            <a:ext cx="108000" cy="108000"/>
          </a:xfrm>
          <a:prstGeom prst="rect">
            <a:avLst/>
          </a:prstGeom>
          <a:solidFill>
            <a:srgbClr val="BEBEBE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64D0AFF-71EB-3981-6335-8F287B824042}"/>
              </a:ext>
            </a:extLst>
          </p:cNvPr>
          <p:cNvSpPr/>
          <p:nvPr/>
        </p:nvSpPr>
        <p:spPr>
          <a:xfrm>
            <a:off x="6231806" y="4191441"/>
            <a:ext cx="108000" cy="108000"/>
          </a:xfrm>
          <a:prstGeom prst="rect">
            <a:avLst/>
          </a:prstGeom>
          <a:solidFill>
            <a:srgbClr val="BEBEBE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6" name="Espace réservé du texte 3">
            <a:extLst>
              <a:ext uri="{FF2B5EF4-FFF2-40B4-BE49-F238E27FC236}">
                <a16:creationId xmlns:a16="http://schemas.microsoft.com/office/drawing/2014/main" id="{2D650B7D-3411-F68D-5543-3B517224B87D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868479" y="1279525"/>
            <a:ext cx="3312000" cy="3600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6" name="Espace réservé du texte 3">
            <a:extLst>
              <a:ext uri="{FF2B5EF4-FFF2-40B4-BE49-F238E27FC236}">
                <a16:creationId xmlns:a16="http://schemas.microsoft.com/office/drawing/2014/main" id="{0CC91962-04DB-659F-37C6-1F58AEA4F228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4629766" y="1279525"/>
            <a:ext cx="3312000" cy="3600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9" name="Espace réservé du texte 3">
            <a:extLst>
              <a:ext uri="{FF2B5EF4-FFF2-40B4-BE49-F238E27FC236}">
                <a16:creationId xmlns:a16="http://schemas.microsoft.com/office/drawing/2014/main" id="{35AE991C-DCB9-1298-9803-DC23CA6DBD69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8373854" y="1279525"/>
            <a:ext cx="3312000" cy="3600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endParaRPr lang="fr-FR" dirty="0"/>
          </a:p>
        </p:txBody>
      </p:sp>
      <p:sp>
        <p:nvSpPr>
          <p:cNvPr id="31" name="Espace réservé du texte 3">
            <a:extLst>
              <a:ext uri="{FF2B5EF4-FFF2-40B4-BE49-F238E27FC236}">
                <a16:creationId xmlns:a16="http://schemas.microsoft.com/office/drawing/2014/main" id="{686C0815-EA17-33AA-8F40-1DB4F48842E0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8373854" y="4640594"/>
            <a:ext cx="3329538" cy="3600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endParaRPr lang="fr-FR" dirty="0"/>
          </a:p>
        </p:txBody>
      </p:sp>
      <p:sp>
        <p:nvSpPr>
          <p:cNvPr id="33" name="Espace réservé du texte 3">
            <a:extLst>
              <a:ext uri="{FF2B5EF4-FFF2-40B4-BE49-F238E27FC236}">
                <a16:creationId xmlns:a16="http://schemas.microsoft.com/office/drawing/2014/main" id="{99B5164B-08AB-9ADE-0FF4-D0039623A597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4631950" y="4640594"/>
            <a:ext cx="3329538" cy="3600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endParaRPr lang="fr-FR" dirty="0"/>
          </a:p>
        </p:txBody>
      </p:sp>
      <p:sp>
        <p:nvSpPr>
          <p:cNvPr id="35" name="Espace réservé du texte 3">
            <a:extLst>
              <a:ext uri="{FF2B5EF4-FFF2-40B4-BE49-F238E27FC236}">
                <a16:creationId xmlns:a16="http://schemas.microsoft.com/office/drawing/2014/main" id="{38671941-B42C-8AB5-9150-C6F86FDE24D3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868004" y="4640594"/>
            <a:ext cx="3312000" cy="3600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endParaRPr lang="fr-FR" dirty="0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967E761B-9CD2-D327-1C05-56ECD8FEF0F3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868004" y="5000595"/>
            <a:ext cx="3312000" cy="1382607"/>
          </a:xfrm>
          <a:prstGeom prst="rect">
            <a:avLst/>
          </a:prstGeom>
        </p:spPr>
        <p:txBody>
          <a:bodyPr lIns="0"/>
          <a:lstStyle>
            <a:lvl1pPr marL="182563" indent="-182563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defRPr sz="1400">
                <a:solidFill>
                  <a:schemeClr val="tx1"/>
                </a:solidFill>
                <a:latin typeface="MBLZ text" pitchFamily="2" charset="0"/>
              </a:defRPr>
            </a:lvl1pPr>
          </a:lstStyle>
          <a:p>
            <a:pPr lvl="0"/>
            <a:r>
              <a:rPr lang="en-GB" dirty="0"/>
              <a:t>Text level 2</a:t>
            </a:r>
            <a:endParaRPr lang="fr-FR" dirty="0"/>
          </a:p>
        </p:txBody>
      </p:sp>
      <p:sp>
        <p:nvSpPr>
          <p:cNvPr id="42" name="Text Placeholder 40">
            <a:extLst>
              <a:ext uri="{FF2B5EF4-FFF2-40B4-BE49-F238E27FC236}">
                <a16:creationId xmlns:a16="http://schemas.microsoft.com/office/drawing/2014/main" id="{510A3B8D-625B-2FFD-C995-44669DB62F6B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4649488" y="5000595"/>
            <a:ext cx="3312000" cy="1382607"/>
          </a:xfrm>
          <a:prstGeom prst="rect">
            <a:avLst/>
          </a:prstGeom>
        </p:spPr>
        <p:txBody>
          <a:bodyPr lIns="0"/>
          <a:lstStyle>
            <a:lvl1pPr marL="182563" indent="-182563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defRPr sz="1400">
                <a:solidFill>
                  <a:schemeClr val="tx1"/>
                </a:solidFill>
                <a:latin typeface="MBLZ text" pitchFamily="2" charset="0"/>
              </a:defRPr>
            </a:lvl1pPr>
          </a:lstStyle>
          <a:p>
            <a:pPr lvl="0"/>
            <a:r>
              <a:rPr lang="en-GB" dirty="0"/>
              <a:t>Text level 2</a:t>
            </a:r>
            <a:endParaRPr lang="fr-FR" dirty="0"/>
          </a:p>
        </p:txBody>
      </p:sp>
      <p:sp>
        <p:nvSpPr>
          <p:cNvPr id="43" name="Text Placeholder 40">
            <a:extLst>
              <a:ext uri="{FF2B5EF4-FFF2-40B4-BE49-F238E27FC236}">
                <a16:creationId xmlns:a16="http://schemas.microsoft.com/office/drawing/2014/main" id="{D260E85D-A6A1-8DD9-94C1-3AD823F38794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8391392" y="5000595"/>
            <a:ext cx="3312000" cy="1382607"/>
          </a:xfrm>
          <a:prstGeom prst="rect">
            <a:avLst/>
          </a:prstGeom>
        </p:spPr>
        <p:txBody>
          <a:bodyPr lIns="0"/>
          <a:lstStyle>
            <a:lvl1pPr marL="182563" indent="-182563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defRPr sz="1400">
                <a:solidFill>
                  <a:schemeClr val="tx1"/>
                </a:solidFill>
                <a:latin typeface="MBLZ text" pitchFamily="2" charset="0"/>
              </a:defRPr>
            </a:lvl1pPr>
          </a:lstStyle>
          <a:p>
            <a:pPr lvl="0"/>
            <a:r>
              <a:rPr lang="en-GB" dirty="0"/>
              <a:t>Text level 2</a:t>
            </a:r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DFD5B44C-568C-6959-8AD3-35D52B8E8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27" y="398001"/>
            <a:ext cx="2717709" cy="246221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defRPr/>
            </a:lvl1pPr>
          </a:lstStyle>
          <a:p>
            <a:endParaRPr lang="fr-FR" dirty="0"/>
          </a:p>
        </p:txBody>
      </p:sp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9A13BBE8-7C77-C74A-C8CE-C1AD879B21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8525" y="613900"/>
            <a:ext cx="271770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726094-C62E-619F-28C5-7827390E661D}"/>
              </a:ext>
            </a:extLst>
          </p:cNvPr>
          <p:cNvSpPr>
            <a:spLocks noGrp="1"/>
          </p:cNvSpPr>
          <p:nvPr>
            <p:ph type="pic" sz="quarter" idx="79"/>
          </p:nvPr>
        </p:nvSpPr>
        <p:spPr>
          <a:xfrm>
            <a:off x="868479" y="1639888"/>
            <a:ext cx="3311525" cy="2210400"/>
          </a:xfrm>
          <a:prstGeom prst="rect">
            <a:avLst/>
          </a:prstGeom>
        </p:spPr>
        <p:txBody>
          <a:bodyPr/>
          <a:lstStyle>
            <a:lvl1pPr marL="177800" indent="-177800">
              <a:defRPr sz="1400">
                <a:latin typeface="MBLZ text" pitchFamily="2" charset="0"/>
              </a:defRPr>
            </a:lvl1pPr>
          </a:lstStyle>
          <a:p>
            <a:endParaRPr lang="fr-FR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3386D8DF-D04B-0B74-B5C0-E0331FE50066}"/>
              </a:ext>
            </a:extLst>
          </p:cNvPr>
          <p:cNvSpPr>
            <a:spLocks noGrp="1"/>
          </p:cNvSpPr>
          <p:nvPr>
            <p:ph type="pic" sz="quarter" idx="80"/>
          </p:nvPr>
        </p:nvSpPr>
        <p:spPr>
          <a:xfrm>
            <a:off x="4630241" y="1639888"/>
            <a:ext cx="3311525" cy="2210400"/>
          </a:xfrm>
          <a:prstGeom prst="rect">
            <a:avLst/>
          </a:prstGeom>
        </p:spPr>
        <p:txBody>
          <a:bodyPr/>
          <a:lstStyle>
            <a:lvl1pPr marL="177800" indent="-177800">
              <a:defRPr sz="1400">
                <a:latin typeface="MBLZ text" pitchFamily="2" charset="0"/>
              </a:defRPr>
            </a:lvl1pPr>
          </a:lstStyle>
          <a:p>
            <a:endParaRPr lang="fr-FR" dirty="0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AD714292-AD9A-BC5F-9B7F-21FCB3CB7C5E}"/>
              </a:ext>
            </a:extLst>
          </p:cNvPr>
          <p:cNvSpPr>
            <a:spLocks noGrp="1"/>
          </p:cNvSpPr>
          <p:nvPr>
            <p:ph type="pic" sz="quarter" idx="81"/>
          </p:nvPr>
        </p:nvSpPr>
        <p:spPr>
          <a:xfrm>
            <a:off x="8374329" y="1639888"/>
            <a:ext cx="3311525" cy="2210400"/>
          </a:xfrm>
          <a:prstGeom prst="rect">
            <a:avLst/>
          </a:prstGeom>
        </p:spPr>
        <p:txBody>
          <a:bodyPr/>
          <a:lstStyle>
            <a:lvl1pPr marL="177800" indent="-177800">
              <a:defRPr sz="1400">
                <a:latin typeface="MBLZ text" pitchFamily="2" charset="0"/>
              </a:defRPr>
            </a:lvl1pPr>
          </a:lstStyle>
          <a:p>
            <a:endParaRPr lang="fr-FR" dirty="0"/>
          </a:p>
        </p:txBody>
      </p:sp>
      <p:cxnSp>
        <p:nvCxnSpPr>
          <p:cNvPr id="2" name="Connecteur droit 30">
            <a:extLst>
              <a:ext uri="{FF2B5EF4-FFF2-40B4-BE49-F238E27FC236}">
                <a16:creationId xmlns:a16="http://schemas.microsoft.com/office/drawing/2014/main" id="{AD1361E5-CFB8-E5AA-77A9-A136C7B0FA9F}"/>
              </a:ext>
            </a:extLst>
          </p:cNvPr>
          <p:cNvCxnSpPr>
            <a:cxnSpLocks/>
          </p:cNvCxnSpPr>
          <p:nvPr/>
        </p:nvCxnSpPr>
        <p:spPr>
          <a:xfrm rot="5400000">
            <a:off x="-2979737" y="3429000"/>
            <a:ext cx="68580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35">
            <a:extLst>
              <a:ext uri="{FF2B5EF4-FFF2-40B4-BE49-F238E27FC236}">
                <a16:creationId xmlns:a16="http://schemas.microsoft.com/office/drawing/2014/main" id="{BA9C8361-ABD4-660E-7F50-8621D301A8B1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e 1">
            <a:extLst>
              <a:ext uri="{FF2B5EF4-FFF2-40B4-BE49-F238E27FC236}">
                <a16:creationId xmlns:a16="http://schemas.microsoft.com/office/drawing/2014/main" id="{7A33C30B-1D9F-C094-64EE-E0630D7B8A92}"/>
              </a:ext>
            </a:extLst>
          </p:cNvPr>
          <p:cNvGrpSpPr>
            <a:grpSpLocks noChangeAspect="1"/>
          </p:cNvGrpSpPr>
          <p:nvPr/>
        </p:nvGrpSpPr>
        <p:grpSpPr>
          <a:xfrm>
            <a:off x="395263" y="6372200"/>
            <a:ext cx="108000" cy="108000"/>
            <a:chOff x="961227" y="5651700"/>
            <a:chExt cx="54000" cy="54000"/>
          </a:xfrm>
        </p:grpSpPr>
        <p:cxnSp>
          <p:nvCxnSpPr>
            <p:cNvPr id="21" name="Connecteur droit 4">
              <a:extLst>
                <a:ext uri="{FF2B5EF4-FFF2-40B4-BE49-F238E27FC236}">
                  <a16:creationId xmlns:a16="http://schemas.microsoft.com/office/drawing/2014/main" id="{5CE7F021-8443-75ED-EFD3-79817565C7D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C8C8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7">
              <a:extLst>
                <a:ext uri="{FF2B5EF4-FFF2-40B4-BE49-F238E27FC236}">
                  <a16:creationId xmlns:a16="http://schemas.microsoft.com/office/drawing/2014/main" id="{77B9550E-FFCA-CBEB-7A57-069EB23C2260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C8C8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4">
            <a:extLst>
              <a:ext uri="{FF2B5EF4-FFF2-40B4-BE49-F238E27FC236}">
                <a16:creationId xmlns:a16="http://schemas.microsoft.com/office/drawing/2014/main" id="{E9B15735-C7F3-C226-D36A-B418B25AD6B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8901" y="6522697"/>
            <a:ext cx="236610" cy="237600"/>
            <a:chOff x="1689" y="0"/>
            <a:chExt cx="4304" cy="4322"/>
          </a:xfrm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352732EC-001E-B8A2-5087-37C35AADB6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17" y="284"/>
              <a:ext cx="4049" cy="3755"/>
            </a:xfrm>
            <a:custGeom>
              <a:avLst/>
              <a:gdLst>
                <a:gd name="T0" fmla="*/ 518 w 4049"/>
                <a:gd name="T1" fmla="*/ 3755 h 3755"/>
                <a:gd name="T2" fmla="*/ 0 w 4049"/>
                <a:gd name="T3" fmla="*/ 3176 h 3755"/>
                <a:gd name="T4" fmla="*/ 3530 w 4049"/>
                <a:gd name="T5" fmla="*/ 0 h 3755"/>
                <a:gd name="T6" fmla="*/ 4049 w 4049"/>
                <a:gd name="T7" fmla="*/ 578 h 3755"/>
                <a:gd name="T8" fmla="*/ 518 w 4049"/>
                <a:gd name="T9" fmla="*/ 3755 h 3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9" h="3755">
                  <a:moveTo>
                    <a:pt x="518" y="3755"/>
                  </a:moveTo>
                  <a:lnTo>
                    <a:pt x="0" y="3176"/>
                  </a:lnTo>
                  <a:lnTo>
                    <a:pt x="3530" y="0"/>
                  </a:lnTo>
                  <a:lnTo>
                    <a:pt x="4049" y="578"/>
                  </a:lnTo>
                  <a:lnTo>
                    <a:pt x="518" y="3755"/>
                  </a:lnTo>
                  <a:close/>
                </a:path>
              </a:pathLst>
            </a:custGeom>
            <a:solidFill>
              <a:srgbClr val="F84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A877FFB5-BABD-595E-727A-62CF706C04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9" y="0"/>
              <a:ext cx="2761" cy="2643"/>
            </a:xfrm>
            <a:custGeom>
              <a:avLst/>
              <a:gdLst>
                <a:gd name="T0" fmla="*/ 335 w 1256"/>
                <a:gd name="T1" fmla="*/ 943 h 1202"/>
                <a:gd name="T2" fmla="*/ 942 w 1256"/>
                <a:gd name="T3" fmla="*/ 335 h 1202"/>
                <a:gd name="T4" fmla="*/ 1256 w 1256"/>
                <a:gd name="T5" fmla="*/ 423 h 1202"/>
                <a:gd name="T6" fmla="*/ 1256 w 1256"/>
                <a:gd name="T7" fmla="*/ 54 h 1202"/>
                <a:gd name="T8" fmla="*/ 942 w 1256"/>
                <a:gd name="T9" fmla="*/ 0 h 1202"/>
                <a:gd name="T10" fmla="*/ 0 w 1256"/>
                <a:gd name="T11" fmla="*/ 943 h 1202"/>
                <a:gd name="T12" fmla="*/ 36 w 1256"/>
                <a:gd name="T13" fmla="*/ 1202 h 1202"/>
                <a:gd name="T14" fmla="*/ 392 w 1256"/>
                <a:gd name="T15" fmla="*/ 1202 h 1202"/>
                <a:gd name="T16" fmla="*/ 335 w 1256"/>
                <a:gd name="T17" fmla="*/ 943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6" h="1202">
                  <a:moveTo>
                    <a:pt x="335" y="943"/>
                  </a:moveTo>
                  <a:cubicBezTo>
                    <a:pt x="335" y="607"/>
                    <a:pt x="606" y="335"/>
                    <a:pt x="942" y="335"/>
                  </a:cubicBezTo>
                  <a:cubicBezTo>
                    <a:pt x="1057" y="335"/>
                    <a:pt x="1165" y="367"/>
                    <a:pt x="1256" y="423"/>
                  </a:cubicBezTo>
                  <a:cubicBezTo>
                    <a:pt x="1256" y="54"/>
                    <a:pt x="1256" y="54"/>
                    <a:pt x="1256" y="54"/>
                  </a:cubicBezTo>
                  <a:cubicBezTo>
                    <a:pt x="1158" y="19"/>
                    <a:pt x="1052" y="0"/>
                    <a:pt x="942" y="0"/>
                  </a:cubicBezTo>
                  <a:cubicBezTo>
                    <a:pt x="421" y="0"/>
                    <a:pt x="0" y="422"/>
                    <a:pt x="0" y="943"/>
                  </a:cubicBezTo>
                  <a:cubicBezTo>
                    <a:pt x="0" y="1032"/>
                    <a:pt x="12" y="1119"/>
                    <a:pt x="36" y="1202"/>
                  </a:cubicBezTo>
                  <a:cubicBezTo>
                    <a:pt x="392" y="1202"/>
                    <a:pt x="392" y="1202"/>
                    <a:pt x="392" y="1202"/>
                  </a:cubicBezTo>
                  <a:cubicBezTo>
                    <a:pt x="355" y="1123"/>
                    <a:pt x="335" y="1035"/>
                    <a:pt x="335" y="9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C7581300-2FF4-5770-E0D3-1039EDB4D6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32" y="1680"/>
              <a:ext cx="2761" cy="2642"/>
            </a:xfrm>
            <a:custGeom>
              <a:avLst/>
              <a:gdLst>
                <a:gd name="T0" fmla="*/ 921 w 1256"/>
                <a:gd name="T1" fmla="*/ 259 h 1202"/>
                <a:gd name="T2" fmla="*/ 314 w 1256"/>
                <a:gd name="T3" fmla="*/ 867 h 1202"/>
                <a:gd name="T4" fmla="*/ 0 w 1256"/>
                <a:gd name="T5" fmla="*/ 779 h 1202"/>
                <a:gd name="T6" fmla="*/ 0 w 1256"/>
                <a:gd name="T7" fmla="*/ 1148 h 1202"/>
                <a:gd name="T8" fmla="*/ 314 w 1256"/>
                <a:gd name="T9" fmla="*/ 1202 h 1202"/>
                <a:gd name="T10" fmla="*/ 1256 w 1256"/>
                <a:gd name="T11" fmla="*/ 259 h 1202"/>
                <a:gd name="T12" fmla="*/ 1220 w 1256"/>
                <a:gd name="T13" fmla="*/ 0 h 1202"/>
                <a:gd name="T14" fmla="*/ 864 w 1256"/>
                <a:gd name="T15" fmla="*/ 0 h 1202"/>
                <a:gd name="T16" fmla="*/ 921 w 1256"/>
                <a:gd name="T17" fmla="*/ 259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6" h="1202">
                  <a:moveTo>
                    <a:pt x="921" y="259"/>
                  </a:moveTo>
                  <a:cubicBezTo>
                    <a:pt x="921" y="595"/>
                    <a:pt x="650" y="867"/>
                    <a:pt x="314" y="867"/>
                  </a:cubicBezTo>
                  <a:cubicBezTo>
                    <a:pt x="199" y="867"/>
                    <a:pt x="91" y="835"/>
                    <a:pt x="0" y="779"/>
                  </a:cubicBezTo>
                  <a:cubicBezTo>
                    <a:pt x="0" y="1148"/>
                    <a:pt x="0" y="1148"/>
                    <a:pt x="0" y="1148"/>
                  </a:cubicBezTo>
                  <a:cubicBezTo>
                    <a:pt x="98" y="1183"/>
                    <a:pt x="204" y="1202"/>
                    <a:pt x="314" y="1202"/>
                  </a:cubicBezTo>
                  <a:cubicBezTo>
                    <a:pt x="835" y="1202"/>
                    <a:pt x="1256" y="780"/>
                    <a:pt x="1256" y="259"/>
                  </a:cubicBezTo>
                  <a:cubicBezTo>
                    <a:pt x="1256" y="170"/>
                    <a:pt x="1244" y="83"/>
                    <a:pt x="1220" y="0"/>
                  </a:cubicBezTo>
                  <a:cubicBezTo>
                    <a:pt x="864" y="0"/>
                    <a:pt x="864" y="0"/>
                    <a:pt x="864" y="0"/>
                  </a:cubicBezTo>
                  <a:cubicBezTo>
                    <a:pt x="901" y="79"/>
                    <a:pt x="921" y="167"/>
                    <a:pt x="921" y="25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C530FC-57C0-611D-E6EF-F6A9D37DD944}"/>
              </a:ext>
            </a:extLst>
          </p:cNvPr>
          <p:cNvSpPr>
            <a:spLocks noGrp="1"/>
          </p:cNvSpPr>
          <p:nvPr>
            <p:ph type="ftr" sz="quarter" idx="8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3D1AE7E-4F58-90F4-9BD9-A12C13F15D5C}"/>
              </a:ext>
            </a:extLst>
          </p:cNvPr>
          <p:cNvSpPr>
            <a:spLocks noGrp="1"/>
          </p:cNvSpPr>
          <p:nvPr>
            <p:ph type="sldNum" sz="quarter" idx="84"/>
          </p:nvPr>
        </p:nvSpPr>
        <p:spPr/>
        <p:txBody>
          <a:bodyPr/>
          <a:lstStyle/>
          <a:p>
            <a:fld id="{A43C0593-11AA-4CA7-9E41-8C64EC9E93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77139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POINT // IMAGE—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8">
            <a:extLst>
              <a:ext uri="{FF2B5EF4-FFF2-40B4-BE49-F238E27FC236}">
                <a16:creationId xmlns:a16="http://schemas.microsoft.com/office/drawing/2014/main" id="{6410EC22-CA4B-6664-49C2-0AF1BF631A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2066" y="3815509"/>
            <a:ext cx="2256868" cy="218008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endParaRPr lang="fr-FR" dirty="0"/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id="{D892F320-A7B7-CAEE-083F-45156E123A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02066" y="4061730"/>
            <a:ext cx="2256868" cy="1938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SzPct val="120000"/>
              <a:buFont typeface="Wingdings" panose="05000000000000000000" pitchFamily="2" charset="2"/>
              <a:buNone/>
              <a:defRPr sz="1400" cap="none" baseline="0">
                <a:solidFill>
                  <a:schemeClr val="tx1"/>
                </a:solidFill>
                <a:latin typeface="MBLZ text" pitchFamily="2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id="{F4575029-FECC-F99A-59B2-85B6913989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37466" y="3821820"/>
            <a:ext cx="2256868" cy="218008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1FF8C974-F64C-1BD2-39FC-09F0EBAA59F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37466" y="4068041"/>
            <a:ext cx="2256868" cy="1938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SzPct val="120000"/>
              <a:buFont typeface="Wingdings" panose="05000000000000000000" pitchFamily="2" charset="2"/>
              <a:buNone/>
              <a:defRPr sz="1400" cap="none" baseline="0">
                <a:solidFill>
                  <a:schemeClr val="tx1"/>
                </a:solidFill>
                <a:latin typeface="MBLZ text" pitchFamily="2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id="{E0BDBCDC-77F3-5480-B280-780C6426AC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72866" y="3834335"/>
            <a:ext cx="2256868" cy="218008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DE8423E7-7046-09AF-7981-73B2B00E02D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72866" y="4080556"/>
            <a:ext cx="2256868" cy="1938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SzPct val="120000"/>
              <a:buFont typeface="Wingdings" panose="05000000000000000000" pitchFamily="2" charset="2"/>
              <a:buNone/>
              <a:defRPr sz="1400" cap="none" baseline="0">
                <a:solidFill>
                  <a:schemeClr val="tx1"/>
                </a:solidFill>
                <a:latin typeface="MBLZ text" pitchFamily="2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id="{81F93F1A-C975-6545-9C4E-DBD21A672D9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990500" y="2262535"/>
            <a:ext cx="1080000" cy="10800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fr-FR" dirty="0"/>
          </a:p>
        </p:txBody>
      </p:sp>
      <p:sp>
        <p:nvSpPr>
          <p:cNvPr id="19" name="Espace réservé pour une image  13">
            <a:extLst>
              <a:ext uri="{FF2B5EF4-FFF2-40B4-BE49-F238E27FC236}">
                <a16:creationId xmlns:a16="http://schemas.microsoft.com/office/drawing/2014/main" id="{ACB68A47-3BB3-D18B-9019-BCBB510738F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825900" y="2262535"/>
            <a:ext cx="1080000" cy="10800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fr-FR" dirty="0"/>
          </a:p>
        </p:txBody>
      </p:sp>
      <p:sp>
        <p:nvSpPr>
          <p:cNvPr id="20" name="Espace réservé pour une image  13">
            <a:extLst>
              <a:ext uri="{FF2B5EF4-FFF2-40B4-BE49-F238E27FC236}">
                <a16:creationId xmlns:a16="http://schemas.microsoft.com/office/drawing/2014/main" id="{46DBD6C6-357A-BA74-BE97-D538270F30E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661300" y="2262535"/>
            <a:ext cx="1080000" cy="10800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163E541-AAB9-829D-7568-CABB56E64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27" y="398001"/>
            <a:ext cx="2717709" cy="246221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defRPr/>
            </a:lvl1pPr>
          </a:lstStyle>
          <a:p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7245DA2-FFAD-D63E-72F6-705DC85386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8525" y="613900"/>
            <a:ext cx="271770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cxnSp>
        <p:nvCxnSpPr>
          <p:cNvPr id="4" name="Connecteur droit 30">
            <a:extLst>
              <a:ext uri="{FF2B5EF4-FFF2-40B4-BE49-F238E27FC236}">
                <a16:creationId xmlns:a16="http://schemas.microsoft.com/office/drawing/2014/main" id="{891E4070-1B8E-D7AB-D989-C08FD39DEED1}"/>
              </a:ext>
            </a:extLst>
          </p:cNvPr>
          <p:cNvCxnSpPr>
            <a:cxnSpLocks/>
          </p:cNvCxnSpPr>
          <p:nvPr/>
        </p:nvCxnSpPr>
        <p:spPr>
          <a:xfrm rot="5400000">
            <a:off x="-2979737" y="3429000"/>
            <a:ext cx="68580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35">
            <a:extLst>
              <a:ext uri="{FF2B5EF4-FFF2-40B4-BE49-F238E27FC236}">
                <a16:creationId xmlns:a16="http://schemas.microsoft.com/office/drawing/2014/main" id="{DBFBB87C-9E4C-C00D-DA3B-1B41B1F67A99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e 1">
            <a:extLst>
              <a:ext uri="{FF2B5EF4-FFF2-40B4-BE49-F238E27FC236}">
                <a16:creationId xmlns:a16="http://schemas.microsoft.com/office/drawing/2014/main" id="{F5347C59-DA6B-94E0-BA5E-BCE47698EECF}"/>
              </a:ext>
            </a:extLst>
          </p:cNvPr>
          <p:cNvGrpSpPr>
            <a:grpSpLocks noChangeAspect="1"/>
          </p:cNvGrpSpPr>
          <p:nvPr/>
        </p:nvGrpSpPr>
        <p:grpSpPr>
          <a:xfrm>
            <a:off x="395263" y="6372200"/>
            <a:ext cx="108000" cy="108000"/>
            <a:chOff x="961227" y="5651700"/>
            <a:chExt cx="54000" cy="54000"/>
          </a:xfrm>
        </p:grpSpPr>
        <p:cxnSp>
          <p:nvCxnSpPr>
            <p:cNvPr id="21" name="Connecteur droit 4">
              <a:extLst>
                <a:ext uri="{FF2B5EF4-FFF2-40B4-BE49-F238E27FC236}">
                  <a16:creationId xmlns:a16="http://schemas.microsoft.com/office/drawing/2014/main" id="{EADE7AE4-41C0-671A-E79B-397C0C70491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C8C8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7">
              <a:extLst>
                <a:ext uri="{FF2B5EF4-FFF2-40B4-BE49-F238E27FC236}">
                  <a16:creationId xmlns:a16="http://schemas.microsoft.com/office/drawing/2014/main" id="{4D45C310-AE24-62E4-EB47-C15B2EE63F72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C8C8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4">
            <a:extLst>
              <a:ext uri="{FF2B5EF4-FFF2-40B4-BE49-F238E27FC236}">
                <a16:creationId xmlns:a16="http://schemas.microsoft.com/office/drawing/2014/main" id="{22F03E9C-D3F4-E21B-1DD9-723885D3B4A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8901" y="6522697"/>
            <a:ext cx="236610" cy="237600"/>
            <a:chOff x="1689" y="0"/>
            <a:chExt cx="4304" cy="4322"/>
          </a:xfrm>
        </p:grpSpPr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1A048DB9-6E3E-0133-4D1C-1C55A3BE0C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17" y="284"/>
              <a:ext cx="4049" cy="3755"/>
            </a:xfrm>
            <a:custGeom>
              <a:avLst/>
              <a:gdLst>
                <a:gd name="T0" fmla="*/ 518 w 4049"/>
                <a:gd name="T1" fmla="*/ 3755 h 3755"/>
                <a:gd name="T2" fmla="*/ 0 w 4049"/>
                <a:gd name="T3" fmla="*/ 3176 h 3755"/>
                <a:gd name="T4" fmla="*/ 3530 w 4049"/>
                <a:gd name="T5" fmla="*/ 0 h 3755"/>
                <a:gd name="T6" fmla="*/ 4049 w 4049"/>
                <a:gd name="T7" fmla="*/ 578 h 3755"/>
                <a:gd name="T8" fmla="*/ 518 w 4049"/>
                <a:gd name="T9" fmla="*/ 3755 h 3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9" h="3755">
                  <a:moveTo>
                    <a:pt x="518" y="3755"/>
                  </a:moveTo>
                  <a:lnTo>
                    <a:pt x="0" y="3176"/>
                  </a:lnTo>
                  <a:lnTo>
                    <a:pt x="3530" y="0"/>
                  </a:lnTo>
                  <a:lnTo>
                    <a:pt x="4049" y="578"/>
                  </a:lnTo>
                  <a:lnTo>
                    <a:pt x="518" y="3755"/>
                  </a:lnTo>
                  <a:close/>
                </a:path>
              </a:pathLst>
            </a:custGeom>
            <a:solidFill>
              <a:srgbClr val="F84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79BF9253-2982-F22E-E54B-9234C1FEDD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9" y="0"/>
              <a:ext cx="2761" cy="2643"/>
            </a:xfrm>
            <a:custGeom>
              <a:avLst/>
              <a:gdLst>
                <a:gd name="T0" fmla="*/ 335 w 1256"/>
                <a:gd name="T1" fmla="*/ 943 h 1202"/>
                <a:gd name="T2" fmla="*/ 942 w 1256"/>
                <a:gd name="T3" fmla="*/ 335 h 1202"/>
                <a:gd name="T4" fmla="*/ 1256 w 1256"/>
                <a:gd name="T5" fmla="*/ 423 h 1202"/>
                <a:gd name="T6" fmla="*/ 1256 w 1256"/>
                <a:gd name="T7" fmla="*/ 54 h 1202"/>
                <a:gd name="T8" fmla="*/ 942 w 1256"/>
                <a:gd name="T9" fmla="*/ 0 h 1202"/>
                <a:gd name="T10" fmla="*/ 0 w 1256"/>
                <a:gd name="T11" fmla="*/ 943 h 1202"/>
                <a:gd name="T12" fmla="*/ 36 w 1256"/>
                <a:gd name="T13" fmla="*/ 1202 h 1202"/>
                <a:gd name="T14" fmla="*/ 392 w 1256"/>
                <a:gd name="T15" fmla="*/ 1202 h 1202"/>
                <a:gd name="T16" fmla="*/ 335 w 1256"/>
                <a:gd name="T17" fmla="*/ 943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6" h="1202">
                  <a:moveTo>
                    <a:pt x="335" y="943"/>
                  </a:moveTo>
                  <a:cubicBezTo>
                    <a:pt x="335" y="607"/>
                    <a:pt x="606" y="335"/>
                    <a:pt x="942" y="335"/>
                  </a:cubicBezTo>
                  <a:cubicBezTo>
                    <a:pt x="1057" y="335"/>
                    <a:pt x="1165" y="367"/>
                    <a:pt x="1256" y="423"/>
                  </a:cubicBezTo>
                  <a:cubicBezTo>
                    <a:pt x="1256" y="54"/>
                    <a:pt x="1256" y="54"/>
                    <a:pt x="1256" y="54"/>
                  </a:cubicBezTo>
                  <a:cubicBezTo>
                    <a:pt x="1158" y="19"/>
                    <a:pt x="1052" y="0"/>
                    <a:pt x="942" y="0"/>
                  </a:cubicBezTo>
                  <a:cubicBezTo>
                    <a:pt x="421" y="0"/>
                    <a:pt x="0" y="422"/>
                    <a:pt x="0" y="943"/>
                  </a:cubicBezTo>
                  <a:cubicBezTo>
                    <a:pt x="0" y="1032"/>
                    <a:pt x="12" y="1119"/>
                    <a:pt x="36" y="1202"/>
                  </a:cubicBezTo>
                  <a:cubicBezTo>
                    <a:pt x="392" y="1202"/>
                    <a:pt x="392" y="1202"/>
                    <a:pt x="392" y="1202"/>
                  </a:cubicBezTo>
                  <a:cubicBezTo>
                    <a:pt x="355" y="1123"/>
                    <a:pt x="335" y="1035"/>
                    <a:pt x="335" y="9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id="{161C04A9-27A3-E86B-B790-61FB507ADF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32" y="1680"/>
              <a:ext cx="2761" cy="2642"/>
            </a:xfrm>
            <a:custGeom>
              <a:avLst/>
              <a:gdLst>
                <a:gd name="T0" fmla="*/ 921 w 1256"/>
                <a:gd name="T1" fmla="*/ 259 h 1202"/>
                <a:gd name="T2" fmla="*/ 314 w 1256"/>
                <a:gd name="T3" fmla="*/ 867 h 1202"/>
                <a:gd name="T4" fmla="*/ 0 w 1256"/>
                <a:gd name="T5" fmla="*/ 779 h 1202"/>
                <a:gd name="T6" fmla="*/ 0 w 1256"/>
                <a:gd name="T7" fmla="*/ 1148 h 1202"/>
                <a:gd name="T8" fmla="*/ 314 w 1256"/>
                <a:gd name="T9" fmla="*/ 1202 h 1202"/>
                <a:gd name="T10" fmla="*/ 1256 w 1256"/>
                <a:gd name="T11" fmla="*/ 259 h 1202"/>
                <a:gd name="T12" fmla="*/ 1220 w 1256"/>
                <a:gd name="T13" fmla="*/ 0 h 1202"/>
                <a:gd name="T14" fmla="*/ 864 w 1256"/>
                <a:gd name="T15" fmla="*/ 0 h 1202"/>
                <a:gd name="T16" fmla="*/ 921 w 1256"/>
                <a:gd name="T17" fmla="*/ 259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6" h="1202">
                  <a:moveTo>
                    <a:pt x="921" y="259"/>
                  </a:moveTo>
                  <a:cubicBezTo>
                    <a:pt x="921" y="595"/>
                    <a:pt x="650" y="867"/>
                    <a:pt x="314" y="867"/>
                  </a:cubicBezTo>
                  <a:cubicBezTo>
                    <a:pt x="199" y="867"/>
                    <a:pt x="91" y="835"/>
                    <a:pt x="0" y="779"/>
                  </a:cubicBezTo>
                  <a:cubicBezTo>
                    <a:pt x="0" y="1148"/>
                    <a:pt x="0" y="1148"/>
                    <a:pt x="0" y="1148"/>
                  </a:cubicBezTo>
                  <a:cubicBezTo>
                    <a:pt x="98" y="1183"/>
                    <a:pt x="204" y="1202"/>
                    <a:pt x="314" y="1202"/>
                  </a:cubicBezTo>
                  <a:cubicBezTo>
                    <a:pt x="835" y="1202"/>
                    <a:pt x="1256" y="780"/>
                    <a:pt x="1256" y="259"/>
                  </a:cubicBezTo>
                  <a:cubicBezTo>
                    <a:pt x="1256" y="170"/>
                    <a:pt x="1244" y="83"/>
                    <a:pt x="1220" y="0"/>
                  </a:cubicBezTo>
                  <a:cubicBezTo>
                    <a:pt x="864" y="0"/>
                    <a:pt x="864" y="0"/>
                    <a:pt x="864" y="0"/>
                  </a:cubicBezTo>
                  <a:cubicBezTo>
                    <a:pt x="901" y="79"/>
                    <a:pt x="921" y="167"/>
                    <a:pt x="921" y="25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24B08B0-397A-2ACA-5470-E9055CC46EAD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6452164-B2A4-F7CB-705A-2BE68B05B492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43C0593-11AA-4CA7-9E41-8C64EC9E93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73514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// MA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8">
            <a:extLst>
              <a:ext uri="{FF2B5EF4-FFF2-40B4-BE49-F238E27FC236}">
                <a16:creationId xmlns:a16="http://schemas.microsoft.com/office/drawing/2014/main" id="{50606992-F729-62B5-27A7-88F44B934A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1700" y="1279525"/>
            <a:ext cx="4516435" cy="471487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4A16EE2-A494-ADEC-5534-F43F0339D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27" y="398001"/>
            <a:ext cx="2717709" cy="246221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defRPr/>
            </a:lvl1pPr>
          </a:lstStyle>
          <a:p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E3C628C-FFEB-4FA7-8AC3-E7759FFF58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8525" y="613900"/>
            <a:ext cx="271770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cxnSp>
        <p:nvCxnSpPr>
          <p:cNvPr id="6" name="Connecteur droit 30">
            <a:extLst>
              <a:ext uri="{FF2B5EF4-FFF2-40B4-BE49-F238E27FC236}">
                <a16:creationId xmlns:a16="http://schemas.microsoft.com/office/drawing/2014/main" id="{F29BA612-226B-BF37-08DE-E951A1DBD00E}"/>
              </a:ext>
            </a:extLst>
          </p:cNvPr>
          <p:cNvCxnSpPr>
            <a:cxnSpLocks/>
          </p:cNvCxnSpPr>
          <p:nvPr/>
        </p:nvCxnSpPr>
        <p:spPr>
          <a:xfrm rot="5400000">
            <a:off x="-2979737" y="3429000"/>
            <a:ext cx="68580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35">
            <a:extLst>
              <a:ext uri="{FF2B5EF4-FFF2-40B4-BE49-F238E27FC236}">
                <a16:creationId xmlns:a16="http://schemas.microsoft.com/office/drawing/2014/main" id="{2828A9D2-E5AE-1864-A63E-66CF65D4F783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e 1">
            <a:extLst>
              <a:ext uri="{FF2B5EF4-FFF2-40B4-BE49-F238E27FC236}">
                <a16:creationId xmlns:a16="http://schemas.microsoft.com/office/drawing/2014/main" id="{B9A5251F-FE8A-D714-7E42-4FA8F9E254EC}"/>
              </a:ext>
            </a:extLst>
          </p:cNvPr>
          <p:cNvGrpSpPr>
            <a:grpSpLocks noChangeAspect="1"/>
          </p:cNvGrpSpPr>
          <p:nvPr/>
        </p:nvGrpSpPr>
        <p:grpSpPr>
          <a:xfrm>
            <a:off x="395263" y="6372200"/>
            <a:ext cx="108000" cy="108000"/>
            <a:chOff x="961227" y="5651700"/>
            <a:chExt cx="54000" cy="54000"/>
          </a:xfrm>
        </p:grpSpPr>
        <p:cxnSp>
          <p:nvCxnSpPr>
            <p:cNvPr id="16" name="Connecteur droit 4">
              <a:extLst>
                <a:ext uri="{FF2B5EF4-FFF2-40B4-BE49-F238E27FC236}">
                  <a16:creationId xmlns:a16="http://schemas.microsoft.com/office/drawing/2014/main" id="{32C7329E-C9EB-769C-8B13-95A29372848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C8C8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7">
              <a:extLst>
                <a:ext uri="{FF2B5EF4-FFF2-40B4-BE49-F238E27FC236}">
                  <a16:creationId xmlns:a16="http://schemas.microsoft.com/office/drawing/2014/main" id="{6B4B9E27-95E3-D945-F50B-E4680EC2898D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C8C8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530E97B3-028D-4034-F340-410F017E9F2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8901" y="6522697"/>
            <a:ext cx="236610" cy="237600"/>
            <a:chOff x="1689" y="0"/>
            <a:chExt cx="4304" cy="4322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77D6F4BF-E17A-33A0-825C-BB84A1203D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17" y="284"/>
              <a:ext cx="4049" cy="3755"/>
            </a:xfrm>
            <a:custGeom>
              <a:avLst/>
              <a:gdLst>
                <a:gd name="T0" fmla="*/ 518 w 4049"/>
                <a:gd name="T1" fmla="*/ 3755 h 3755"/>
                <a:gd name="T2" fmla="*/ 0 w 4049"/>
                <a:gd name="T3" fmla="*/ 3176 h 3755"/>
                <a:gd name="T4" fmla="*/ 3530 w 4049"/>
                <a:gd name="T5" fmla="*/ 0 h 3755"/>
                <a:gd name="T6" fmla="*/ 4049 w 4049"/>
                <a:gd name="T7" fmla="*/ 578 h 3755"/>
                <a:gd name="T8" fmla="*/ 518 w 4049"/>
                <a:gd name="T9" fmla="*/ 3755 h 3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9" h="3755">
                  <a:moveTo>
                    <a:pt x="518" y="3755"/>
                  </a:moveTo>
                  <a:lnTo>
                    <a:pt x="0" y="3176"/>
                  </a:lnTo>
                  <a:lnTo>
                    <a:pt x="3530" y="0"/>
                  </a:lnTo>
                  <a:lnTo>
                    <a:pt x="4049" y="578"/>
                  </a:lnTo>
                  <a:lnTo>
                    <a:pt x="518" y="3755"/>
                  </a:lnTo>
                  <a:close/>
                </a:path>
              </a:pathLst>
            </a:custGeom>
            <a:solidFill>
              <a:srgbClr val="F84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7673BF80-2CA4-B872-1542-2922BF7A28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9" y="0"/>
              <a:ext cx="2761" cy="2643"/>
            </a:xfrm>
            <a:custGeom>
              <a:avLst/>
              <a:gdLst>
                <a:gd name="T0" fmla="*/ 335 w 1256"/>
                <a:gd name="T1" fmla="*/ 943 h 1202"/>
                <a:gd name="T2" fmla="*/ 942 w 1256"/>
                <a:gd name="T3" fmla="*/ 335 h 1202"/>
                <a:gd name="T4" fmla="*/ 1256 w 1256"/>
                <a:gd name="T5" fmla="*/ 423 h 1202"/>
                <a:gd name="T6" fmla="*/ 1256 w 1256"/>
                <a:gd name="T7" fmla="*/ 54 h 1202"/>
                <a:gd name="T8" fmla="*/ 942 w 1256"/>
                <a:gd name="T9" fmla="*/ 0 h 1202"/>
                <a:gd name="T10" fmla="*/ 0 w 1256"/>
                <a:gd name="T11" fmla="*/ 943 h 1202"/>
                <a:gd name="T12" fmla="*/ 36 w 1256"/>
                <a:gd name="T13" fmla="*/ 1202 h 1202"/>
                <a:gd name="T14" fmla="*/ 392 w 1256"/>
                <a:gd name="T15" fmla="*/ 1202 h 1202"/>
                <a:gd name="T16" fmla="*/ 335 w 1256"/>
                <a:gd name="T17" fmla="*/ 943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6" h="1202">
                  <a:moveTo>
                    <a:pt x="335" y="943"/>
                  </a:moveTo>
                  <a:cubicBezTo>
                    <a:pt x="335" y="607"/>
                    <a:pt x="606" y="335"/>
                    <a:pt x="942" y="335"/>
                  </a:cubicBezTo>
                  <a:cubicBezTo>
                    <a:pt x="1057" y="335"/>
                    <a:pt x="1165" y="367"/>
                    <a:pt x="1256" y="423"/>
                  </a:cubicBezTo>
                  <a:cubicBezTo>
                    <a:pt x="1256" y="54"/>
                    <a:pt x="1256" y="54"/>
                    <a:pt x="1256" y="54"/>
                  </a:cubicBezTo>
                  <a:cubicBezTo>
                    <a:pt x="1158" y="19"/>
                    <a:pt x="1052" y="0"/>
                    <a:pt x="942" y="0"/>
                  </a:cubicBezTo>
                  <a:cubicBezTo>
                    <a:pt x="421" y="0"/>
                    <a:pt x="0" y="422"/>
                    <a:pt x="0" y="943"/>
                  </a:cubicBezTo>
                  <a:cubicBezTo>
                    <a:pt x="0" y="1032"/>
                    <a:pt x="12" y="1119"/>
                    <a:pt x="36" y="1202"/>
                  </a:cubicBezTo>
                  <a:cubicBezTo>
                    <a:pt x="392" y="1202"/>
                    <a:pt x="392" y="1202"/>
                    <a:pt x="392" y="1202"/>
                  </a:cubicBezTo>
                  <a:cubicBezTo>
                    <a:pt x="355" y="1123"/>
                    <a:pt x="335" y="1035"/>
                    <a:pt x="335" y="9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66A63B1D-154A-77D0-A92C-8F6BE529E4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32" y="1680"/>
              <a:ext cx="2761" cy="2642"/>
            </a:xfrm>
            <a:custGeom>
              <a:avLst/>
              <a:gdLst>
                <a:gd name="T0" fmla="*/ 921 w 1256"/>
                <a:gd name="T1" fmla="*/ 259 h 1202"/>
                <a:gd name="T2" fmla="*/ 314 w 1256"/>
                <a:gd name="T3" fmla="*/ 867 h 1202"/>
                <a:gd name="T4" fmla="*/ 0 w 1256"/>
                <a:gd name="T5" fmla="*/ 779 h 1202"/>
                <a:gd name="T6" fmla="*/ 0 w 1256"/>
                <a:gd name="T7" fmla="*/ 1148 h 1202"/>
                <a:gd name="T8" fmla="*/ 314 w 1256"/>
                <a:gd name="T9" fmla="*/ 1202 h 1202"/>
                <a:gd name="T10" fmla="*/ 1256 w 1256"/>
                <a:gd name="T11" fmla="*/ 259 h 1202"/>
                <a:gd name="T12" fmla="*/ 1220 w 1256"/>
                <a:gd name="T13" fmla="*/ 0 h 1202"/>
                <a:gd name="T14" fmla="*/ 864 w 1256"/>
                <a:gd name="T15" fmla="*/ 0 h 1202"/>
                <a:gd name="T16" fmla="*/ 921 w 1256"/>
                <a:gd name="T17" fmla="*/ 259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6" h="1202">
                  <a:moveTo>
                    <a:pt x="921" y="259"/>
                  </a:moveTo>
                  <a:cubicBezTo>
                    <a:pt x="921" y="595"/>
                    <a:pt x="650" y="867"/>
                    <a:pt x="314" y="867"/>
                  </a:cubicBezTo>
                  <a:cubicBezTo>
                    <a:pt x="199" y="867"/>
                    <a:pt x="91" y="835"/>
                    <a:pt x="0" y="779"/>
                  </a:cubicBezTo>
                  <a:cubicBezTo>
                    <a:pt x="0" y="1148"/>
                    <a:pt x="0" y="1148"/>
                    <a:pt x="0" y="1148"/>
                  </a:cubicBezTo>
                  <a:cubicBezTo>
                    <a:pt x="98" y="1183"/>
                    <a:pt x="204" y="1202"/>
                    <a:pt x="314" y="1202"/>
                  </a:cubicBezTo>
                  <a:cubicBezTo>
                    <a:pt x="835" y="1202"/>
                    <a:pt x="1256" y="780"/>
                    <a:pt x="1256" y="259"/>
                  </a:cubicBezTo>
                  <a:cubicBezTo>
                    <a:pt x="1256" y="170"/>
                    <a:pt x="1244" y="83"/>
                    <a:pt x="1220" y="0"/>
                  </a:cubicBezTo>
                  <a:cubicBezTo>
                    <a:pt x="864" y="0"/>
                    <a:pt x="864" y="0"/>
                    <a:pt x="864" y="0"/>
                  </a:cubicBezTo>
                  <a:cubicBezTo>
                    <a:pt x="901" y="79"/>
                    <a:pt x="921" y="167"/>
                    <a:pt x="921" y="25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D6EEB0-EBEE-A285-B5F1-0EB40087AAB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63E9D8-311F-D038-A46E-CAE9AE49C63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43C0593-11AA-4CA7-9E41-8C64EC9E93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44614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538EBA-1655-88F0-FED0-6975EB956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27" y="398001"/>
            <a:ext cx="2717709" cy="246221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defRPr/>
            </a:lvl1pPr>
          </a:lstStyle>
          <a:p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1217FBD-9B00-A1C6-2CD5-2078BE4105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8525" y="613900"/>
            <a:ext cx="271770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4" name="Espace réservé du tableau 3">
            <a:extLst>
              <a:ext uri="{FF2B5EF4-FFF2-40B4-BE49-F238E27FC236}">
                <a16:creationId xmlns:a16="http://schemas.microsoft.com/office/drawing/2014/main" id="{02D6035D-D657-3DFF-DB8A-A4DEBC2B3BCF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901700" y="1279525"/>
            <a:ext cx="10833100" cy="471487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cxnSp>
        <p:nvCxnSpPr>
          <p:cNvPr id="3" name="Connecteur droit 30">
            <a:extLst>
              <a:ext uri="{FF2B5EF4-FFF2-40B4-BE49-F238E27FC236}">
                <a16:creationId xmlns:a16="http://schemas.microsoft.com/office/drawing/2014/main" id="{C215F5D2-0F23-C805-37A2-4B272B7B3094}"/>
              </a:ext>
            </a:extLst>
          </p:cNvPr>
          <p:cNvCxnSpPr>
            <a:cxnSpLocks/>
          </p:cNvCxnSpPr>
          <p:nvPr/>
        </p:nvCxnSpPr>
        <p:spPr>
          <a:xfrm rot="5400000">
            <a:off x="-2979737" y="3429000"/>
            <a:ext cx="68580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35">
            <a:extLst>
              <a:ext uri="{FF2B5EF4-FFF2-40B4-BE49-F238E27FC236}">
                <a16:creationId xmlns:a16="http://schemas.microsoft.com/office/drawing/2014/main" id="{DD0FA591-EFBA-C4EF-1911-F9B018398278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e 1">
            <a:extLst>
              <a:ext uri="{FF2B5EF4-FFF2-40B4-BE49-F238E27FC236}">
                <a16:creationId xmlns:a16="http://schemas.microsoft.com/office/drawing/2014/main" id="{022982FB-0B58-266C-F4D3-A924B28F6BB1}"/>
              </a:ext>
            </a:extLst>
          </p:cNvPr>
          <p:cNvGrpSpPr>
            <a:grpSpLocks noChangeAspect="1"/>
          </p:cNvGrpSpPr>
          <p:nvPr/>
        </p:nvGrpSpPr>
        <p:grpSpPr>
          <a:xfrm>
            <a:off x="395263" y="6372200"/>
            <a:ext cx="108000" cy="108000"/>
            <a:chOff x="961227" y="5651700"/>
            <a:chExt cx="54000" cy="54000"/>
          </a:xfrm>
        </p:grpSpPr>
        <p:cxnSp>
          <p:nvCxnSpPr>
            <p:cNvPr id="13" name="Connecteur droit 4">
              <a:extLst>
                <a:ext uri="{FF2B5EF4-FFF2-40B4-BE49-F238E27FC236}">
                  <a16:creationId xmlns:a16="http://schemas.microsoft.com/office/drawing/2014/main" id="{B9BD5545-AC1C-C5C0-886B-8D6A9610002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C8C8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7">
              <a:extLst>
                <a:ext uri="{FF2B5EF4-FFF2-40B4-BE49-F238E27FC236}">
                  <a16:creationId xmlns:a16="http://schemas.microsoft.com/office/drawing/2014/main" id="{5D3E8BCE-F196-AC3D-5AB5-81C1565FBBDF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C8C8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4">
            <a:extLst>
              <a:ext uri="{FF2B5EF4-FFF2-40B4-BE49-F238E27FC236}">
                <a16:creationId xmlns:a16="http://schemas.microsoft.com/office/drawing/2014/main" id="{B4C49D96-8924-1A19-5470-D344AF02DA1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8901" y="6522697"/>
            <a:ext cx="236610" cy="237600"/>
            <a:chOff x="1689" y="0"/>
            <a:chExt cx="4304" cy="4322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2286DAA3-A7E5-3882-B45D-93F2F48BB7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17" y="284"/>
              <a:ext cx="4049" cy="3755"/>
            </a:xfrm>
            <a:custGeom>
              <a:avLst/>
              <a:gdLst>
                <a:gd name="T0" fmla="*/ 518 w 4049"/>
                <a:gd name="T1" fmla="*/ 3755 h 3755"/>
                <a:gd name="T2" fmla="*/ 0 w 4049"/>
                <a:gd name="T3" fmla="*/ 3176 h 3755"/>
                <a:gd name="T4" fmla="*/ 3530 w 4049"/>
                <a:gd name="T5" fmla="*/ 0 h 3755"/>
                <a:gd name="T6" fmla="*/ 4049 w 4049"/>
                <a:gd name="T7" fmla="*/ 578 h 3755"/>
                <a:gd name="T8" fmla="*/ 518 w 4049"/>
                <a:gd name="T9" fmla="*/ 3755 h 3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9" h="3755">
                  <a:moveTo>
                    <a:pt x="518" y="3755"/>
                  </a:moveTo>
                  <a:lnTo>
                    <a:pt x="0" y="3176"/>
                  </a:lnTo>
                  <a:lnTo>
                    <a:pt x="3530" y="0"/>
                  </a:lnTo>
                  <a:lnTo>
                    <a:pt x="4049" y="578"/>
                  </a:lnTo>
                  <a:lnTo>
                    <a:pt x="518" y="3755"/>
                  </a:lnTo>
                  <a:close/>
                </a:path>
              </a:pathLst>
            </a:custGeom>
            <a:solidFill>
              <a:srgbClr val="F84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BFF12686-0D29-ECC1-B233-A0438FDA4F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9" y="0"/>
              <a:ext cx="2761" cy="2643"/>
            </a:xfrm>
            <a:custGeom>
              <a:avLst/>
              <a:gdLst>
                <a:gd name="T0" fmla="*/ 335 w 1256"/>
                <a:gd name="T1" fmla="*/ 943 h 1202"/>
                <a:gd name="T2" fmla="*/ 942 w 1256"/>
                <a:gd name="T3" fmla="*/ 335 h 1202"/>
                <a:gd name="T4" fmla="*/ 1256 w 1256"/>
                <a:gd name="T5" fmla="*/ 423 h 1202"/>
                <a:gd name="T6" fmla="*/ 1256 w 1256"/>
                <a:gd name="T7" fmla="*/ 54 h 1202"/>
                <a:gd name="T8" fmla="*/ 942 w 1256"/>
                <a:gd name="T9" fmla="*/ 0 h 1202"/>
                <a:gd name="T10" fmla="*/ 0 w 1256"/>
                <a:gd name="T11" fmla="*/ 943 h 1202"/>
                <a:gd name="T12" fmla="*/ 36 w 1256"/>
                <a:gd name="T13" fmla="*/ 1202 h 1202"/>
                <a:gd name="T14" fmla="*/ 392 w 1256"/>
                <a:gd name="T15" fmla="*/ 1202 h 1202"/>
                <a:gd name="T16" fmla="*/ 335 w 1256"/>
                <a:gd name="T17" fmla="*/ 943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6" h="1202">
                  <a:moveTo>
                    <a:pt x="335" y="943"/>
                  </a:moveTo>
                  <a:cubicBezTo>
                    <a:pt x="335" y="607"/>
                    <a:pt x="606" y="335"/>
                    <a:pt x="942" y="335"/>
                  </a:cubicBezTo>
                  <a:cubicBezTo>
                    <a:pt x="1057" y="335"/>
                    <a:pt x="1165" y="367"/>
                    <a:pt x="1256" y="423"/>
                  </a:cubicBezTo>
                  <a:cubicBezTo>
                    <a:pt x="1256" y="54"/>
                    <a:pt x="1256" y="54"/>
                    <a:pt x="1256" y="54"/>
                  </a:cubicBezTo>
                  <a:cubicBezTo>
                    <a:pt x="1158" y="19"/>
                    <a:pt x="1052" y="0"/>
                    <a:pt x="942" y="0"/>
                  </a:cubicBezTo>
                  <a:cubicBezTo>
                    <a:pt x="421" y="0"/>
                    <a:pt x="0" y="422"/>
                    <a:pt x="0" y="943"/>
                  </a:cubicBezTo>
                  <a:cubicBezTo>
                    <a:pt x="0" y="1032"/>
                    <a:pt x="12" y="1119"/>
                    <a:pt x="36" y="1202"/>
                  </a:cubicBezTo>
                  <a:cubicBezTo>
                    <a:pt x="392" y="1202"/>
                    <a:pt x="392" y="1202"/>
                    <a:pt x="392" y="1202"/>
                  </a:cubicBezTo>
                  <a:cubicBezTo>
                    <a:pt x="355" y="1123"/>
                    <a:pt x="335" y="1035"/>
                    <a:pt x="335" y="9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C3B6972E-F5EB-2D1B-B357-7EA0041CD7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32" y="1680"/>
              <a:ext cx="2761" cy="2642"/>
            </a:xfrm>
            <a:custGeom>
              <a:avLst/>
              <a:gdLst>
                <a:gd name="T0" fmla="*/ 921 w 1256"/>
                <a:gd name="T1" fmla="*/ 259 h 1202"/>
                <a:gd name="T2" fmla="*/ 314 w 1256"/>
                <a:gd name="T3" fmla="*/ 867 h 1202"/>
                <a:gd name="T4" fmla="*/ 0 w 1256"/>
                <a:gd name="T5" fmla="*/ 779 h 1202"/>
                <a:gd name="T6" fmla="*/ 0 w 1256"/>
                <a:gd name="T7" fmla="*/ 1148 h 1202"/>
                <a:gd name="T8" fmla="*/ 314 w 1256"/>
                <a:gd name="T9" fmla="*/ 1202 h 1202"/>
                <a:gd name="T10" fmla="*/ 1256 w 1256"/>
                <a:gd name="T11" fmla="*/ 259 h 1202"/>
                <a:gd name="T12" fmla="*/ 1220 w 1256"/>
                <a:gd name="T13" fmla="*/ 0 h 1202"/>
                <a:gd name="T14" fmla="*/ 864 w 1256"/>
                <a:gd name="T15" fmla="*/ 0 h 1202"/>
                <a:gd name="T16" fmla="*/ 921 w 1256"/>
                <a:gd name="T17" fmla="*/ 259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6" h="1202">
                  <a:moveTo>
                    <a:pt x="921" y="259"/>
                  </a:moveTo>
                  <a:cubicBezTo>
                    <a:pt x="921" y="595"/>
                    <a:pt x="650" y="867"/>
                    <a:pt x="314" y="867"/>
                  </a:cubicBezTo>
                  <a:cubicBezTo>
                    <a:pt x="199" y="867"/>
                    <a:pt x="91" y="835"/>
                    <a:pt x="0" y="779"/>
                  </a:cubicBezTo>
                  <a:cubicBezTo>
                    <a:pt x="0" y="1148"/>
                    <a:pt x="0" y="1148"/>
                    <a:pt x="0" y="1148"/>
                  </a:cubicBezTo>
                  <a:cubicBezTo>
                    <a:pt x="98" y="1183"/>
                    <a:pt x="204" y="1202"/>
                    <a:pt x="314" y="1202"/>
                  </a:cubicBezTo>
                  <a:cubicBezTo>
                    <a:pt x="835" y="1202"/>
                    <a:pt x="1256" y="780"/>
                    <a:pt x="1256" y="259"/>
                  </a:cubicBezTo>
                  <a:cubicBezTo>
                    <a:pt x="1256" y="170"/>
                    <a:pt x="1244" y="83"/>
                    <a:pt x="1220" y="0"/>
                  </a:cubicBezTo>
                  <a:cubicBezTo>
                    <a:pt x="864" y="0"/>
                    <a:pt x="864" y="0"/>
                    <a:pt x="864" y="0"/>
                  </a:cubicBezTo>
                  <a:cubicBezTo>
                    <a:pt x="901" y="79"/>
                    <a:pt x="921" y="167"/>
                    <a:pt x="921" y="25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9FD3A8-426C-4C3B-9EDE-C2467EB3A79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136EF8-E78D-0D2C-FA80-2E18934D415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43C0593-11AA-4CA7-9E41-8C64EC9E93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0367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IGHLIGHT—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9EE6DD08-C2F8-635B-8B1B-4C411B842E13}"/>
              </a:ext>
            </a:extLst>
          </p:cNvPr>
          <p:cNvCxnSpPr>
            <a:cxnSpLocks/>
          </p:cNvCxnSpPr>
          <p:nvPr/>
        </p:nvCxnSpPr>
        <p:spPr>
          <a:xfrm rot="5400000">
            <a:off x="5600700" y="3429000"/>
            <a:ext cx="68580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35">
            <a:extLst>
              <a:ext uri="{FF2B5EF4-FFF2-40B4-BE49-F238E27FC236}">
                <a16:creationId xmlns:a16="http://schemas.microsoft.com/office/drawing/2014/main" id="{47A6D539-277E-D80B-92A8-25CCB10C7A93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FCABFD0D-A750-7331-E9B6-05F76BE34D5F}"/>
              </a:ext>
            </a:extLst>
          </p:cNvPr>
          <p:cNvSpPr/>
          <p:nvPr/>
        </p:nvSpPr>
        <p:spPr>
          <a:xfrm>
            <a:off x="9029700" y="0"/>
            <a:ext cx="3162299" cy="642619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3E061D9C-9ABD-01CC-F397-2588244346BF}"/>
              </a:ext>
            </a:extLst>
          </p:cNvPr>
          <p:cNvGrpSpPr>
            <a:grpSpLocks noChangeAspect="1"/>
          </p:cNvGrpSpPr>
          <p:nvPr/>
        </p:nvGrpSpPr>
        <p:grpSpPr>
          <a:xfrm>
            <a:off x="8975700" y="6372200"/>
            <a:ext cx="108000" cy="108000"/>
            <a:chOff x="961227" y="5651700"/>
            <a:chExt cx="54000" cy="54000"/>
          </a:xfrm>
        </p:grpSpPr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6811569A-E146-E339-5E81-E7B5691B1D8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BEBE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C844C903-0940-53D8-53A1-E245FE380AB8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BEBE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8771FE06-D60A-5BDB-A3A3-AE419D68A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59" y="398001"/>
            <a:ext cx="4516431" cy="246221"/>
          </a:xfr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endParaRPr lang="fr-FR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1BF4934B-5A7C-2EF7-B108-9EF677DF0A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0057" y="613900"/>
            <a:ext cx="3848100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8DCF602F-0A7B-9F1B-42C3-94CACAD1F56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8901" y="6522697"/>
            <a:ext cx="236610" cy="237600"/>
            <a:chOff x="1689" y="0"/>
            <a:chExt cx="4304" cy="4322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88B21379-3256-AB43-D1DC-456B13A9DF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17" y="284"/>
              <a:ext cx="4049" cy="3755"/>
            </a:xfrm>
            <a:custGeom>
              <a:avLst/>
              <a:gdLst>
                <a:gd name="T0" fmla="*/ 518 w 4049"/>
                <a:gd name="T1" fmla="*/ 3755 h 3755"/>
                <a:gd name="T2" fmla="*/ 0 w 4049"/>
                <a:gd name="T3" fmla="*/ 3176 h 3755"/>
                <a:gd name="T4" fmla="*/ 3530 w 4049"/>
                <a:gd name="T5" fmla="*/ 0 h 3755"/>
                <a:gd name="T6" fmla="*/ 4049 w 4049"/>
                <a:gd name="T7" fmla="*/ 578 h 3755"/>
                <a:gd name="T8" fmla="*/ 518 w 4049"/>
                <a:gd name="T9" fmla="*/ 3755 h 3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9" h="3755">
                  <a:moveTo>
                    <a:pt x="518" y="3755"/>
                  </a:moveTo>
                  <a:lnTo>
                    <a:pt x="0" y="3176"/>
                  </a:lnTo>
                  <a:lnTo>
                    <a:pt x="3530" y="0"/>
                  </a:lnTo>
                  <a:lnTo>
                    <a:pt x="4049" y="578"/>
                  </a:lnTo>
                  <a:lnTo>
                    <a:pt x="518" y="3755"/>
                  </a:lnTo>
                  <a:close/>
                </a:path>
              </a:pathLst>
            </a:custGeom>
            <a:solidFill>
              <a:srgbClr val="F84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39F196A0-D989-246C-FFAA-EB2172898C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9" y="0"/>
              <a:ext cx="2761" cy="2643"/>
            </a:xfrm>
            <a:custGeom>
              <a:avLst/>
              <a:gdLst>
                <a:gd name="T0" fmla="*/ 335 w 1256"/>
                <a:gd name="T1" fmla="*/ 943 h 1202"/>
                <a:gd name="T2" fmla="*/ 942 w 1256"/>
                <a:gd name="T3" fmla="*/ 335 h 1202"/>
                <a:gd name="T4" fmla="*/ 1256 w 1256"/>
                <a:gd name="T5" fmla="*/ 423 h 1202"/>
                <a:gd name="T6" fmla="*/ 1256 w 1256"/>
                <a:gd name="T7" fmla="*/ 54 h 1202"/>
                <a:gd name="T8" fmla="*/ 942 w 1256"/>
                <a:gd name="T9" fmla="*/ 0 h 1202"/>
                <a:gd name="T10" fmla="*/ 0 w 1256"/>
                <a:gd name="T11" fmla="*/ 943 h 1202"/>
                <a:gd name="T12" fmla="*/ 36 w 1256"/>
                <a:gd name="T13" fmla="*/ 1202 h 1202"/>
                <a:gd name="T14" fmla="*/ 392 w 1256"/>
                <a:gd name="T15" fmla="*/ 1202 h 1202"/>
                <a:gd name="T16" fmla="*/ 335 w 1256"/>
                <a:gd name="T17" fmla="*/ 943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6" h="1202">
                  <a:moveTo>
                    <a:pt x="335" y="943"/>
                  </a:moveTo>
                  <a:cubicBezTo>
                    <a:pt x="335" y="607"/>
                    <a:pt x="606" y="335"/>
                    <a:pt x="942" y="335"/>
                  </a:cubicBezTo>
                  <a:cubicBezTo>
                    <a:pt x="1057" y="335"/>
                    <a:pt x="1165" y="367"/>
                    <a:pt x="1256" y="423"/>
                  </a:cubicBezTo>
                  <a:cubicBezTo>
                    <a:pt x="1256" y="54"/>
                    <a:pt x="1256" y="54"/>
                    <a:pt x="1256" y="54"/>
                  </a:cubicBezTo>
                  <a:cubicBezTo>
                    <a:pt x="1158" y="19"/>
                    <a:pt x="1052" y="0"/>
                    <a:pt x="942" y="0"/>
                  </a:cubicBezTo>
                  <a:cubicBezTo>
                    <a:pt x="421" y="0"/>
                    <a:pt x="0" y="422"/>
                    <a:pt x="0" y="943"/>
                  </a:cubicBezTo>
                  <a:cubicBezTo>
                    <a:pt x="0" y="1032"/>
                    <a:pt x="12" y="1119"/>
                    <a:pt x="36" y="1202"/>
                  </a:cubicBezTo>
                  <a:cubicBezTo>
                    <a:pt x="392" y="1202"/>
                    <a:pt x="392" y="1202"/>
                    <a:pt x="392" y="1202"/>
                  </a:cubicBezTo>
                  <a:cubicBezTo>
                    <a:pt x="355" y="1123"/>
                    <a:pt x="335" y="1035"/>
                    <a:pt x="335" y="9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21A1E8B1-3737-4964-B66F-24B5A1007F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32" y="1680"/>
              <a:ext cx="2761" cy="2642"/>
            </a:xfrm>
            <a:custGeom>
              <a:avLst/>
              <a:gdLst>
                <a:gd name="T0" fmla="*/ 921 w 1256"/>
                <a:gd name="T1" fmla="*/ 259 h 1202"/>
                <a:gd name="T2" fmla="*/ 314 w 1256"/>
                <a:gd name="T3" fmla="*/ 867 h 1202"/>
                <a:gd name="T4" fmla="*/ 0 w 1256"/>
                <a:gd name="T5" fmla="*/ 779 h 1202"/>
                <a:gd name="T6" fmla="*/ 0 w 1256"/>
                <a:gd name="T7" fmla="*/ 1148 h 1202"/>
                <a:gd name="T8" fmla="*/ 314 w 1256"/>
                <a:gd name="T9" fmla="*/ 1202 h 1202"/>
                <a:gd name="T10" fmla="*/ 1256 w 1256"/>
                <a:gd name="T11" fmla="*/ 259 h 1202"/>
                <a:gd name="T12" fmla="*/ 1220 w 1256"/>
                <a:gd name="T13" fmla="*/ 0 h 1202"/>
                <a:gd name="T14" fmla="*/ 864 w 1256"/>
                <a:gd name="T15" fmla="*/ 0 h 1202"/>
                <a:gd name="T16" fmla="*/ 921 w 1256"/>
                <a:gd name="T17" fmla="*/ 259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6" h="1202">
                  <a:moveTo>
                    <a:pt x="921" y="259"/>
                  </a:moveTo>
                  <a:cubicBezTo>
                    <a:pt x="921" y="595"/>
                    <a:pt x="650" y="867"/>
                    <a:pt x="314" y="867"/>
                  </a:cubicBezTo>
                  <a:cubicBezTo>
                    <a:pt x="199" y="867"/>
                    <a:pt x="91" y="835"/>
                    <a:pt x="0" y="779"/>
                  </a:cubicBezTo>
                  <a:cubicBezTo>
                    <a:pt x="0" y="1148"/>
                    <a:pt x="0" y="1148"/>
                    <a:pt x="0" y="1148"/>
                  </a:cubicBezTo>
                  <a:cubicBezTo>
                    <a:pt x="98" y="1183"/>
                    <a:pt x="204" y="1202"/>
                    <a:pt x="314" y="1202"/>
                  </a:cubicBezTo>
                  <a:cubicBezTo>
                    <a:pt x="835" y="1202"/>
                    <a:pt x="1256" y="780"/>
                    <a:pt x="1256" y="259"/>
                  </a:cubicBezTo>
                  <a:cubicBezTo>
                    <a:pt x="1256" y="170"/>
                    <a:pt x="1244" y="83"/>
                    <a:pt x="1220" y="0"/>
                  </a:cubicBezTo>
                  <a:cubicBezTo>
                    <a:pt x="864" y="0"/>
                    <a:pt x="864" y="0"/>
                    <a:pt x="864" y="0"/>
                  </a:cubicBezTo>
                  <a:cubicBezTo>
                    <a:pt x="901" y="79"/>
                    <a:pt x="921" y="167"/>
                    <a:pt x="921" y="25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E7AA374-E206-AC31-398E-C63ECC47B98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7B4DF22-2868-52B7-CF04-FFE42DDE690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43C0593-11AA-4CA7-9E41-8C64EC9E93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95980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IGHLIGHT—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9B0F1C-0343-62ED-BABD-0CB555AD99D0}"/>
              </a:ext>
            </a:extLst>
          </p:cNvPr>
          <p:cNvSpPr/>
          <p:nvPr/>
        </p:nvSpPr>
        <p:spPr>
          <a:xfrm>
            <a:off x="0" y="0"/>
            <a:ext cx="2713036" cy="642619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AB75CABC-2C74-CE4C-5720-BD7EF0D14405}"/>
              </a:ext>
            </a:extLst>
          </p:cNvPr>
          <p:cNvCxnSpPr>
            <a:cxnSpLocks/>
          </p:cNvCxnSpPr>
          <p:nvPr/>
        </p:nvCxnSpPr>
        <p:spPr>
          <a:xfrm rot="5400000">
            <a:off x="-715964" y="3429000"/>
            <a:ext cx="68580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3D2489F7-9885-8C7E-7590-CA53B699D4EC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FAAADA36-D5E3-1769-8EFB-55A70911F64B}"/>
              </a:ext>
            </a:extLst>
          </p:cNvPr>
          <p:cNvGrpSpPr>
            <a:grpSpLocks noChangeAspect="1"/>
          </p:cNvGrpSpPr>
          <p:nvPr/>
        </p:nvGrpSpPr>
        <p:grpSpPr>
          <a:xfrm>
            <a:off x="2659036" y="6372200"/>
            <a:ext cx="108000" cy="108000"/>
            <a:chOff x="961227" y="5651700"/>
            <a:chExt cx="54000" cy="54000"/>
          </a:xfrm>
        </p:grpSpPr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EEC558DF-FA3F-16A3-8F1E-BE214B991A3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BEBE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FB4AA121-69D9-7D91-7290-D26FEABA00D3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BEBE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itre 1">
            <a:extLst>
              <a:ext uri="{FF2B5EF4-FFF2-40B4-BE49-F238E27FC236}">
                <a16:creationId xmlns:a16="http://schemas.microsoft.com/office/drawing/2014/main" id="{42AE8B71-B670-67AA-E381-FE7BDBD49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59" y="398001"/>
            <a:ext cx="4516431" cy="246221"/>
          </a:xfr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endParaRPr lang="fr-FR" dirty="0"/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3297A54F-6257-E0F4-DA28-B412B19453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0057" y="613900"/>
            <a:ext cx="3848100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C81135AF-892C-7F2E-23C1-425F2088C8E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8901" y="6522697"/>
            <a:ext cx="236610" cy="237600"/>
            <a:chOff x="1689" y="0"/>
            <a:chExt cx="4304" cy="4322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724F1AC2-18EE-5FCB-950B-A0B00BFB87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17" y="284"/>
              <a:ext cx="4049" cy="3755"/>
            </a:xfrm>
            <a:custGeom>
              <a:avLst/>
              <a:gdLst>
                <a:gd name="T0" fmla="*/ 518 w 4049"/>
                <a:gd name="T1" fmla="*/ 3755 h 3755"/>
                <a:gd name="T2" fmla="*/ 0 w 4049"/>
                <a:gd name="T3" fmla="*/ 3176 h 3755"/>
                <a:gd name="T4" fmla="*/ 3530 w 4049"/>
                <a:gd name="T5" fmla="*/ 0 h 3755"/>
                <a:gd name="T6" fmla="*/ 4049 w 4049"/>
                <a:gd name="T7" fmla="*/ 578 h 3755"/>
                <a:gd name="T8" fmla="*/ 518 w 4049"/>
                <a:gd name="T9" fmla="*/ 3755 h 3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9" h="3755">
                  <a:moveTo>
                    <a:pt x="518" y="3755"/>
                  </a:moveTo>
                  <a:lnTo>
                    <a:pt x="0" y="3176"/>
                  </a:lnTo>
                  <a:lnTo>
                    <a:pt x="3530" y="0"/>
                  </a:lnTo>
                  <a:lnTo>
                    <a:pt x="4049" y="578"/>
                  </a:lnTo>
                  <a:lnTo>
                    <a:pt x="518" y="3755"/>
                  </a:lnTo>
                  <a:close/>
                </a:path>
              </a:pathLst>
            </a:custGeom>
            <a:solidFill>
              <a:srgbClr val="F84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99774C64-8FB6-4ED4-71B5-E4635AA9B6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9" y="0"/>
              <a:ext cx="2761" cy="2643"/>
            </a:xfrm>
            <a:custGeom>
              <a:avLst/>
              <a:gdLst>
                <a:gd name="T0" fmla="*/ 335 w 1256"/>
                <a:gd name="T1" fmla="*/ 943 h 1202"/>
                <a:gd name="T2" fmla="*/ 942 w 1256"/>
                <a:gd name="T3" fmla="*/ 335 h 1202"/>
                <a:gd name="T4" fmla="*/ 1256 w 1256"/>
                <a:gd name="T5" fmla="*/ 423 h 1202"/>
                <a:gd name="T6" fmla="*/ 1256 w 1256"/>
                <a:gd name="T7" fmla="*/ 54 h 1202"/>
                <a:gd name="T8" fmla="*/ 942 w 1256"/>
                <a:gd name="T9" fmla="*/ 0 h 1202"/>
                <a:gd name="T10" fmla="*/ 0 w 1256"/>
                <a:gd name="T11" fmla="*/ 943 h 1202"/>
                <a:gd name="T12" fmla="*/ 36 w 1256"/>
                <a:gd name="T13" fmla="*/ 1202 h 1202"/>
                <a:gd name="T14" fmla="*/ 392 w 1256"/>
                <a:gd name="T15" fmla="*/ 1202 h 1202"/>
                <a:gd name="T16" fmla="*/ 335 w 1256"/>
                <a:gd name="T17" fmla="*/ 943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6" h="1202">
                  <a:moveTo>
                    <a:pt x="335" y="943"/>
                  </a:moveTo>
                  <a:cubicBezTo>
                    <a:pt x="335" y="607"/>
                    <a:pt x="606" y="335"/>
                    <a:pt x="942" y="335"/>
                  </a:cubicBezTo>
                  <a:cubicBezTo>
                    <a:pt x="1057" y="335"/>
                    <a:pt x="1165" y="367"/>
                    <a:pt x="1256" y="423"/>
                  </a:cubicBezTo>
                  <a:cubicBezTo>
                    <a:pt x="1256" y="54"/>
                    <a:pt x="1256" y="54"/>
                    <a:pt x="1256" y="54"/>
                  </a:cubicBezTo>
                  <a:cubicBezTo>
                    <a:pt x="1158" y="19"/>
                    <a:pt x="1052" y="0"/>
                    <a:pt x="942" y="0"/>
                  </a:cubicBezTo>
                  <a:cubicBezTo>
                    <a:pt x="421" y="0"/>
                    <a:pt x="0" y="422"/>
                    <a:pt x="0" y="943"/>
                  </a:cubicBezTo>
                  <a:cubicBezTo>
                    <a:pt x="0" y="1032"/>
                    <a:pt x="12" y="1119"/>
                    <a:pt x="36" y="1202"/>
                  </a:cubicBezTo>
                  <a:cubicBezTo>
                    <a:pt x="392" y="1202"/>
                    <a:pt x="392" y="1202"/>
                    <a:pt x="392" y="1202"/>
                  </a:cubicBezTo>
                  <a:cubicBezTo>
                    <a:pt x="355" y="1123"/>
                    <a:pt x="335" y="1035"/>
                    <a:pt x="335" y="9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F03353E3-6A6F-3381-6E1E-AFBF077508A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32" y="1680"/>
              <a:ext cx="2761" cy="2642"/>
            </a:xfrm>
            <a:custGeom>
              <a:avLst/>
              <a:gdLst>
                <a:gd name="T0" fmla="*/ 921 w 1256"/>
                <a:gd name="T1" fmla="*/ 259 h 1202"/>
                <a:gd name="T2" fmla="*/ 314 w 1256"/>
                <a:gd name="T3" fmla="*/ 867 h 1202"/>
                <a:gd name="T4" fmla="*/ 0 w 1256"/>
                <a:gd name="T5" fmla="*/ 779 h 1202"/>
                <a:gd name="T6" fmla="*/ 0 w 1256"/>
                <a:gd name="T7" fmla="*/ 1148 h 1202"/>
                <a:gd name="T8" fmla="*/ 314 w 1256"/>
                <a:gd name="T9" fmla="*/ 1202 h 1202"/>
                <a:gd name="T10" fmla="*/ 1256 w 1256"/>
                <a:gd name="T11" fmla="*/ 259 h 1202"/>
                <a:gd name="T12" fmla="*/ 1220 w 1256"/>
                <a:gd name="T13" fmla="*/ 0 h 1202"/>
                <a:gd name="T14" fmla="*/ 864 w 1256"/>
                <a:gd name="T15" fmla="*/ 0 h 1202"/>
                <a:gd name="T16" fmla="*/ 921 w 1256"/>
                <a:gd name="T17" fmla="*/ 259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6" h="1202">
                  <a:moveTo>
                    <a:pt x="921" y="259"/>
                  </a:moveTo>
                  <a:cubicBezTo>
                    <a:pt x="921" y="595"/>
                    <a:pt x="650" y="867"/>
                    <a:pt x="314" y="867"/>
                  </a:cubicBezTo>
                  <a:cubicBezTo>
                    <a:pt x="199" y="867"/>
                    <a:pt x="91" y="835"/>
                    <a:pt x="0" y="779"/>
                  </a:cubicBezTo>
                  <a:cubicBezTo>
                    <a:pt x="0" y="1148"/>
                    <a:pt x="0" y="1148"/>
                    <a:pt x="0" y="1148"/>
                  </a:cubicBezTo>
                  <a:cubicBezTo>
                    <a:pt x="98" y="1183"/>
                    <a:pt x="204" y="1202"/>
                    <a:pt x="314" y="1202"/>
                  </a:cubicBezTo>
                  <a:cubicBezTo>
                    <a:pt x="835" y="1202"/>
                    <a:pt x="1256" y="780"/>
                    <a:pt x="1256" y="259"/>
                  </a:cubicBezTo>
                  <a:cubicBezTo>
                    <a:pt x="1256" y="170"/>
                    <a:pt x="1244" y="83"/>
                    <a:pt x="1220" y="0"/>
                  </a:cubicBezTo>
                  <a:cubicBezTo>
                    <a:pt x="864" y="0"/>
                    <a:pt x="864" y="0"/>
                    <a:pt x="864" y="0"/>
                  </a:cubicBezTo>
                  <a:cubicBezTo>
                    <a:pt x="901" y="79"/>
                    <a:pt x="921" y="167"/>
                    <a:pt x="921" y="25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925706-034F-71F4-F2AB-DD89F538D1D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BA708EC0-C569-DB20-F143-81F462369C3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43C0593-11AA-4CA7-9E41-8C64EC9E93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60816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IGHLIGHT—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9B0F1C-0343-62ED-BABD-0CB555AD99D0}"/>
              </a:ext>
            </a:extLst>
          </p:cNvPr>
          <p:cNvSpPr/>
          <p:nvPr/>
        </p:nvSpPr>
        <p:spPr>
          <a:xfrm>
            <a:off x="0" y="0"/>
            <a:ext cx="4516430" cy="642619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3D2489F7-9885-8C7E-7590-CA53B699D4EC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AB75CABC-2C74-CE4C-5720-BD7EF0D14405}"/>
              </a:ext>
            </a:extLst>
          </p:cNvPr>
          <p:cNvCxnSpPr>
            <a:cxnSpLocks/>
          </p:cNvCxnSpPr>
          <p:nvPr/>
        </p:nvCxnSpPr>
        <p:spPr>
          <a:xfrm rot="5400000">
            <a:off x="1087430" y="3428998"/>
            <a:ext cx="68580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FAAADA36-D5E3-1769-8EFB-55A70911F64B}"/>
              </a:ext>
            </a:extLst>
          </p:cNvPr>
          <p:cNvGrpSpPr>
            <a:grpSpLocks noChangeAspect="1"/>
          </p:cNvGrpSpPr>
          <p:nvPr/>
        </p:nvGrpSpPr>
        <p:grpSpPr>
          <a:xfrm>
            <a:off x="4462430" y="6372198"/>
            <a:ext cx="108000" cy="108000"/>
            <a:chOff x="961227" y="5651700"/>
            <a:chExt cx="54000" cy="54000"/>
          </a:xfrm>
        </p:grpSpPr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EEC558DF-FA3F-16A3-8F1E-BE214B991A3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BEBE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FB4AA121-69D9-7D91-7290-D26FEABA00D3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BEBE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itre 1">
            <a:extLst>
              <a:ext uri="{FF2B5EF4-FFF2-40B4-BE49-F238E27FC236}">
                <a16:creationId xmlns:a16="http://schemas.microsoft.com/office/drawing/2014/main" id="{0BD25F03-AC2F-1E05-5245-069077A3E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59" y="398001"/>
            <a:ext cx="4516431" cy="246221"/>
          </a:xfr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endParaRPr lang="fr-FR" dirty="0"/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8F62FB17-C79D-3FE7-E423-F4FD1C514B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0057" y="613900"/>
            <a:ext cx="3848100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F32EFA51-AAA7-C5B8-78DC-90431C2CA87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8901" y="6522697"/>
            <a:ext cx="236610" cy="237600"/>
            <a:chOff x="1689" y="0"/>
            <a:chExt cx="4304" cy="4322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E7FDB4BC-7475-8A79-245C-B6DE9FF334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17" y="284"/>
              <a:ext cx="4049" cy="3755"/>
            </a:xfrm>
            <a:custGeom>
              <a:avLst/>
              <a:gdLst>
                <a:gd name="T0" fmla="*/ 518 w 4049"/>
                <a:gd name="T1" fmla="*/ 3755 h 3755"/>
                <a:gd name="T2" fmla="*/ 0 w 4049"/>
                <a:gd name="T3" fmla="*/ 3176 h 3755"/>
                <a:gd name="T4" fmla="*/ 3530 w 4049"/>
                <a:gd name="T5" fmla="*/ 0 h 3755"/>
                <a:gd name="T6" fmla="*/ 4049 w 4049"/>
                <a:gd name="T7" fmla="*/ 578 h 3755"/>
                <a:gd name="T8" fmla="*/ 518 w 4049"/>
                <a:gd name="T9" fmla="*/ 3755 h 3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9" h="3755">
                  <a:moveTo>
                    <a:pt x="518" y="3755"/>
                  </a:moveTo>
                  <a:lnTo>
                    <a:pt x="0" y="3176"/>
                  </a:lnTo>
                  <a:lnTo>
                    <a:pt x="3530" y="0"/>
                  </a:lnTo>
                  <a:lnTo>
                    <a:pt x="4049" y="578"/>
                  </a:lnTo>
                  <a:lnTo>
                    <a:pt x="518" y="3755"/>
                  </a:lnTo>
                  <a:close/>
                </a:path>
              </a:pathLst>
            </a:custGeom>
            <a:solidFill>
              <a:srgbClr val="F84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93558E37-B089-1A37-6C24-37323DE86C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9" y="0"/>
              <a:ext cx="2761" cy="2643"/>
            </a:xfrm>
            <a:custGeom>
              <a:avLst/>
              <a:gdLst>
                <a:gd name="T0" fmla="*/ 335 w 1256"/>
                <a:gd name="T1" fmla="*/ 943 h 1202"/>
                <a:gd name="T2" fmla="*/ 942 w 1256"/>
                <a:gd name="T3" fmla="*/ 335 h 1202"/>
                <a:gd name="T4" fmla="*/ 1256 w 1256"/>
                <a:gd name="T5" fmla="*/ 423 h 1202"/>
                <a:gd name="T6" fmla="*/ 1256 w 1256"/>
                <a:gd name="T7" fmla="*/ 54 h 1202"/>
                <a:gd name="T8" fmla="*/ 942 w 1256"/>
                <a:gd name="T9" fmla="*/ 0 h 1202"/>
                <a:gd name="T10" fmla="*/ 0 w 1256"/>
                <a:gd name="T11" fmla="*/ 943 h 1202"/>
                <a:gd name="T12" fmla="*/ 36 w 1256"/>
                <a:gd name="T13" fmla="*/ 1202 h 1202"/>
                <a:gd name="T14" fmla="*/ 392 w 1256"/>
                <a:gd name="T15" fmla="*/ 1202 h 1202"/>
                <a:gd name="T16" fmla="*/ 335 w 1256"/>
                <a:gd name="T17" fmla="*/ 943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6" h="1202">
                  <a:moveTo>
                    <a:pt x="335" y="943"/>
                  </a:moveTo>
                  <a:cubicBezTo>
                    <a:pt x="335" y="607"/>
                    <a:pt x="606" y="335"/>
                    <a:pt x="942" y="335"/>
                  </a:cubicBezTo>
                  <a:cubicBezTo>
                    <a:pt x="1057" y="335"/>
                    <a:pt x="1165" y="367"/>
                    <a:pt x="1256" y="423"/>
                  </a:cubicBezTo>
                  <a:cubicBezTo>
                    <a:pt x="1256" y="54"/>
                    <a:pt x="1256" y="54"/>
                    <a:pt x="1256" y="54"/>
                  </a:cubicBezTo>
                  <a:cubicBezTo>
                    <a:pt x="1158" y="19"/>
                    <a:pt x="1052" y="0"/>
                    <a:pt x="942" y="0"/>
                  </a:cubicBezTo>
                  <a:cubicBezTo>
                    <a:pt x="421" y="0"/>
                    <a:pt x="0" y="422"/>
                    <a:pt x="0" y="943"/>
                  </a:cubicBezTo>
                  <a:cubicBezTo>
                    <a:pt x="0" y="1032"/>
                    <a:pt x="12" y="1119"/>
                    <a:pt x="36" y="1202"/>
                  </a:cubicBezTo>
                  <a:cubicBezTo>
                    <a:pt x="392" y="1202"/>
                    <a:pt x="392" y="1202"/>
                    <a:pt x="392" y="1202"/>
                  </a:cubicBezTo>
                  <a:cubicBezTo>
                    <a:pt x="355" y="1123"/>
                    <a:pt x="335" y="1035"/>
                    <a:pt x="335" y="9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FF7214B5-131F-A116-482A-0F1A054938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32" y="1680"/>
              <a:ext cx="2761" cy="2642"/>
            </a:xfrm>
            <a:custGeom>
              <a:avLst/>
              <a:gdLst>
                <a:gd name="T0" fmla="*/ 921 w 1256"/>
                <a:gd name="T1" fmla="*/ 259 h 1202"/>
                <a:gd name="T2" fmla="*/ 314 w 1256"/>
                <a:gd name="T3" fmla="*/ 867 h 1202"/>
                <a:gd name="T4" fmla="*/ 0 w 1256"/>
                <a:gd name="T5" fmla="*/ 779 h 1202"/>
                <a:gd name="T6" fmla="*/ 0 w 1256"/>
                <a:gd name="T7" fmla="*/ 1148 h 1202"/>
                <a:gd name="T8" fmla="*/ 314 w 1256"/>
                <a:gd name="T9" fmla="*/ 1202 h 1202"/>
                <a:gd name="T10" fmla="*/ 1256 w 1256"/>
                <a:gd name="T11" fmla="*/ 259 h 1202"/>
                <a:gd name="T12" fmla="*/ 1220 w 1256"/>
                <a:gd name="T13" fmla="*/ 0 h 1202"/>
                <a:gd name="T14" fmla="*/ 864 w 1256"/>
                <a:gd name="T15" fmla="*/ 0 h 1202"/>
                <a:gd name="T16" fmla="*/ 921 w 1256"/>
                <a:gd name="T17" fmla="*/ 259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6" h="1202">
                  <a:moveTo>
                    <a:pt x="921" y="259"/>
                  </a:moveTo>
                  <a:cubicBezTo>
                    <a:pt x="921" y="595"/>
                    <a:pt x="650" y="867"/>
                    <a:pt x="314" y="867"/>
                  </a:cubicBezTo>
                  <a:cubicBezTo>
                    <a:pt x="199" y="867"/>
                    <a:pt x="91" y="835"/>
                    <a:pt x="0" y="779"/>
                  </a:cubicBezTo>
                  <a:cubicBezTo>
                    <a:pt x="0" y="1148"/>
                    <a:pt x="0" y="1148"/>
                    <a:pt x="0" y="1148"/>
                  </a:cubicBezTo>
                  <a:cubicBezTo>
                    <a:pt x="98" y="1183"/>
                    <a:pt x="204" y="1202"/>
                    <a:pt x="314" y="1202"/>
                  </a:cubicBezTo>
                  <a:cubicBezTo>
                    <a:pt x="835" y="1202"/>
                    <a:pt x="1256" y="780"/>
                    <a:pt x="1256" y="259"/>
                  </a:cubicBezTo>
                  <a:cubicBezTo>
                    <a:pt x="1256" y="170"/>
                    <a:pt x="1244" y="83"/>
                    <a:pt x="1220" y="0"/>
                  </a:cubicBezTo>
                  <a:cubicBezTo>
                    <a:pt x="864" y="0"/>
                    <a:pt x="864" y="0"/>
                    <a:pt x="864" y="0"/>
                  </a:cubicBezTo>
                  <a:cubicBezTo>
                    <a:pt x="901" y="79"/>
                    <a:pt x="921" y="167"/>
                    <a:pt x="921" y="25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562CAE-A603-0710-A7D2-E54FDCFBF21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4F120EAD-CD2D-C0F8-EE8B-81798BFC7BD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43C0593-11AA-4CA7-9E41-8C64EC9E93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37139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IGHLIGHT—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9B0F1C-0343-62ED-BABD-0CB555AD99D0}"/>
              </a:ext>
            </a:extLst>
          </p:cNvPr>
          <p:cNvSpPr/>
          <p:nvPr/>
        </p:nvSpPr>
        <p:spPr>
          <a:xfrm flipH="1">
            <a:off x="2713036" y="0"/>
            <a:ext cx="9478964" cy="642619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CEA5A18-04FA-AE1D-E791-717B01CF0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59" y="398001"/>
            <a:ext cx="4516431" cy="246221"/>
          </a:xfr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endParaRPr lang="fr-FR" dirty="0"/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D2806156-60EE-C815-91AA-4374688DA4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0057" y="613900"/>
            <a:ext cx="3848100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339994C3-08AA-7BA4-F7BB-F31A0CEEE041}"/>
              </a:ext>
            </a:extLst>
          </p:cNvPr>
          <p:cNvCxnSpPr>
            <a:cxnSpLocks/>
          </p:cNvCxnSpPr>
          <p:nvPr/>
        </p:nvCxnSpPr>
        <p:spPr>
          <a:xfrm rot="5400000">
            <a:off x="-715964" y="3429000"/>
            <a:ext cx="68580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B19A7C7-0F45-5C33-898D-3563969498D3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E03DBFC-569D-1EFD-2875-B479572F5D0E}"/>
              </a:ext>
            </a:extLst>
          </p:cNvPr>
          <p:cNvGrpSpPr>
            <a:grpSpLocks noChangeAspect="1"/>
          </p:cNvGrpSpPr>
          <p:nvPr/>
        </p:nvGrpSpPr>
        <p:grpSpPr>
          <a:xfrm>
            <a:off x="2659036" y="6372200"/>
            <a:ext cx="108000" cy="108000"/>
            <a:chOff x="961227" y="5651700"/>
            <a:chExt cx="54000" cy="54000"/>
          </a:xfrm>
        </p:grpSpPr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FD927180-CA9B-E835-466D-7E90CC1AD25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BEBE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8C75F262-ACA1-315C-AA99-2AEFBDE62CFD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BEBE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A398C4AD-9863-F1BE-2698-54AC83760E6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8901" y="6522697"/>
            <a:ext cx="236610" cy="237600"/>
            <a:chOff x="1689" y="0"/>
            <a:chExt cx="4304" cy="4322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FF340233-0A20-0899-57B2-C516772234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17" y="284"/>
              <a:ext cx="4049" cy="3755"/>
            </a:xfrm>
            <a:custGeom>
              <a:avLst/>
              <a:gdLst>
                <a:gd name="T0" fmla="*/ 518 w 4049"/>
                <a:gd name="T1" fmla="*/ 3755 h 3755"/>
                <a:gd name="T2" fmla="*/ 0 w 4049"/>
                <a:gd name="T3" fmla="*/ 3176 h 3755"/>
                <a:gd name="T4" fmla="*/ 3530 w 4049"/>
                <a:gd name="T5" fmla="*/ 0 h 3755"/>
                <a:gd name="T6" fmla="*/ 4049 w 4049"/>
                <a:gd name="T7" fmla="*/ 578 h 3755"/>
                <a:gd name="T8" fmla="*/ 518 w 4049"/>
                <a:gd name="T9" fmla="*/ 3755 h 3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9" h="3755">
                  <a:moveTo>
                    <a:pt x="518" y="3755"/>
                  </a:moveTo>
                  <a:lnTo>
                    <a:pt x="0" y="3176"/>
                  </a:lnTo>
                  <a:lnTo>
                    <a:pt x="3530" y="0"/>
                  </a:lnTo>
                  <a:lnTo>
                    <a:pt x="4049" y="578"/>
                  </a:lnTo>
                  <a:lnTo>
                    <a:pt x="518" y="3755"/>
                  </a:lnTo>
                  <a:close/>
                </a:path>
              </a:pathLst>
            </a:custGeom>
            <a:solidFill>
              <a:srgbClr val="F84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C41F7F82-4CD7-DD2D-2049-96338DF499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9" y="0"/>
              <a:ext cx="2761" cy="2643"/>
            </a:xfrm>
            <a:custGeom>
              <a:avLst/>
              <a:gdLst>
                <a:gd name="T0" fmla="*/ 335 w 1256"/>
                <a:gd name="T1" fmla="*/ 943 h 1202"/>
                <a:gd name="T2" fmla="*/ 942 w 1256"/>
                <a:gd name="T3" fmla="*/ 335 h 1202"/>
                <a:gd name="T4" fmla="*/ 1256 w 1256"/>
                <a:gd name="T5" fmla="*/ 423 h 1202"/>
                <a:gd name="T6" fmla="*/ 1256 w 1256"/>
                <a:gd name="T7" fmla="*/ 54 h 1202"/>
                <a:gd name="T8" fmla="*/ 942 w 1256"/>
                <a:gd name="T9" fmla="*/ 0 h 1202"/>
                <a:gd name="T10" fmla="*/ 0 w 1256"/>
                <a:gd name="T11" fmla="*/ 943 h 1202"/>
                <a:gd name="T12" fmla="*/ 36 w 1256"/>
                <a:gd name="T13" fmla="*/ 1202 h 1202"/>
                <a:gd name="T14" fmla="*/ 392 w 1256"/>
                <a:gd name="T15" fmla="*/ 1202 h 1202"/>
                <a:gd name="T16" fmla="*/ 335 w 1256"/>
                <a:gd name="T17" fmla="*/ 943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6" h="1202">
                  <a:moveTo>
                    <a:pt x="335" y="943"/>
                  </a:moveTo>
                  <a:cubicBezTo>
                    <a:pt x="335" y="607"/>
                    <a:pt x="606" y="335"/>
                    <a:pt x="942" y="335"/>
                  </a:cubicBezTo>
                  <a:cubicBezTo>
                    <a:pt x="1057" y="335"/>
                    <a:pt x="1165" y="367"/>
                    <a:pt x="1256" y="423"/>
                  </a:cubicBezTo>
                  <a:cubicBezTo>
                    <a:pt x="1256" y="54"/>
                    <a:pt x="1256" y="54"/>
                    <a:pt x="1256" y="54"/>
                  </a:cubicBezTo>
                  <a:cubicBezTo>
                    <a:pt x="1158" y="19"/>
                    <a:pt x="1052" y="0"/>
                    <a:pt x="942" y="0"/>
                  </a:cubicBezTo>
                  <a:cubicBezTo>
                    <a:pt x="421" y="0"/>
                    <a:pt x="0" y="422"/>
                    <a:pt x="0" y="943"/>
                  </a:cubicBezTo>
                  <a:cubicBezTo>
                    <a:pt x="0" y="1032"/>
                    <a:pt x="12" y="1119"/>
                    <a:pt x="36" y="1202"/>
                  </a:cubicBezTo>
                  <a:cubicBezTo>
                    <a:pt x="392" y="1202"/>
                    <a:pt x="392" y="1202"/>
                    <a:pt x="392" y="1202"/>
                  </a:cubicBezTo>
                  <a:cubicBezTo>
                    <a:pt x="355" y="1123"/>
                    <a:pt x="335" y="1035"/>
                    <a:pt x="335" y="9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F61C286A-E05A-26A5-62A8-A416C93E309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32" y="1680"/>
              <a:ext cx="2761" cy="2642"/>
            </a:xfrm>
            <a:custGeom>
              <a:avLst/>
              <a:gdLst>
                <a:gd name="T0" fmla="*/ 921 w 1256"/>
                <a:gd name="T1" fmla="*/ 259 h 1202"/>
                <a:gd name="T2" fmla="*/ 314 w 1256"/>
                <a:gd name="T3" fmla="*/ 867 h 1202"/>
                <a:gd name="T4" fmla="*/ 0 w 1256"/>
                <a:gd name="T5" fmla="*/ 779 h 1202"/>
                <a:gd name="T6" fmla="*/ 0 w 1256"/>
                <a:gd name="T7" fmla="*/ 1148 h 1202"/>
                <a:gd name="T8" fmla="*/ 314 w 1256"/>
                <a:gd name="T9" fmla="*/ 1202 h 1202"/>
                <a:gd name="T10" fmla="*/ 1256 w 1256"/>
                <a:gd name="T11" fmla="*/ 259 h 1202"/>
                <a:gd name="T12" fmla="*/ 1220 w 1256"/>
                <a:gd name="T13" fmla="*/ 0 h 1202"/>
                <a:gd name="T14" fmla="*/ 864 w 1256"/>
                <a:gd name="T15" fmla="*/ 0 h 1202"/>
                <a:gd name="T16" fmla="*/ 921 w 1256"/>
                <a:gd name="T17" fmla="*/ 259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6" h="1202">
                  <a:moveTo>
                    <a:pt x="921" y="259"/>
                  </a:moveTo>
                  <a:cubicBezTo>
                    <a:pt x="921" y="595"/>
                    <a:pt x="650" y="867"/>
                    <a:pt x="314" y="867"/>
                  </a:cubicBezTo>
                  <a:cubicBezTo>
                    <a:pt x="199" y="867"/>
                    <a:pt x="91" y="835"/>
                    <a:pt x="0" y="779"/>
                  </a:cubicBezTo>
                  <a:cubicBezTo>
                    <a:pt x="0" y="1148"/>
                    <a:pt x="0" y="1148"/>
                    <a:pt x="0" y="1148"/>
                  </a:cubicBezTo>
                  <a:cubicBezTo>
                    <a:pt x="98" y="1183"/>
                    <a:pt x="204" y="1202"/>
                    <a:pt x="314" y="1202"/>
                  </a:cubicBezTo>
                  <a:cubicBezTo>
                    <a:pt x="835" y="1202"/>
                    <a:pt x="1256" y="780"/>
                    <a:pt x="1256" y="259"/>
                  </a:cubicBezTo>
                  <a:cubicBezTo>
                    <a:pt x="1256" y="170"/>
                    <a:pt x="1244" y="83"/>
                    <a:pt x="1220" y="0"/>
                  </a:cubicBezTo>
                  <a:cubicBezTo>
                    <a:pt x="864" y="0"/>
                    <a:pt x="864" y="0"/>
                    <a:pt x="864" y="0"/>
                  </a:cubicBezTo>
                  <a:cubicBezTo>
                    <a:pt x="901" y="79"/>
                    <a:pt x="921" y="167"/>
                    <a:pt x="921" y="25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572D81-D767-97A7-5A4D-E048C8212B1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994284E4-B333-C5A2-2F04-05FCCE26549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43C0593-11AA-4CA7-9E41-8C64EC9E93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1151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—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F9ECD185-A6B9-964C-2AAC-510B4E1536F1}"/>
              </a:ext>
            </a:extLst>
          </p:cNvPr>
          <p:cNvCxnSpPr>
            <a:cxnSpLocks/>
          </p:cNvCxnSpPr>
          <p:nvPr/>
        </p:nvCxnSpPr>
        <p:spPr>
          <a:xfrm rot="5400000">
            <a:off x="-720725" y="3429000"/>
            <a:ext cx="68580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18EF5925-C040-5EA5-EF71-200D44EDC0C6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texte 33">
            <a:extLst>
              <a:ext uri="{FF2B5EF4-FFF2-40B4-BE49-F238E27FC236}">
                <a16:creationId xmlns:a16="http://schemas.microsoft.com/office/drawing/2014/main" id="{8940CF40-D238-871A-4FD0-576181CDE7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61989" y="351000"/>
            <a:ext cx="2562818" cy="3139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01.</a:t>
            </a:r>
          </a:p>
        </p:txBody>
      </p:sp>
      <p:sp>
        <p:nvSpPr>
          <p:cNvPr id="5" name="Espace réservé du texte 33">
            <a:extLst>
              <a:ext uri="{FF2B5EF4-FFF2-40B4-BE49-F238E27FC236}">
                <a16:creationId xmlns:a16="http://schemas.microsoft.com/office/drawing/2014/main" id="{4CC0703E-BBCF-CC3C-D361-2F450D06B9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61989" y="598238"/>
            <a:ext cx="2562818" cy="26674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16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6" name="Espace réservé du texte 33">
            <a:extLst>
              <a:ext uri="{FF2B5EF4-FFF2-40B4-BE49-F238E27FC236}">
                <a16:creationId xmlns:a16="http://schemas.microsoft.com/office/drawing/2014/main" id="{A99A8CC4-2B07-E655-8792-469197E742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61989" y="1009049"/>
            <a:ext cx="2562818" cy="3139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02.</a:t>
            </a:r>
          </a:p>
        </p:txBody>
      </p:sp>
      <p:sp>
        <p:nvSpPr>
          <p:cNvPr id="7" name="Espace réservé du texte 33">
            <a:extLst>
              <a:ext uri="{FF2B5EF4-FFF2-40B4-BE49-F238E27FC236}">
                <a16:creationId xmlns:a16="http://schemas.microsoft.com/office/drawing/2014/main" id="{FF34514F-DCD8-7BF4-B773-9923637D9F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61989" y="1246238"/>
            <a:ext cx="2562818" cy="26674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16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8" name="Espace réservé du texte 33">
            <a:extLst>
              <a:ext uri="{FF2B5EF4-FFF2-40B4-BE49-F238E27FC236}">
                <a16:creationId xmlns:a16="http://schemas.microsoft.com/office/drawing/2014/main" id="{AA34CCDA-0E39-4336-FCFF-0EFCA0E6B0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61989" y="1737198"/>
            <a:ext cx="2562818" cy="3139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03.</a:t>
            </a:r>
          </a:p>
        </p:txBody>
      </p:sp>
      <p:sp>
        <p:nvSpPr>
          <p:cNvPr id="9" name="Espace réservé du texte 33">
            <a:extLst>
              <a:ext uri="{FF2B5EF4-FFF2-40B4-BE49-F238E27FC236}">
                <a16:creationId xmlns:a16="http://schemas.microsoft.com/office/drawing/2014/main" id="{13C6DEDB-2181-4704-2910-927A963056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61989" y="1971000"/>
            <a:ext cx="2562818" cy="26674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16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0" name="Espace réservé du texte 33">
            <a:extLst>
              <a:ext uri="{FF2B5EF4-FFF2-40B4-BE49-F238E27FC236}">
                <a16:creationId xmlns:a16="http://schemas.microsoft.com/office/drawing/2014/main" id="{12D4F251-CCD0-5F74-196D-D683B563CC0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61989" y="2413049"/>
            <a:ext cx="2562818" cy="3139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04.</a:t>
            </a:r>
          </a:p>
        </p:txBody>
      </p:sp>
      <p:sp>
        <p:nvSpPr>
          <p:cNvPr id="11" name="Espace réservé du texte 33">
            <a:extLst>
              <a:ext uri="{FF2B5EF4-FFF2-40B4-BE49-F238E27FC236}">
                <a16:creationId xmlns:a16="http://schemas.microsoft.com/office/drawing/2014/main" id="{87121A88-C55D-29CA-3A3A-3FE0AB0C5DE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161989" y="2673000"/>
            <a:ext cx="2562818" cy="26674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16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2" name="Espace réservé du texte 33">
            <a:extLst>
              <a:ext uri="{FF2B5EF4-FFF2-40B4-BE49-F238E27FC236}">
                <a16:creationId xmlns:a16="http://schemas.microsoft.com/office/drawing/2014/main" id="{6B080CA1-2878-174C-FF23-860BE54C6C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58569" y="3120763"/>
            <a:ext cx="2562818" cy="3139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05.</a:t>
            </a:r>
          </a:p>
        </p:txBody>
      </p:sp>
      <p:sp>
        <p:nvSpPr>
          <p:cNvPr id="13" name="Espace réservé du texte 33">
            <a:extLst>
              <a:ext uri="{FF2B5EF4-FFF2-40B4-BE49-F238E27FC236}">
                <a16:creationId xmlns:a16="http://schemas.microsoft.com/office/drawing/2014/main" id="{2A43046B-2DA7-2375-EA7E-184078D62C8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158569" y="3375000"/>
            <a:ext cx="2562818" cy="26674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16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4" name="Espace réservé du texte 33">
            <a:extLst>
              <a:ext uri="{FF2B5EF4-FFF2-40B4-BE49-F238E27FC236}">
                <a16:creationId xmlns:a16="http://schemas.microsoft.com/office/drawing/2014/main" id="{C1E578D2-5D4E-A231-B2F0-D4B02E59F0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67400" y="351000"/>
            <a:ext cx="2562818" cy="3139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06.</a:t>
            </a:r>
          </a:p>
        </p:txBody>
      </p:sp>
      <p:sp>
        <p:nvSpPr>
          <p:cNvPr id="15" name="Espace réservé du texte 33">
            <a:extLst>
              <a:ext uri="{FF2B5EF4-FFF2-40B4-BE49-F238E27FC236}">
                <a16:creationId xmlns:a16="http://schemas.microsoft.com/office/drawing/2014/main" id="{4B524F87-8436-51A5-8035-88FD6EF5C05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867400" y="598238"/>
            <a:ext cx="2562818" cy="26674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16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6" name="Espace réservé du texte 33">
            <a:extLst>
              <a:ext uri="{FF2B5EF4-FFF2-40B4-BE49-F238E27FC236}">
                <a16:creationId xmlns:a16="http://schemas.microsoft.com/office/drawing/2014/main" id="{4DC23C22-E7FD-E3BF-F3F2-05CD56F76E1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67400" y="1009049"/>
            <a:ext cx="2562818" cy="3139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07.</a:t>
            </a:r>
          </a:p>
        </p:txBody>
      </p:sp>
      <p:sp>
        <p:nvSpPr>
          <p:cNvPr id="17" name="Espace réservé du texte 33">
            <a:extLst>
              <a:ext uri="{FF2B5EF4-FFF2-40B4-BE49-F238E27FC236}">
                <a16:creationId xmlns:a16="http://schemas.microsoft.com/office/drawing/2014/main" id="{3132FA00-0C6B-46C2-5F25-2DD39001A8B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867400" y="1246238"/>
            <a:ext cx="2562818" cy="26674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16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8" name="Espace réservé du texte 33">
            <a:extLst>
              <a:ext uri="{FF2B5EF4-FFF2-40B4-BE49-F238E27FC236}">
                <a16:creationId xmlns:a16="http://schemas.microsoft.com/office/drawing/2014/main" id="{0A406CAC-282C-3CD2-6179-AF4DD042CC8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67400" y="1737198"/>
            <a:ext cx="2562818" cy="3139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08.</a:t>
            </a:r>
          </a:p>
        </p:txBody>
      </p:sp>
      <p:sp>
        <p:nvSpPr>
          <p:cNvPr id="19" name="Espace réservé du texte 33">
            <a:extLst>
              <a:ext uri="{FF2B5EF4-FFF2-40B4-BE49-F238E27FC236}">
                <a16:creationId xmlns:a16="http://schemas.microsoft.com/office/drawing/2014/main" id="{F74FFA44-ECE6-B1AB-508E-88243639028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867400" y="1971000"/>
            <a:ext cx="2562818" cy="26674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16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0" name="Espace réservé du texte 33">
            <a:extLst>
              <a:ext uri="{FF2B5EF4-FFF2-40B4-BE49-F238E27FC236}">
                <a16:creationId xmlns:a16="http://schemas.microsoft.com/office/drawing/2014/main" id="{76D9986E-5CBF-B148-11C4-0EEEC599034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67400" y="2413049"/>
            <a:ext cx="2562818" cy="3139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09.</a:t>
            </a:r>
          </a:p>
        </p:txBody>
      </p:sp>
      <p:sp>
        <p:nvSpPr>
          <p:cNvPr id="21" name="Espace réservé du texte 33">
            <a:extLst>
              <a:ext uri="{FF2B5EF4-FFF2-40B4-BE49-F238E27FC236}">
                <a16:creationId xmlns:a16="http://schemas.microsoft.com/office/drawing/2014/main" id="{87397014-48BC-EEF6-AFA2-1192D23384C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867400" y="2673000"/>
            <a:ext cx="2562818" cy="26674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16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4" name="Espace réservé du texte 33">
            <a:extLst>
              <a:ext uri="{FF2B5EF4-FFF2-40B4-BE49-F238E27FC236}">
                <a16:creationId xmlns:a16="http://schemas.microsoft.com/office/drawing/2014/main" id="{09FD8FC3-847A-D9B8-CD7C-C48E02C29A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863980" y="3120763"/>
            <a:ext cx="2562818" cy="3139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10.</a:t>
            </a:r>
          </a:p>
        </p:txBody>
      </p:sp>
      <p:sp>
        <p:nvSpPr>
          <p:cNvPr id="25" name="Espace réservé du texte 33">
            <a:extLst>
              <a:ext uri="{FF2B5EF4-FFF2-40B4-BE49-F238E27FC236}">
                <a16:creationId xmlns:a16="http://schemas.microsoft.com/office/drawing/2014/main" id="{37E7C71F-444A-6305-4D07-1FC78E35BE1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863980" y="3375000"/>
            <a:ext cx="2562818" cy="26674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16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6" name="Espace réservé du texte 33">
            <a:extLst>
              <a:ext uri="{FF2B5EF4-FFF2-40B4-BE49-F238E27FC236}">
                <a16:creationId xmlns:a16="http://schemas.microsoft.com/office/drawing/2014/main" id="{B02FB306-1F13-2BB6-F5C6-4ED8BC7DCF7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581571" y="351000"/>
            <a:ext cx="2562818" cy="3139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11.</a:t>
            </a:r>
          </a:p>
        </p:txBody>
      </p:sp>
      <p:sp>
        <p:nvSpPr>
          <p:cNvPr id="28" name="Espace réservé du texte 33">
            <a:extLst>
              <a:ext uri="{FF2B5EF4-FFF2-40B4-BE49-F238E27FC236}">
                <a16:creationId xmlns:a16="http://schemas.microsoft.com/office/drawing/2014/main" id="{5F12A189-3E38-9460-0464-6A261BBA6D1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581571" y="598238"/>
            <a:ext cx="2562818" cy="26674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16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9" name="Espace réservé du texte 33">
            <a:extLst>
              <a:ext uri="{FF2B5EF4-FFF2-40B4-BE49-F238E27FC236}">
                <a16:creationId xmlns:a16="http://schemas.microsoft.com/office/drawing/2014/main" id="{B5A76B66-B224-9685-1791-2458D475A21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581571" y="1009049"/>
            <a:ext cx="2562818" cy="3139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12.</a:t>
            </a:r>
          </a:p>
        </p:txBody>
      </p:sp>
      <p:sp>
        <p:nvSpPr>
          <p:cNvPr id="30" name="Espace réservé du texte 33">
            <a:extLst>
              <a:ext uri="{FF2B5EF4-FFF2-40B4-BE49-F238E27FC236}">
                <a16:creationId xmlns:a16="http://schemas.microsoft.com/office/drawing/2014/main" id="{CDE358BC-6550-DADC-796F-B59495018E6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581571" y="1246238"/>
            <a:ext cx="2562818" cy="26674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16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32" name="Espace réservé du texte 33">
            <a:extLst>
              <a:ext uri="{FF2B5EF4-FFF2-40B4-BE49-F238E27FC236}">
                <a16:creationId xmlns:a16="http://schemas.microsoft.com/office/drawing/2014/main" id="{879F0447-FDE0-1862-DF13-8CD2203006A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581571" y="1737198"/>
            <a:ext cx="2562818" cy="3139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13.</a:t>
            </a:r>
          </a:p>
        </p:txBody>
      </p:sp>
      <p:sp>
        <p:nvSpPr>
          <p:cNvPr id="33" name="Espace réservé du texte 33">
            <a:extLst>
              <a:ext uri="{FF2B5EF4-FFF2-40B4-BE49-F238E27FC236}">
                <a16:creationId xmlns:a16="http://schemas.microsoft.com/office/drawing/2014/main" id="{9B694A08-8B12-9090-4F1E-B9BDA8776DF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581571" y="1971000"/>
            <a:ext cx="2562818" cy="26674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16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grpSp>
        <p:nvGrpSpPr>
          <p:cNvPr id="45" name="Group 4">
            <a:extLst>
              <a:ext uri="{FF2B5EF4-FFF2-40B4-BE49-F238E27FC236}">
                <a16:creationId xmlns:a16="http://schemas.microsoft.com/office/drawing/2014/main" id="{8FB53545-3BE3-CF7F-E275-E9E7469C8F6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51326" y="4404172"/>
            <a:ext cx="8583474" cy="1616235"/>
            <a:chOff x="1328" y="1689"/>
            <a:chExt cx="5024" cy="946"/>
          </a:xfrm>
          <a:solidFill>
            <a:srgbClr val="E6E6E6"/>
          </a:solidFill>
        </p:grpSpPr>
        <p:sp>
          <p:nvSpPr>
            <p:cNvPr id="47" name="Freeform 5">
              <a:extLst>
                <a:ext uri="{FF2B5EF4-FFF2-40B4-BE49-F238E27FC236}">
                  <a16:creationId xmlns:a16="http://schemas.microsoft.com/office/drawing/2014/main" id="{73BB2139-A79E-E3A5-D324-9279630428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28" y="1704"/>
              <a:ext cx="868" cy="917"/>
            </a:xfrm>
            <a:custGeom>
              <a:avLst/>
              <a:gdLst>
                <a:gd name="T0" fmla="*/ 595 w 868"/>
                <a:gd name="T1" fmla="*/ 0 h 917"/>
                <a:gd name="T2" fmla="*/ 868 w 868"/>
                <a:gd name="T3" fmla="*/ 917 h 917"/>
                <a:gd name="T4" fmla="*/ 643 w 868"/>
                <a:gd name="T5" fmla="*/ 917 h 917"/>
                <a:gd name="T6" fmla="*/ 595 w 868"/>
                <a:gd name="T7" fmla="*/ 738 h 917"/>
                <a:gd name="T8" fmla="*/ 263 w 868"/>
                <a:gd name="T9" fmla="*/ 738 h 917"/>
                <a:gd name="T10" fmla="*/ 216 w 868"/>
                <a:gd name="T11" fmla="*/ 917 h 917"/>
                <a:gd name="T12" fmla="*/ 0 w 868"/>
                <a:gd name="T13" fmla="*/ 917 h 917"/>
                <a:gd name="T14" fmla="*/ 273 w 868"/>
                <a:gd name="T15" fmla="*/ 0 h 917"/>
                <a:gd name="T16" fmla="*/ 595 w 868"/>
                <a:gd name="T17" fmla="*/ 0 h 917"/>
                <a:gd name="T18" fmla="*/ 318 w 868"/>
                <a:gd name="T19" fmla="*/ 544 h 917"/>
                <a:gd name="T20" fmla="*/ 543 w 868"/>
                <a:gd name="T21" fmla="*/ 544 h 917"/>
                <a:gd name="T22" fmla="*/ 429 w 868"/>
                <a:gd name="T23" fmla="*/ 155 h 917"/>
                <a:gd name="T24" fmla="*/ 318 w 868"/>
                <a:gd name="T25" fmla="*/ 544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68" h="917">
                  <a:moveTo>
                    <a:pt x="595" y="0"/>
                  </a:moveTo>
                  <a:lnTo>
                    <a:pt x="868" y="917"/>
                  </a:lnTo>
                  <a:lnTo>
                    <a:pt x="643" y="917"/>
                  </a:lnTo>
                  <a:lnTo>
                    <a:pt x="595" y="738"/>
                  </a:lnTo>
                  <a:lnTo>
                    <a:pt x="263" y="738"/>
                  </a:lnTo>
                  <a:lnTo>
                    <a:pt x="216" y="917"/>
                  </a:lnTo>
                  <a:lnTo>
                    <a:pt x="0" y="917"/>
                  </a:lnTo>
                  <a:lnTo>
                    <a:pt x="273" y="0"/>
                  </a:lnTo>
                  <a:lnTo>
                    <a:pt x="595" y="0"/>
                  </a:lnTo>
                  <a:close/>
                  <a:moveTo>
                    <a:pt x="318" y="544"/>
                  </a:moveTo>
                  <a:lnTo>
                    <a:pt x="543" y="544"/>
                  </a:lnTo>
                  <a:lnTo>
                    <a:pt x="429" y="155"/>
                  </a:lnTo>
                  <a:lnTo>
                    <a:pt x="318" y="5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id="{FF3444D3-E129-2F55-F3FF-D7043B7F77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99" y="1689"/>
              <a:ext cx="790" cy="946"/>
            </a:xfrm>
            <a:custGeom>
              <a:avLst/>
              <a:gdLst>
                <a:gd name="T0" fmla="*/ 169 w 333"/>
                <a:gd name="T1" fmla="*/ 251 h 396"/>
                <a:gd name="T2" fmla="*/ 169 w 333"/>
                <a:gd name="T3" fmla="*/ 173 h 396"/>
                <a:gd name="T4" fmla="*/ 333 w 333"/>
                <a:gd name="T5" fmla="*/ 173 h 396"/>
                <a:gd name="T6" fmla="*/ 333 w 333"/>
                <a:gd name="T7" fmla="*/ 173 h 396"/>
                <a:gd name="T8" fmla="*/ 333 w 333"/>
                <a:gd name="T9" fmla="*/ 241 h 396"/>
                <a:gd name="T10" fmla="*/ 313 w 333"/>
                <a:gd name="T11" fmla="*/ 322 h 396"/>
                <a:gd name="T12" fmla="*/ 256 w 333"/>
                <a:gd name="T13" fmla="*/ 377 h 396"/>
                <a:gd name="T14" fmla="*/ 170 w 333"/>
                <a:gd name="T15" fmla="*/ 396 h 396"/>
                <a:gd name="T16" fmla="*/ 83 w 333"/>
                <a:gd name="T17" fmla="*/ 376 h 396"/>
                <a:gd name="T18" fmla="*/ 22 w 333"/>
                <a:gd name="T19" fmla="*/ 319 h 396"/>
                <a:gd name="T20" fmla="*/ 0 w 333"/>
                <a:gd name="T21" fmla="*/ 237 h 396"/>
                <a:gd name="T22" fmla="*/ 0 w 333"/>
                <a:gd name="T23" fmla="*/ 160 h 396"/>
                <a:gd name="T24" fmla="*/ 22 w 333"/>
                <a:gd name="T25" fmla="*/ 78 h 396"/>
                <a:gd name="T26" fmla="*/ 82 w 333"/>
                <a:gd name="T27" fmla="*/ 21 h 396"/>
                <a:gd name="T28" fmla="*/ 168 w 333"/>
                <a:gd name="T29" fmla="*/ 0 h 396"/>
                <a:gd name="T30" fmla="*/ 241 w 333"/>
                <a:gd name="T31" fmla="*/ 15 h 396"/>
                <a:gd name="T32" fmla="*/ 298 w 333"/>
                <a:gd name="T33" fmla="*/ 60 h 396"/>
                <a:gd name="T34" fmla="*/ 330 w 333"/>
                <a:gd name="T35" fmla="*/ 141 h 396"/>
                <a:gd name="T36" fmla="*/ 237 w 333"/>
                <a:gd name="T37" fmla="*/ 141 h 396"/>
                <a:gd name="T38" fmla="*/ 213 w 333"/>
                <a:gd name="T39" fmla="*/ 98 h 396"/>
                <a:gd name="T40" fmla="*/ 168 w 333"/>
                <a:gd name="T41" fmla="*/ 84 h 396"/>
                <a:gd name="T42" fmla="*/ 114 w 333"/>
                <a:gd name="T43" fmla="*/ 105 h 396"/>
                <a:gd name="T44" fmla="*/ 93 w 333"/>
                <a:gd name="T45" fmla="*/ 160 h 396"/>
                <a:gd name="T46" fmla="*/ 93 w 333"/>
                <a:gd name="T47" fmla="*/ 237 h 396"/>
                <a:gd name="T48" fmla="*/ 115 w 333"/>
                <a:gd name="T49" fmla="*/ 292 h 396"/>
                <a:gd name="T50" fmla="*/ 169 w 333"/>
                <a:gd name="T51" fmla="*/ 312 h 396"/>
                <a:gd name="T52" fmla="*/ 220 w 333"/>
                <a:gd name="T53" fmla="*/ 297 h 396"/>
                <a:gd name="T54" fmla="*/ 243 w 333"/>
                <a:gd name="T55" fmla="*/ 251 h 396"/>
                <a:gd name="T56" fmla="*/ 169 w 333"/>
                <a:gd name="T57" fmla="*/ 251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33" h="396">
                  <a:moveTo>
                    <a:pt x="169" y="251"/>
                  </a:moveTo>
                  <a:cubicBezTo>
                    <a:pt x="169" y="173"/>
                    <a:pt x="169" y="173"/>
                    <a:pt x="169" y="173"/>
                  </a:cubicBezTo>
                  <a:cubicBezTo>
                    <a:pt x="333" y="173"/>
                    <a:pt x="333" y="173"/>
                    <a:pt x="333" y="173"/>
                  </a:cubicBezTo>
                  <a:cubicBezTo>
                    <a:pt x="333" y="173"/>
                    <a:pt x="333" y="173"/>
                    <a:pt x="333" y="173"/>
                  </a:cubicBezTo>
                  <a:cubicBezTo>
                    <a:pt x="333" y="241"/>
                    <a:pt x="333" y="241"/>
                    <a:pt x="333" y="241"/>
                  </a:cubicBezTo>
                  <a:cubicBezTo>
                    <a:pt x="333" y="271"/>
                    <a:pt x="326" y="298"/>
                    <a:pt x="313" y="322"/>
                  </a:cubicBezTo>
                  <a:cubicBezTo>
                    <a:pt x="299" y="345"/>
                    <a:pt x="280" y="363"/>
                    <a:pt x="256" y="377"/>
                  </a:cubicBezTo>
                  <a:cubicBezTo>
                    <a:pt x="231" y="390"/>
                    <a:pt x="202" y="396"/>
                    <a:pt x="170" y="396"/>
                  </a:cubicBezTo>
                  <a:cubicBezTo>
                    <a:pt x="138" y="396"/>
                    <a:pt x="109" y="389"/>
                    <a:pt x="83" y="376"/>
                  </a:cubicBezTo>
                  <a:cubicBezTo>
                    <a:pt x="57" y="362"/>
                    <a:pt x="37" y="343"/>
                    <a:pt x="22" y="319"/>
                  </a:cubicBezTo>
                  <a:cubicBezTo>
                    <a:pt x="8" y="294"/>
                    <a:pt x="0" y="267"/>
                    <a:pt x="0" y="237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0" y="130"/>
                    <a:pt x="7" y="102"/>
                    <a:pt x="22" y="78"/>
                  </a:cubicBezTo>
                  <a:cubicBezTo>
                    <a:pt x="36" y="54"/>
                    <a:pt x="56" y="35"/>
                    <a:pt x="82" y="21"/>
                  </a:cubicBezTo>
                  <a:cubicBezTo>
                    <a:pt x="107" y="7"/>
                    <a:pt x="136" y="0"/>
                    <a:pt x="168" y="0"/>
                  </a:cubicBezTo>
                  <a:cubicBezTo>
                    <a:pt x="195" y="0"/>
                    <a:pt x="219" y="5"/>
                    <a:pt x="241" y="15"/>
                  </a:cubicBezTo>
                  <a:cubicBezTo>
                    <a:pt x="264" y="24"/>
                    <a:pt x="283" y="39"/>
                    <a:pt x="298" y="60"/>
                  </a:cubicBezTo>
                  <a:cubicBezTo>
                    <a:pt x="314" y="81"/>
                    <a:pt x="325" y="108"/>
                    <a:pt x="330" y="141"/>
                  </a:cubicBezTo>
                  <a:cubicBezTo>
                    <a:pt x="237" y="141"/>
                    <a:pt x="237" y="141"/>
                    <a:pt x="237" y="141"/>
                  </a:cubicBezTo>
                  <a:cubicBezTo>
                    <a:pt x="233" y="122"/>
                    <a:pt x="225" y="108"/>
                    <a:pt x="213" y="98"/>
                  </a:cubicBezTo>
                  <a:cubicBezTo>
                    <a:pt x="201" y="89"/>
                    <a:pt x="186" y="84"/>
                    <a:pt x="168" y="84"/>
                  </a:cubicBezTo>
                  <a:cubicBezTo>
                    <a:pt x="145" y="84"/>
                    <a:pt x="127" y="91"/>
                    <a:pt x="114" y="105"/>
                  </a:cubicBezTo>
                  <a:cubicBezTo>
                    <a:pt x="100" y="119"/>
                    <a:pt x="93" y="137"/>
                    <a:pt x="93" y="160"/>
                  </a:cubicBezTo>
                  <a:cubicBezTo>
                    <a:pt x="93" y="237"/>
                    <a:pt x="93" y="237"/>
                    <a:pt x="93" y="237"/>
                  </a:cubicBezTo>
                  <a:cubicBezTo>
                    <a:pt x="93" y="260"/>
                    <a:pt x="100" y="278"/>
                    <a:pt x="115" y="292"/>
                  </a:cubicBezTo>
                  <a:cubicBezTo>
                    <a:pt x="130" y="305"/>
                    <a:pt x="148" y="312"/>
                    <a:pt x="169" y="312"/>
                  </a:cubicBezTo>
                  <a:cubicBezTo>
                    <a:pt x="189" y="312"/>
                    <a:pt x="206" y="307"/>
                    <a:pt x="220" y="297"/>
                  </a:cubicBezTo>
                  <a:cubicBezTo>
                    <a:pt x="234" y="287"/>
                    <a:pt x="241" y="272"/>
                    <a:pt x="243" y="251"/>
                  </a:cubicBezTo>
                  <a:lnTo>
                    <a:pt x="169" y="2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id="{42FEA6AD-424D-2411-4B52-4B5C44AE94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4" y="1704"/>
              <a:ext cx="638" cy="917"/>
            </a:xfrm>
            <a:custGeom>
              <a:avLst/>
              <a:gdLst>
                <a:gd name="T0" fmla="*/ 0 w 638"/>
                <a:gd name="T1" fmla="*/ 0 h 917"/>
                <a:gd name="T2" fmla="*/ 638 w 638"/>
                <a:gd name="T3" fmla="*/ 0 h 917"/>
                <a:gd name="T4" fmla="*/ 638 w 638"/>
                <a:gd name="T5" fmla="*/ 193 h 917"/>
                <a:gd name="T6" fmla="*/ 216 w 638"/>
                <a:gd name="T7" fmla="*/ 193 h 917"/>
                <a:gd name="T8" fmla="*/ 216 w 638"/>
                <a:gd name="T9" fmla="*/ 363 h 917"/>
                <a:gd name="T10" fmla="*/ 631 w 638"/>
                <a:gd name="T11" fmla="*/ 363 h 917"/>
                <a:gd name="T12" fmla="*/ 631 w 638"/>
                <a:gd name="T13" fmla="*/ 547 h 917"/>
                <a:gd name="T14" fmla="*/ 216 w 638"/>
                <a:gd name="T15" fmla="*/ 547 h 917"/>
                <a:gd name="T16" fmla="*/ 216 w 638"/>
                <a:gd name="T17" fmla="*/ 726 h 917"/>
                <a:gd name="T18" fmla="*/ 638 w 638"/>
                <a:gd name="T19" fmla="*/ 726 h 917"/>
                <a:gd name="T20" fmla="*/ 638 w 638"/>
                <a:gd name="T21" fmla="*/ 917 h 917"/>
                <a:gd name="T22" fmla="*/ 0 w 638"/>
                <a:gd name="T23" fmla="*/ 917 h 917"/>
                <a:gd name="T24" fmla="*/ 0 w 638"/>
                <a:gd name="T25" fmla="*/ 0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8" h="917">
                  <a:moveTo>
                    <a:pt x="0" y="0"/>
                  </a:moveTo>
                  <a:lnTo>
                    <a:pt x="638" y="0"/>
                  </a:lnTo>
                  <a:lnTo>
                    <a:pt x="638" y="193"/>
                  </a:lnTo>
                  <a:lnTo>
                    <a:pt x="216" y="193"/>
                  </a:lnTo>
                  <a:lnTo>
                    <a:pt x="216" y="363"/>
                  </a:lnTo>
                  <a:lnTo>
                    <a:pt x="631" y="363"/>
                  </a:lnTo>
                  <a:lnTo>
                    <a:pt x="631" y="547"/>
                  </a:lnTo>
                  <a:lnTo>
                    <a:pt x="216" y="547"/>
                  </a:lnTo>
                  <a:lnTo>
                    <a:pt x="216" y="726"/>
                  </a:lnTo>
                  <a:lnTo>
                    <a:pt x="638" y="726"/>
                  </a:lnTo>
                  <a:lnTo>
                    <a:pt x="638" y="917"/>
                  </a:lnTo>
                  <a:lnTo>
                    <a:pt x="0" y="91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id="{7CBB21D7-7D41-B69C-740A-680D1592D8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51" y="1704"/>
              <a:ext cx="759" cy="917"/>
            </a:xfrm>
            <a:custGeom>
              <a:avLst/>
              <a:gdLst>
                <a:gd name="T0" fmla="*/ 0 w 759"/>
                <a:gd name="T1" fmla="*/ 0 h 917"/>
                <a:gd name="T2" fmla="*/ 363 w 759"/>
                <a:gd name="T3" fmla="*/ 0 h 917"/>
                <a:gd name="T4" fmla="*/ 557 w 759"/>
                <a:gd name="T5" fmla="*/ 776 h 917"/>
                <a:gd name="T6" fmla="*/ 557 w 759"/>
                <a:gd name="T7" fmla="*/ 0 h 917"/>
                <a:gd name="T8" fmla="*/ 759 w 759"/>
                <a:gd name="T9" fmla="*/ 0 h 917"/>
                <a:gd name="T10" fmla="*/ 759 w 759"/>
                <a:gd name="T11" fmla="*/ 917 h 917"/>
                <a:gd name="T12" fmla="*/ 396 w 759"/>
                <a:gd name="T13" fmla="*/ 917 h 917"/>
                <a:gd name="T14" fmla="*/ 201 w 759"/>
                <a:gd name="T15" fmla="*/ 136 h 917"/>
                <a:gd name="T16" fmla="*/ 201 w 759"/>
                <a:gd name="T17" fmla="*/ 917 h 917"/>
                <a:gd name="T18" fmla="*/ 0 w 759"/>
                <a:gd name="T19" fmla="*/ 917 h 917"/>
                <a:gd name="T20" fmla="*/ 0 w 759"/>
                <a:gd name="T21" fmla="*/ 0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9" h="917">
                  <a:moveTo>
                    <a:pt x="0" y="0"/>
                  </a:moveTo>
                  <a:lnTo>
                    <a:pt x="363" y="0"/>
                  </a:lnTo>
                  <a:lnTo>
                    <a:pt x="557" y="776"/>
                  </a:lnTo>
                  <a:lnTo>
                    <a:pt x="557" y="0"/>
                  </a:lnTo>
                  <a:lnTo>
                    <a:pt x="759" y="0"/>
                  </a:lnTo>
                  <a:lnTo>
                    <a:pt x="759" y="917"/>
                  </a:lnTo>
                  <a:lnTo>
                    <a:pt x="396" y="917"/>
                  </a:lnTo>
                  <a:lnTo>
                    <a:pt x="201" y="136"/>
                  </a:lnTo>
                  <a:lnTo>
                    <a:pt x="201" y="917"/>
                  </a:lnTo>
                  <a:lnTo>
                    <a:pt x="0" y="91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" name="Freeform 9">
              <a:extLst>
                <a:ext uri="{FF2B5EF4-FFF2-40B4-BE49-F238E27FC236}">
                  <a16:creationId xmlns:a16="http://schemas.microsoft.com/office/drawing/2014/main" id="{99E95070-6862-315B-395E-4DF84F6A2E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43" y="1704"/>
              <a:ext cx="741" cy="917"/>
            </a:xfrm>
            <a:custGeom>
              <a:avLst/>
              <a:gdLst>
                <a:gd name="T0" fmla="*/ 146 w 312"/>
                <a:gd name="T1" fmla="*/ 384 h 384"/>
                <a:gd name="T2" fmla="*/ 0 w 312"/>
                <a:gd name="T3" fmla="*/ 384 h 384"/>
                <a:gd name="T4" fmla="*/ 0 w 312"/>
                <a:gd name="T5" fmla="*/ 158 h 384"/>
                <a:gd name="T6" fmla="*/ 92 w 312"/>
                <a:gd name="T7" fmla="*/ 85 h 384"/>
                <a:gd name="T8" fmla="*/ 92 w 312"/>
                <a:gd name="T9" fmla="*/ 300 h 384"/>
                <a:gd name="T10" fmla="*/ 146 w 312"/>
                <a:gd name="T11" fmla="*/ 300 h 384"/>
                <a:gd name="T12" fmla="*/ 198 w 312"/>
                <a:gd name="T13" fmla="*/ 279 h 384"/>
                <a:gd name="T14" fmla="*/ 219 w 312"/>
                <a:gd name="T15" fmla="*/ 226 h 384"/>
                <a:gd name="T16" fmla="*/ 219 w 312"/>
                <a:gd name="T17" fmla="*/ 158 h 384"/>
                <a:gd name="T18" fmla="*/ 198 w 312"/>
                <a:gd name="T19" fmla="*/ 106 h 384"/>
                <a:gd name="T20" fmla="*/ 146 w 312"/>
                <a:gd name="T21" fmla="*/ 85 h 384"/>
                <a:gd name="T22" fmla="*/ 0 w 312"/>
                <a:gd name="T23" fmla="*/ 85 h 384"/>
                <a:gd name="T24" fmla="*/ 0 w 312"/>
                <a:gd name="T25" fmla="*/ 0 h 384"/>
                <a:gd name="T26" fmla="*/ 146 w 312"/>
                <a:gd name="T27" fmla="*/ 0 h 384"/>
                <a:gd name="T28" fmla="*/ 230 w 312"/>
                <a:gd name="T29" fmla="*/ 22 h 384"/>
                <a:gd name="T30" fmla="*/ 290 w 312"/>
                <a:gd name="T31" fmla="*/ 79 h 384"/>
                <a:gd name="T32" fmla="*/ 312 w 312"/>
                <a:gd name="T33" fmla="*/ 158 h 384"/>
                <a:gd name="T34" fmla="*/ 312 w 312"/>
                <a:gd name="T35" fmla="*/ 226 h 384"/>
                <a:gd name="T36" fmla="*/ 290 w 312"/>
                <a:gd name="T37" fmla="*/ 306 h 384"/>
                <a:gd name="T38" fmla="*/ 230 w 312"/>
                <a:gd name="T39" fmla="*/ 363 h 384"/>
                <a:gd name="T40" fmla="*/ 146 w 312"/>
                <a:gd name="T41" fmla="*/ 384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2" h="384">
                  <a:moveTo>
                    <a:pt x="146" y="384"/>
                  </a:moveTo>
                  <a:cubicBezTo>
                    <a:pt x="0" y="384"/>
                    <a:pt x="0" y="384"/>
                    <a:pt x="0" y="384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92" y="85"/>
                    <a:pt x="92" y="85"/>
                    <a:pt x="92" y="85"/>
                  </a:cubicBezTo>
                  <a:cubicBezTo>
                    <a:pt x="92" y="300"/>
                    <a:pt x="92" y="300"/>
                    <a:pt x="92" y="300"/>
                  </a:cubicBezTo>
                  <a:cubicBezTo>
                    <a:pt x="146" y="300"/>
                    <a:pt x="146" y="300"/>
                    <a:pt x="146" y="300"/>
                  </a:cubicBezTo>
                  <a:cubicBezTo>
                    <a:pt x="167" y="300"/>
                    <a:pt x="185" y="293"/>
                    <a:pt x="198" y="279"/>
                  </a:cubicBezTo>
                  <a:cubicBezTo>
                    <a:pt x="212" y="266"/>
                    <a:pt x="219" y="248"/>
                    <a:pt x="219" y="226"/>
                  </a:cubicBezTo>
                  <a:cubicBezTo>
                    <a:pt x="219" y="158"/>
                    <a:pt x="219" y="158"/>
                    <a:pt x="219" y="158"/>
                  </a:cubicBezTo>
                  <a:cubicBezTo>
                    <a:pt x="219" y="137"/>
                    <a:pt x="212" y="119"/>
                    <a:pt x="198" y="106"/>
                  </a:cubicBezTo>
                  <a:cubicBezTo>
                    <a:pt x="185" y="92"/>
                    <a:pt x="167" y="85"/>
                    <a:pt x="146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177" y="0"/>
                    <a:pt x="205" y="7"/>
                    <a:pt x="230" y="22"/>
                  </a:cubicBezTo>
                  <a:cubicBezTo>
                    <a:pt x="255" y="36"/>
                    <a:pt x="275" y="55"/>
                    <a:pt x="290" y="79"/>
                  </a:cubicBezTo>
                  <a:cubicBezTo>
                    <a:pt x="304" y="102"/>
                    <a:pt x="312" y="129"/>
                    <a:pt x="312" y="158"/>
                  </a:cubicBezTo>
                  <a:cubicBezTo>
                    <a:pt x="312" y="226"/>
                    <a:pt x="312" y="226"/>
                    <a:pt x="312" y="226"/>
                  </a:cubicBezTo>
                  <a:cubicBezTo>
                    <a:pt x="312" y="256"/>
                    <a:pt x="304" y="282"/>
                    <a:pt x="290" y="306"/>
                  </a:cubicBezTo>
                  <a:cubicBezTo>
                    <a:pt x="275" y="330"/>
                    <a:pt x="255" y="349"/>
                    <a:pt x="230" y="363"/>
                  </a:cubicBezTo>
                  <a:cubicBezTo>
                    <a:pt x="205" y="377"/>
                    <a:pt x="177" y="384"/>
                    <a:pt x="146" y="3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2" name="Freeform 10">
              <a:extLst>
                <a:ext uri="{FF2B5EF4-FFF2-40B4-BE49-F238E27FC236}">
                  <a16:creationId xmlns:a16="http://schemas.microsoft.com/office/drawing/2014/main" id="{74CC15B0-3C26-8D14-D00F-6128BE6270B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484" y="1704"/>
              <a:ext cx="868" cy="917"/>
            </a:xfrm>
            <a:custGeom>
              <a:avLst/>
              <a:gdLst>
                <a:gd name="T0" fmla="*/ 595 w 868"/>
                <a:gd name="T1" fmla="*/ 0 h 917"/>
                <a:gd name="T2" fmla="*/ 868 w 868"/>
                <a:gd name="T3" fmla="*/ 917 h 917"/>
                <a:gd name="T4" fmla="*/ 645 w 868"/>
                <a:gd name="T5" fmla="*/ 917 h 917"/>
                <a:gd name="T6" fmla="*/ 598 w 868"/>
                <a:gd name="T7" fmla="*/ 738 h 917"/>
                <a:gd name="T8" fmla="*/ 263 w 868"/>
                <a:gd name="T9" fmla="*/ 738 h 917"/>
                <a:gd name="T10" fmla="*/ 218 w 868"/>
                <a:gd name="T11" fmla="*/ 917 h 917"/>
                <a:gd name="T12" fmla="*/ 0 w 868"/>
                <a:gd name="T13" fmla="*/ 917 h 917"/>
                <a:gd name="T14" fmla="*/ 273 w 868"/>
                <a:gd name="T15" fmla="*/ 0 h 917"/>
                <a:gd name="T16" fmla="*/ 595 w 868"/>
                <a:gd name="T17" fmla="*/ 0 h 917"/>
                <a:gd name="T18" fmla="*/ 318 w 868"/>
                <a:gd name="T19" fmla="*/ 544 h 917"/>
                <a:gd name="T20" fmla="*/ 543 w 868"/>
                <a:gd name="T21" fmla="*/ 544 h 917"/>
                <a:gd name="T22" fmla="*/ 429 w 868"/>
                <a:gd name="T23" fmla="*/ 155 h 917"/>
                <a:gd name="T24" fmla="*/ 318 w 868"/>
                <a:gd name="T25" fmla="*/ 544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68" h="917">
                  <a:moveTo>
                    <a:pt x="595" y="0"/>
                  </a:moveTo>
                  <a:lnTo>
                    <a:pt x="868" y="917"/>
                  </a:lnTo>
                  <a:lnTo>
                    <a:pt x="645" y="917"/>
                  </a:lnTo>
                  <a:lnTo>
                    <a:pt x="598" y="738"/>
                  </a:lnTo>
                  <a:lnTo>
                    <a:pt x="263" y="738"/>
                  </a:lnTo>
                  <a:lnTo>
                    <a:pt x="218" y="917"/>
                  </a:lnTo>
                  <a:lnTo>
                    <a:pt x="0" y="917"/>
                  </a:lnTo>
                  <a:lnTo>
                    <a:pt x="273" y="0"/>
                  </a:lnTo>
                  <a:lnTo>
                    <a:pt x="595" y="0"/>
                  </a:lnTo>
                  <a:close/>
                  <a:moveTo>
                    <a:pt x="318" y="544"/>
                  </a:moveTo>
                  <a:lnTo>
                    <a:pt x="543" y="544"/>
                  </a:lnTo>
                  <a:lnTo>
                    <a:pt x="429" y="155"/>
                  </a:lnTo>
                  <a:lnTo>
                    <a:pt x="318" y="5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5A3C6BE5-F201-7D78-6CF9-2A50F79EA507}"/>
              </a:ext>
            </a:extLst>
          </p:cNvPr>
          <p:cNvGrpSpPr>
            <a:grpSpLocks noChangeAspect="1"/>
          </p:cNvGrpSpPr>
          <p:nvPr/>
        </p:nvGrpSpPr>
        <p:grpSpPr>
          <a:xfrm>
            <a:off x="2654274" y="6372200"/>
            <a:ext cx="108000" cy="108000"/>
            <a:chOff x="961227" y="5651700"/>
            <a:chExt cx="54000" cy="54000"/>
          </a:xfrm>
        </p:grpSpPr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FFBFBE96-1FA3-FA9C-F922-DCCA97EEAAE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C8C8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0F2E04B0-48E3-01AA-DDA4-24C5EAA10232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C8C8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4">
            <a:extLst>
              <a:ext uri="{FF2B5EF4-FFF2-40B4-BE49-F238E27FC236}">
                <a16:creationId xmlns:a16="http://schemas.microsoft.com/office/drawing/2014/main" id="{9A672D19-B48E-1F02-4AF8-BA1A64F3091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8901" y="6522697"/>
            <a:ext cx="236610" cy="237600"/>
            <a:chOff x="1689" y="0"/>
            <a:chExt cx="4304" cy="4322"/>
          </a:xfrm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EB9BF515-E5CC-E0BF-335F-EAA3BCA5DB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17" y="284"/>
              <a:ext cx="4049" cy="3755"/>
            </a:xfrm>
            <a:custGeom>
              <a:avLst/>
              <a:gdLst>
                <a:gd name="T0" fmla="*/ 518 w 4049"/>
                <a:gd name="T1" fmla="*/ 3755 h 3755"/>
                <a:gd name="T2" fmla="*/ 0 w 4049"/>
                <a:gd name="T3" fmla="*/ 3176 h 3755"/>
                <a:gd name="T4" fmla="*/ 3530 w 4049"/>
                <a:gd name="T5" fmla="*/ 0 h 3755"/>
                <a:gd name="T6" fmla="*/ 4049 w 4049"/>
                <a:gd name="T7" fmla="*/ 578 h 3755"/>
                <a:gd name="T8" fmla="*/ 518 w 4049"/>
                <a:gd name="T9" fmla="*/ 3755 h 3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9" h="3755">
                  <a:moveTo>
                    <a:pt x="518" y="3755"/>
                  </a:moveTo>
                  <a:lnTo>
                    <a:pt x="0" y="3176"/>
                  </a:lnTo>
                  <a:lnTo>
                    <a:pt x="3530" y="0"/>
                  </a:lnTo>
                  <a:lnTo>
                    <a:pt x="4049" y="578"/>
                  </a:lnTo>
                  <a:lnTo>
                    <a:pt x="518" y="3755"/>
                  </a:lnTo>
                  <a:close/>
                </a:path>
              </a:pathLst>
            </a:custGeom>
            <a:solidFill>
              <a:srgbClr val="F84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025C6706-2D37-64F8-70CE-D082C4A87E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9" y="0"/>
              <a:ext cx="2761" cy="2643"/>
            </a:xfrm>
            <a:custGeom>
              <a:avLst/>
              <a:gdLst>
                <a:gd name="T0" fmla="*/ 335 w 1256"/>
                <a:gd name="T1" fmla="*/ 943 h 1202"/>
                <a:gd name="T2" fmla="*/ 942 w 1256"/>
                <a:gd name="T3" fmla="*/ 335 h 1202"/>
                <a:gd name="T4" fmla="*/ 1256 w 1256"/>
                <a:gd name="T5" fmla="*/ 423 h 1202"/>
                <a:gd name="T6" fmla="*/ 1256 w 1256"/>
                <a:gd name="T7" fmla="*/ 54 h 1202"/>
                <a:gd name="T8" fmla="*/ 942 w 1256"/>
                <a:gd name="T9" fmla="*/ 0 h 1202"/>
                <a:gd name="T10" fmla="*/ 0 w 1256"/>
                <a:gd name="T11" fmla="*/ 943 h 1202"/>
                <a:gd name="T12" fmla="*/ 36 w 1256"/>
                <a:gd name="T13" fmla="*/ 1202 h 1202"/>
                <a:gd name="T14" fmla="*/ 392 w 1256"/>
                <a:gd name="T15" fmla="*/ 1202 h 1202"/>
                <a:gd name="T16" fmla="*/ 335 w 1256"/>
                <a:gd name="T17" fmla="*/ 943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6" h="1202">
                  <a:moveTo>
                    <a:pt x="335" y="943"/>
                  </a:moveTo>
                  <a:cubicBezTo>
                    <a:pt x="335" y="607"/>
                    <a:pt x="606" y="335"/>
                    <a:pt x="942" y="335"/>
                  </a:cubicBezTo>
                  <a:cubicBezTo>
                    <a:pt x="1057" y="335"/>
                    <a:pt x="1165" y="367"/>
                    <a:pt x="1256" y="423"/>
                  </a:cubicBezTo>
                  <a:cubicBezTo>
                    <a:pt x="1256" y="54"/>
                    <a:pt x="1256" y="54"/>
                    <a:pt x="1256" y="54"/>
                  </a:cubicBezTo>
                  <a:cubicBezTo>
                    <a:pt x="1158" y="19"/>
                    <a:pt x="1052" y="0"/>
                    <a:pt x="942" y="0"/>
                  </a:cubicBezTo>
                  <a:cubicBezTo>
                    <a:pt x="421" y="0"/>
                    <a:pt x="0" y="422"/>
                    <a:pt x="0" y="943"/>
                  </a:cubicBezTo>
                  <a:cubicBezTo>
                    <a:pt x="0" y="1032"/>
                    <a:pt x="12" y="1119"/>
                    <a:pt x="36" y="1202"/>
                  </a:cubicBezTo>
                  <a:cubicBezTo>
                    <a:pt x="392" y="1202"/>
                    <a:pt x="392" y="1202"/>
                    <a:pt x="392" y="1202"/>
                  </a:cubicBezTo>
                  <a:cubicBezTo>
                    <a:pt x="355" y="1123"/>
                    <a:pt x="335" y="1035"/>
                    <a:pt x="335" y="9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8647B23C-0558-D444-388F-43EFF88B14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32" y="1680"/>
              <a:ext cx="2761" cy="2642"/>
            </a:xfrm>
            <a:custGeom>
              <a:avLst/>
              <a:gdLst>
                <a:gd name="T0" fmla="*/ 921 w 1256"/>
                <a:gd name="T1" fmla="*/ 259 h 1202"/>
                <a:gd name="T2" fmla="*/ 314 w 1256"/>
                <a:gd name="T3" fmla="*/ 867 h 1202"/>
                <a:gd name="T4" fmla="*/ 0 w 1256"/>
                <a:gd name="T5" fmla="*/ 779 h 1202"/>
                <a:gd name="T6" fmla="*/ 0 w 1256"/>
                <a:gd name="T7" fmla="*/ 1148 h 1202"/>
                <a:gd name="T8" fmla="*/ 314 w 1256"/>
                <a:gd name="T9" fmla="*/ 1202 h 1202"/>
                <a:gd name="T10" fmla="*/ 1256 w 1256"/>
                <a:gd name="T11" fmla="*/ 259 h 1202"/>
                <a:gd name="T12" fmla="*/ 1220 w 1256"/>
                <a:gd name="T13" fmla="*/ 0 h 1202"/>
                <a:gd name="T14" fmla="*/ 864 w 1256"/>
                <a:gd name="T15" fmla="*/ 0 h 1202"/>
                <a:gd name="T16" fmla="*/ 921 w 1256"/>
                <a:gd name="T17" fmla="*/ 259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6" h="1202">
                  <a:moveTo>
                    <a:pt x="921" y="259"/>
                  </a:moveTo>
                  <a:cubicBezTo>
                    <a:pt x="921" y="595"/>
                    <a:pt x="650" y="867"/>
                    <a:pt x="314" y="867"/>
                  </a:cubicBezTo>
                  <a:cubicBezTo>
                    <a:pt x="199" y="867"/>
                    <a:pt x="91" y="835"/>
                    <a:pt x="0" y="779"/>
                  </a:cubicBezTo>
                  <a:cubicBezTo>
                    <a:pt x="0" y="1148"/>
                    <a:pt x="0" y="1148"/>
                    <a:pt x="0" y="1148"/>
                  </a:cubicBezTo>
                  <a:cubicBezTo>
                    <a:pt x="98" y="1183"/>
                    <a:pt x="204" y="1202"/>
                    <a:pt x="314" y="1202"/>
                  </a:cubicBezTo>
                  <a:cubicBezTo>
                    <a:pt x="835" y="1202"/>
                    <a:pt x="1256" y="780"/>
                    <a:pt x="1256" y="259"/>
                  </a:cubicBezTo>
                  <a:cubicBezTo>
                    <a:pt x="1256" y="170"/>
                    <a:pt x="1244" y="83"/>
                    <a:pt x="1220" y="0"/>
                  </a:cubicBezTo>
                  <a:cubicBezTo>
                    <a:pt x="864" y="0"/>
                    <a:pt x="864" y="0"/>
                    <a:pt x="864" y="0"/>
                  </a:cubicBezTo>
                  <a:cubicBezTo>
                    <a:pt x="901" y="79"/>
                    <a:pt x="921" y="167"/>
                    <a:pt x="921" y="25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3" name="Espace réservé du pied de page 22">
            <a:extLst>
              <a:ext uri="{FF2B5EF4-FFF2-40B4-BE49-F238E27FC236}">
                <a16:creationId xmlns:a16="http://schemas.microsoft.com/office/drawing/2014/main" id="{6E815FA3-BB6F-623A-E1A9-EC83130867DE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7" name="Espace réservé du numéro de diapositive 26">
            <a:extLst>
              <a:ext uri="{FF2B5EF4-FFF2-40B4-BE49-F238E27FC236}">
                <a16:creationId xmlns:a16="http://schemas.microsoft.com/office/drawing/2014/main" id="{8787B321-FD9F-0730-0BA6-9765D7912792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/>
          <a:p>
            <a:fld id="{A43C0593-11AA-4CA7-9E41-8C64EC9E93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09862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IGHLIGHT—1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Connecteur droit 15">
            <a:extLst>
              <a:ext uri="{FF2B5EF4-FFF2-40B4-BE49-F238E27FC236}">
                <a16:creationId xmlns:a16="http://schemas.microsoft.com/office/drawing/2014/main" id="{AE10444E-101C-DE6D-3249-C3923C4B698B}"/>
              </a:ext>
            </a:extLst>
          </p:cNvPr>
          <p:cNvCxnSpPr>
            <a:cxnSpLocks/>
          </p:cNvCxnSpPr>
          <p:nvPr/>
        </p:nvCxnSpPr>
        <p:spPr>
          <a:xfrm rot="5400000">
            <a:off x="5600700" y="3429000"/>
            <a:ext cx="68580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necteur droit 35">
            <a:extLst>
              <a:ext uri="{FF2B5EF4-FFF2-40B4-BE49-F238E27FC236}">
                <a16:creationId xmlns:a16="http://schemas.microsoft.com/office/drawing/2014/main" id="{46825715-0AC2-7E57-48B5-6B1E0454812F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F20FD0A0-7CE1-EC9D-D7FE-36EF2E57D187}"/>
              </a:ext>
            </a:extLst>
          </p:cNvPr>
          <p:cNvSpPr/>
          <p:nvPr/>
        </p:nvSpPr>
        <p:spPr>
          <a:xfrm>
            <a:off x="9029700" y="0"/>
            <a:ext cx="3162299" cy="642619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" name="Groupe 16">
            <a:extLst>
              <a:ext uri="{FF2B5EF4-FFF2-40B4-BE49-F238E27FC236}">
                <a16:creationId xmlns:a16="http://schemas.microsoft.com/office/drawing/2014/main" id="{5D91C5A7-D22F-845A-EDA3-E942F7AB79A4}"/>
              </a:ext>
            </a:extLst>
          </p:cNvPr>
          <p:cNvGrpSpPr>
            <a:grpSpLocks noChangeAspect="1"/>
          </p:cNvGrpSpPr>
          <p:nvPr/>
        </p:nvGrpSpPr>
        <p:grpSpPr>
          <a:xfrm>
            <a:off x="8975700" y="6372200"/>
            <a:ext cx="108000" cy="108000"/>
            <a:chOff x="961227" y="5651700"/>
            <a:chExt cx="54000" cy="54000"/>
          </a:xfrm>
        </p:grpSpPr>
        <p:cxnSp>
          <p:nvCxnSpPr>
            <p:cNvPr id="5" name="Connecteur droit 17">
              <a:extLst>
                <a:ext uri="{FF2B5EF4-FFF2-40B4-BE49-F238E27FC236}">
                  <a16:creationId xmlns:a16="http://schemas.microsoft.com/office/drawing/2014/main" id="{85AD0E84-6BBB-4EE3-8F86-2CDF134672D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BEBE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8">
              <a:extLst>
                <a:ext uri="{FF2B5EF4-FFF2-40B4-BE49-F238E27FC236}">
                  <a16:creationId xmlns:a16="http://schemas.microsoft.com/office/drawing/2014/main" id="{32CB36AA-D0F4-1AE8-21E4-63E12FC899E3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BEBE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4">
            <a:extLst>
              <a:ext uri="{FF2B5EF4-FFF2-40B4-BE49-F238E27FC236}">
                <a16:creationId xmlns:a16="http://schemas.microsoft.com/office/drawing/2014/main" id="{8FADFD95-334E-3CB5-9E4F-78BC82A54F4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8901" y="6522697"/>
            <a:ext cx="236610" cy="237600"/>
            <a:chOff x="1689" y="0"/>
            <a:chExt cx="4304" cy="4322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A4776025-7908-EF34-C1F1-0F30A770B6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17" y="284"/>
              <a:ext cx="4049" cy="3755"/>
            </a:xfrm>
            <a:custGeom>
              <a:avLst/>
              <a:gdLst>
                <a:gd name="T0" fmla="*/ 518 w 4049"/>
                <a:gd name="T1" fmla="*/ 3755 h 3755"/>
                <a:gd name="T2" fmla="*/ 0 w 4049"/>
                <a:gd name="T3" fmla="*/ 3176 h 3755"/>
                <a:gd name="T4" fmla="*/ 3530 w 4049"/>
                <a:gd name="T5" fmla="*/ 0 h 3755"/>
                <a:gd name="T6" fmla="*/ 4049 w 4049"/>
                <a:gd name="T7" fmla="*/ 578 h 3755"/>
                <a:gd name="T8" fmla="*/ 518 w 4049"/>
                <a:gd name="T9" fmla="*/ 3755 h 3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9" h="3755">
                  <a:moveTo>
                    <a:pt x="518" y="3755"/>
                  </a:moveTo>
                  <a:lnTo>
                    <a:pt x="0" y="3176"/>
                  </a:lnTo>
                  <a:lnTo>
                    <a:pt x="3530" y="0"/>
                  </a:lnTo>
                  <a:lnTo>
                    <a:pt x="4049" y="578"/>
                  </a:lnTo>
                  <a:lnTo>
                    <a:pt x="518" y="3755"/>
                  </a:lnTo>
                  <a:close/>
                </a:path>
              </a:pathLst>
            </a:custGeom>
            <a:solidFill>
              <a:srgbClr val="F84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EFE6BE8E-567E-66BE-54BE-DF2D38707EC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9" y="0"/>
              <a:ext cx="2761" cy="2643"/>
            </a:xfrm>
            <a:custGeom>
              <a:avLst/>
              <a:gdLst>
                <a:gd name="T0" fmla="*/ 335 w 1256"/>
                <a:gd name="T1" fmla="*/ 943 h 1202"/>
                <a:gd name="T2" fmla="*/ 942 w 1256"/>
                <a:gd name="T3" fmla="*/ 335 h 1202"/>
                <a:gd name="T4" fmla="*/ 1256 w 1256"/>
                <a:gd name="T5" fmla="*/ 423 h 1202"/>
                <a:gd name="T6" fmla="*/ 1256 w 1256"/>
                <a:gd name="T7" fmla="*/ 54 h 1202"/>
                <a:gd name="T8" fmla="*/ 942 w 1256"/>
                <a:gd name="T9" fmla="*/ 0 h 1202"/>
                <a:gd name="T10" fmla="*/ 0 w 1256"/>
                <a:gd name="T11" fmla="*/ 943 h 1202"/>
                <a:gd name="T12" fmla="*/ 36 w 1256"/>
                <a:gd name="T13" fmla="*/ 1202 h 1202"/>
                <a:gd name="T14" fmla="*/ 392 w 1256"/>
                <a:gd name="T15" fmla="*/ 1202 h 1202"/>
                <a:gd name="T16" fmla="*/ 335 w 1256"/>
                <a:gd name="T17" fmla="*/ 943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6" h="1202">
                  <a:moveTo>
                    <a:pt x="335" y="943"/>
                  </a:moveTo>
                  <a:cubicBezTo>
                    <a:pt x="335" y="607"/>
                    <a:pt x="606" y="335"/>
                    <a:pt x="942" y="335"/>
                  </a:cubicBezTo>
                  <a:cubicBezTo>
                    <a:pt x="1057" y="335"/>
                    <a:pt x="1165" y="367"/>
                    <a:pt x="1256" y="423"/>
                  </a:cubicBezTo>
                  <a:cubicBezTo>
                    <a:pt x="1256" y="54"/>
                    <a:pt x="1256" y="54"/>
                    <a:pt x="1256" y="54"/>
                  </a:cubicBezTo>
                  <a:cubicBezTo>
                    <a:pt x="1158" y="19"/>
                    <a:pt x="1052" y="0"/>
                    <a:pt x="942" y="0"/>
                  </a:cubicBezTo>
                  <a:cubicBezTo>
                    <a:pt x="421" y="0"/>
                    <a:pt x="0" y="422"/>
                    <a:pt x="0" y="943"/>
                  </a:cubicBezTo>
                  <a:cubicBezTo>
                    <a:pt x="0" y="1032"/>
                    <a:pt x="12" y="1119"/>
                    <a:pt x="36" y="1202"/>
                  </a:cubicBezTo>
                  <a:cubicBezTo>
                    <a:pt x="392" y="1202"/>
                    <a:pt x="392" y="1202"/>
                    <a:pt x="392" y="1202"/>
                  </a:cubicBezTo>
                  <a:cubicBezTo>
                    <a:pt x="355" y="1123"/>
                    <a:pt x="335" y="1035"/>
                    <a:pt x="335" y="9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2FD393B2-4CB8-756A-F0D5-A767A13839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32" y="1680"/>
              <a:ext cx="2761" cy="2642"/>
            </a:xfrm>
            <a:custGeom>
              <a:avLst/>
              <a:gdLst>
                <a:gd name="T0" fmla="*/ 921 w 1256"/>
                <a:gd name="T1" fmla="*/ 259 h 1202"/>
                <a:gd name="T2" fmla="*/ 314 w 1256"/>
                <a:gd name="T3" fmla="*/ 867 h 1202"/>
                <a:gd name="T4" fmla="*/ 0 w 1256"/>
                <a:gd name="T5" fmla="*/ 779 h 1202"/>
                <a:gd name="T6" fmla="*/ 0 w 1256"/>
                <a:gd name="T7" fmla="*/ 1148 h 1202"/>
                <a:gd name="T8" fmla="*/ 314 w 1256"/>
                <a:gd name="T9" fmla="*/ 1202 h 1202"/>
                <a:gd name="T10" fmla="*/ 1256 w 1256"/>
                <a:gd name="T11" fmla="*/ 259 h 1202"/>
                <a:gd name="T12" fmla="*/ 1220 w 1256"/>
                <a:gd name="T13" fmla="*/ 0 h 1202"/>
                <a:gd name="T14" fmla="*/ 864 w 1256"/>
                <a:gd name="T15" fmla="*/ 0 h 1202"/>
                <a:gd name="T16" fmla="*/ 921 w 1256"/>
                <a:gd name="T17" fmla="*/ 259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6" h="1202">
                  <a:moveTo>
                    <a:pt x="921" y="259"/>
                  </a:moveTo>
                  <a:cubicBezTo>
                    <a:pt x="921" y="595"/>
                    <a:pt x="650" y="867"/>
                    <a:pt x="314" y="867"/>
                  </a:cubicBezTo>
                  <a:cubicBezTo>
                    <a:pt x="199" y="867"/>
                    <a:pt x="91" y="835"/>
                    <a:pt x="0" y="779"/>
                  </a:cubicBezTo>
                  <a:cubicBezTo>
                    <a:pt x="0" y="1148"/>
                    <a:pt x="0" y="1148"/>
                    <a:pt x="0" y="1148"/>
                  </a:cubicBezTo>
                  <a:cubicBezTo>
                    <a:pt x="98" y="1183"/>
                    <a:pt x="204" y="1202"/>
                    <a:pt x="314" y="1202"/>
                  </a:cubicBezTo>
                  <a:cubicBezTo>
                    <a:pt x="835" y="1202"/>
                    <a:pt x="1256" y="780"/>
                    <a:pt x="1256" y="259"/>
                  </a:cubicBezTo>
                  <a:cubicBezTo>
                    <a:pt x="1256" y="170"/>
                    <a:pt x="1244" y="83"/>
                    <a:pt x="1220" y="0"/>
                  </a:cubicBezTo>
                  <a:cubicBezTo>
                    <a:pt x="864" y="0"/>
                    <a:pt x="864" y="0"/>
                    <a:pt x="864" y="0"/>
                  </a:cubicBezTo>
                  <a:cubicBezTo>
                    <a:pt x="901" y="79"/>
                    <a:pt x="921" y="167"/>
                    <a:pt x="921" y="25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B59BA9C-0473-0D77-5260-23F1DE4F4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DB5CB8E-6FB8-519A-066D-0BE45A3A1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C0593-11AA-4CA7-9E41-8C64EC9E93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94683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IGHLIGHT—2 no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Connecteur droit 9">
            <a:extLst>
              <a:ext uri="{FF2B5EF4-FFF2-40B4-BE49-F238E27FC236}">
                <a16:creationId xmlns:a16="http://schemas.microsoft.com/office/drawing/2014/main" id="{D3B9A8F8-B285-C062-56E4-0F230BA5A225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4B207BC6-80E5-36ED-5F01-D237AC61BD36}"/>
              </a:ext>
            </a:extLst>
          </p:cNvPr>
          <p:cNvSpPr/>
          <p:nvPr/>
        </p:nvSpPr>
        <p:spPr>
          <a:xfrm>
            <a:off x="449263" y="4295691"/>
            <a:ext cx="11742736" cy="213050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" name="Connecteur droit 8">
            <a:extLst>
              <a:ext uri="{FF2B5EF4-FFF2-40B4-BE49-F238E27FC236}">
                <a16:creationId xmlns:a16="http://schemas.microsoft.com/office/drawing/2014/main" id="{A48AAB45-2427-76BF-A2FF-21CC1375235A}"/>
              </a:ext>
            </a:extLst>
          </p:cNvPr>
          <p:cNvCxnSpPr>
            <a:cxnSpLocks/>
          </p:cNvCxnSpPr>
          <p:nvPr/>
        </p:nvCxnSpPr>
        <p:spPr>
          <a:xfrm rot="5400000">
            <a:off x="-2979737" y="3429000"/>
            <a:ext cx="68580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e 15">
            <a:extLst>
              <a:ext uri="{FF2B5EF4-FFF2-40B4-BE49-F238E27FC236}">
                <a16:creationId xmlns:a16="http://schemas.microsoft.com/office/drawing/2014/main" id="{06E580E9-5C48-3959-C8D1-971214914D2D}"/>
              </a:ext>
            </a:extLst>
          </p:cNvPr>
          <p:cNvGrpSpPr>
            <a:grpSpLocks noChangeAspect="1"/>
          </p:cNvGrpSpPr>
          <p:nvPr/>
        </p:nvGrpSpPr>
        <p:grpSpPr>
          <a:xfrm>
            <a:off x="395263" y="6372200"/>
            <a:ext cx="108000" cy="108000"/>
            <a:chOff x="961227" y="5651700"/>
            <a:chExt cx="54000" cy="54000"/>
          </a:xfrm>
        </p:grpSpPr>
        <p:cxnSp>
          <p:nvCxnSpPr>
            <p:cNvPr id="4" name="Connecteur droit 16">
              <a:extLst>
                <a:ext uri="{FF2B5EF4-FFF2-40B4-BE49-F238E27FC236}">
                  <a16:creationId xmlns:a16="http://schemas.microsoft.com/office/drawing/2014/main" id="{407B233B-A1E3-6103-2509-718B500B863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BEBE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Connecteur droit 17">
              <a:extLst>
                <a:ext uri="{FF2B5EF4-FFF2-40B4-BE49-F238E27FC236}">
                  <a16:creationId xmlns:a16="http://schemas.microsoft.com/office/drawing/2014/main" id="{06763BEF-8A2B-36F0-10DD-92367DA41A40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BEBE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4">
            <a:extLst>
              <a:ext uri="{FF2B5EF4-FFF2-40B4-BE49-F238E27FC236}">
                <a16:creationId xmlns:a16="http://schemas.microsoft.com/office/drawing/2014/main" id="{2A0A6392-216C-1DC1-AB55-A50FD2D6377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8901" y="6522697"/>
            <a:ext cx="236610" cy="237600"/>
            <a:chOff x="1689" y="0"/>
            <a:chExt cx="4304" cy="4322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4F979979-CF2F-BB35-5220-EBB48B8D02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17" y="284"/>
              <a:ext cx="4049" cy="3755"/>
            </a:xfrm>
            <a:custGeom>
              <a:avLst/>
              <a:gdLst>
                <a:gd name="T0" fmla="*/ 518 w 4049"/>
                <a:gd name="T1" fmla="*/ 3755 h 3755"/>
                <a:gd name="T2" fmla="*/ 0 w 4049"/>
                <a:gd name="T3" fmla="*/ 3176 h 3755"/>
                <a:gd name="T4" fmla="*/ 3530 w 4049"/>
                <a:gd name="T5" fmla="*/ 0 h 3755"/>
                <a:gd name="T6" fmla="*/ 4049 w 4049"/>
                <a:gd name="T7" fmla="*/ 578 h 3755"/>
                <a:gd name="T8" fmla="*/ 518 w 4049"/>
                <a:gd name="T9" fmla="*/ 3755 h 3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9" h="3755">
                  <a:moveTo>
                    <a:pt x="518" y="3755"/>
                  </a:moveTo>
                  <a:lnTo>
                    <a:pt x="0" y="3176"/>
                  </a:lnTo>
                  <a:lnTo>
                    <a:pt x="3530" y="0"/>
                  </a:lnTo>
                  <a:lnTo>
                    <a:pt x="4049" y="578"/>
                  </a:lnTo>
                  <a:lnTo>
                    <a:pt x="518" y="3755"/>
                  </a:lnTo>
                  <a:close/>
                </a:path>
              </a:pathLst>
            </a:custGeom>
            <a:solidFill>
              <a:srgbClr val="F84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7C9B585C-5CBB-889F-86BF-CC21D7D108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9" y="0"/>
              <a:ext cx="2761" cy="2643"/>
            </a:xfrm>
            <a:custGeom>
              <a:avLst/>
              <a:gdLst>
                <a:gd name="T0" fmla="*/ 335 w 1256"/>
                <a:gd name="T1" fmla="*/ 943 h 1202"/>
                <a:gd name="T2" fmla="*/ 942 w 1256"/>
                <a:gd name="T3" fmla="*/ 335 h 1202"/>
                <a:gd name="T4" fmla="*/ 1256 w 1256"/>
                <a:gd name="T5" fmla="*/ 423 h 1202"/>
                <a:gd name="T6" fmla="*/ 1256 w 1256"/>
                <a:gd name="T7" fmla="*/ 54 h 1202"/>
                <a:gd name="T8" fmla="*/ 942 w 1256"/>
                <a:gd name="T9" fmla="*/ 0 h 1202"/>
                <a:gd name="T10" fmla="*/ 0 w 1256"/>
                <a:gd name="T11" fmla="*/ 943 h 1202"/>
                <a:gd name="T12" fmla="*/ 36 w 1256"/>
                <a:gd name="T13" fmla="*/ 1202 h 1202"/>
                <a:gd name="T14" fmla="*/ 392 w 1256"/>
                <a:gd name="T15" fmla="*/ 1202 h 1202"/>
                <a:gd name="T16" fmla="*/ 335 w 1256"/>
                <a:gd name="T17" fmla="*/ 943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6" h="1202">
                  <a:moveTo>
                    <a:pt x="335" y="943"/>
                  </a:moveTo>
                  <a:cubicBezTo>
                    <a:pt x="335" y="607"/>
                    <a:pt x="606" y="335"/>
                    <a:pt x="942" y="335"/>
                  </a:cubicBezTo>
                  <a:cubicBezTo>
                    <a:pt x="1057" y="335"/>
                    <a:pt x="1165" y="367"/>
                    <a:pt x="1256" y="423"/>
                  </a:cubicBezTo>
                  <a:cubicBezTo>
                    <a:pt x="1256" y="54"/>
                    <a:pt x="1256" y="54"/>
                    <a:pt x="1256" y="54"/>
                  </a:cubicBezTo>
                  <a:cubicBezTo>
                    <a:pt x="1158" y="19"/>
                    <a:pt x="1052" y="0"/>
                    <a:pt x="942" y="0"/>
                  </a:cubicBezTo>
                  <a:cubicBezTo>
                    <a:pt x="421" y="0"/>
                    <a:pt x="0" y="422"/>
                    <a:pt x="0" y="943"/>
                  </a:cubicBezTo>
                  <a:cubicBezTo>
                    <a:pt x="0" y="1032"/>
                    <a:pt x="12" y="1119"/>
                    <a:pt x="36" y="1202"/>
                  </a:cubicBezTo>
                  <a:cubicBezTo>
                    <a:pt x="392" y="1202"/>
                    <a:pt x="392" y="1202"/>
                    <a:pt x="392" y="1202"/>
                  </a:cubicBezTo>
                  <a:cubicBezTo>
                    <a:pt x="355" y="1123"/>
                    <a:pt x="335" y="1035"/>
                    <a:pt x="335" y="9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34957659-AC30-4EAC-4FF3-8441931ACA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32" y="1680"/>
              <a:ext cx="2761" cy="2642"/>
            </a:xfrm>
            <a:custGeom>
              <a:avLst/>
              <a:gdLst>
                <a:gd name="T0" fmla="*/ 921 w 1256"/>
                <a:gd name="T1" fmla="*/ 259 h 1202"/>
                <a:gd name="T2" fmla="*/ 314 w 1256"/>
                <a:gd name="T3" fmla="*/ 867 h 1202"/>
                <a:gd name="T4" fmla="*/ 0 w 1256"/>
                <a:gd name="T5" fmla="*/ 779 h 1202"/>
                <a:gd name="T6" fmla="*/ 0 w 1256"/>
                <a:gd name="T7" fmla="*/ 1148 h 1202"/>
                <a:gd name="T8" fmla="*/ 314 w 1256"/>
                <a:gd name="T9" fmla="*/ 1202 h 1202"/>
                <a:gd name="T10" fmla="*/ 1256 w 1256"/>
                <a:gd name="T11" fmla="*/ 259 h 1202"/>
                <a:gd name="T12" fmla="*/ 1220 w 1256"/>
                <a:gd name="T13" fmla="*/ 0 h 1202"/>
                <a:gd name="T14" fmla="*/ 864 w 1256"/>
                <a:gd name="T15" fmla="*/ 0 h 1202"/>
                <a:gd name="T16" fmla="*/ 921 w 1256"/>
                <a:gd name="T17" fmla="*/ 259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6" h="1202">
                  <a:moveTo>
                    <a:pt x="921" y="259"/>
                  </a:moveTo>
                  <a:cubicBezTo>
                    <a:pt x="921" y="595"/>
                    <a:pt x="650" y="867"/>
                    <a:pt x="314" y="867"/>
                  </a:cubicBezTo>
                  <a:cubicBezTo>
                    <a:pt x="199" y="867"/>
                    <a:pt x="91" y="835"/>
                    <a:pt x="0" y="779"/>
                  </a:cubicBezTo>
                  <a:cubicBezTo>
                    <a:pt x="0" y="1148"/>
                    <a:pt x="0" y="1148"/>
                    <a:pt x="0" y="1148"/>
                  </a:cubicBezTo>
                  <a:cubicBezTo>
                    <a:pt x="98" y="1183"/>
                    <a:pt x="204" y="1202"/>
                    <a:pt x="314" y="1202"/>
                  </a:cubicBezTo>
                  <a:cubicBezTo>
                    <a:pt x="835" y="1202"/>
                    <a:pt x="1256" y="780"/>
                    <a:pt x="1256" y="259"/>
                  </a:cubicBezTo>
                  <a:cubicBezTo>
                    <a:pt x="1256" y="170"/>
                    <a:pt x="1244" y="83"/>
                    <a:pt x="1220" y="0"/>
                  </a:cubicBezTo>
                  <a:cubicBezTo>
                    <a:pt x="864" y="0"/>
                    <a:pt x="864" y="0"/>
                    <a:pt x="864" y="0"/>
                  </a:cubicBezTo>
                  <a:cubicBezTo>
                    <a:pt x="901" y="79"/>
                    <a:pt x="921" y="167"/>
                    <a:pt x="921" y="25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D614782C-1D5E-6A97-AE73-CE1838429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CC38FF7-6EED-89DE-1E62-E96CFEC31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C0593-11AA-4CA7-9E41-8C64EC9E93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62499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(ANNEX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26D6F4E2-7033-6FB9-CECA-BF9CB2BAE6EB}"/>
              </a:ext>
            </a:extLst>
          </p:cNvPr>
          <p:cNvCxnSpPr>
            <a:cxnSpLocks/>
          </p:cNvCxnSpPr>
          <p:nvPr/>
        </p:nvCxnSpPr>
        <p:spPr>
          <a:xfrm rot="5400000">
            <a:off x="-715964" y="3429000"/>
            <a:ext cx="68580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39DF5BFF-B66B-1E4A-BAA1-EDA44376CEE0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e 3">
            <a:extLst>
              <a:ext uri="{FF2B5EF4-FFF2-40B4-BE49-F238E27FC236}">
                <a16:creationId xmlns:a16="http://schemas.microsoft.com/office/drawing/2014/main" id="{8DFF99CD-83ED-B764-EAA6-7B98F09F1225}"/>
              </a:ext>
            </a:extLst>
          </p:cNvPr>
          <p:cNvGrpSpPr>
            <a:grpSpLocks noChangeAspect="1"/>
          </p:cNvGrpSpPr>
          <p:nvPr/>
        </p:nvGrpSpPr>
        <p:grpSpPr>
          <a:xfrm>
            <a:off x="2659036" y="6372200"/>
            <a:ext cx="108000" cy="108000"/>
            <a:chOff x="961227" y="5651700"/>
            <a:chExt cx="54000" cy="54000"/>
          </a:xfrm>
        </p:grpSpPr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F6CA7303-469B-54E9-7267-2DCD2575F6C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BEBE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1F6117A9-A31F-6934-7FBF-9CD1725AE4FA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BEBE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61B4D9AA-B004-F152-8565-D1FF8ECD64A3}"/>
              </a:ext>
            </a:extLst>
          </p:cNvPr>
          <p:cNvGrpSpPr/>
          <p:nvPr/>
        </p:nvGrpSpPr>
        <p:grpSpPr>
          <a:xfrm>
            <a:off x="2713011" y="-22207"/>
            <a:ext cx="9504362" cy="6429376"/>
            <a:chOff x="2713011" y="-22207"/>
            <a:chExt cx="9504362" cy="6429376"/>
          </a:xfrm>
        </p:grpSpPr>
        <p:sp>
          <p:nvSpPr>
            <p:cNvPr id="1368" name="Line 6">
              <a:extLst>
                <a:ext uri="{FF2B5EF4-FFF2-40B4-BE49-F238E27FC236}">
                  <a16:creationId xmlns:a16="http://schemas.microsoft.com/office/drawing/2014/main" id="{0FC68C88-DDE2-791C-D136-6F7995043B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13011" y="546118"/>
              <a:ext cx="9478962" cy="0"/>
            </a:xfrm>
            <a:prstGeom prst="line">
              <a:avLst/>
            </a:prstGeom>
            <a:noFill/>
            <a:ln w="12700" cap="flat">
              <a:solidFill>
                <a:srgbClr val="E6E6E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69" name="Line 7">
              <a:extLst>
                <a:ext uri="{FF2B5EF4-FFF2-40B4-BE49-F238E27FC236}">
                  <a16:creationId xmlns:a16="http://schemas.microsoft.com/office/drawing/2014/main" id="{601BEB53-AA3E-19F8-A534-FDBF326625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78211" y="-22207"/>
              <a:ext cx="0" cy="6429376"/>
            </a:xfrm>
            <a:prstGeom prst="line">
              <a:avLst/>
            </a:prstGeom>
            <a:noFill/>
            <a:ln w="12700" cap="flat">
              <a:solidFill>
                <a:srgbClr val="E6E6E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70" name="Line 8">
              <a:extLst>
                <a:ext uri="{FF2B5EF4-FFF2-40B4-BE49-F238E27FC236}">
                  <a16:creationId xmlns:a16="http://schemas.microsoft.com/office/drawing/2014/main" id="{C7F25B91-3B63-1E4B-62B5-A50D9D53C8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30711" y="-22207"/>
              <a:ext cx="0" cy="6429376"/>
            </a:xfrm>
            <a:prstGeom prst="line">
              <a:avLst/>
            </a:prstGeom>
            <a:noFill/>
            <a:ln w="12700" cap="flat">
              <a:solidFill>
                <a:srgbClr val="E6E6E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71" name="Line 9">
              <a:extLst>
                <a:ext uri="{FF2B5EF4-FFF2-40B4-BE49-F238E27FC236}">
                  <a16:creationId xmlns:a16="http://schemas.microsoft.com/office/drawing/2014/main" id="{55B5A704-3E00-ECB8-70BA-A1E2A164D1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92736" y="-22207"/>
              <a:ext cx="0" cy="6429376"/>
            </a:xfrm>
            <a:prstGeom prst="line">
              <a:avLst/>
            </a:prstGeom>
            <a:noFill/>
            <a:ln w="12700" cap="flat">
              <a:solidFill>
                <a:srgbClr val="E6E6E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72" name="Line 10">
              <a:extLst>
                <a:ext uri="{FF2B5EF4-FFF2-40B4-BE49-F238E27FC236}">
                  <a16:creationId xmlns:a16="http://schemas.microsoft.com/office/drawing/2014/main" id="{85D531E4-10EE-848C-8E82-5ABFE6C0CE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54761" y="-22207"/>
              <a:ext cx="0" cy="6429376"/>
            </a:xfrm>
            <a:prstGeom prst="line">
              <a:avLst/>
            </a:prstGeom>
            <a:noFill/>
            <a:ln w="12700" cap="flat">
              <a:solidFill>
                <a:srgbClr val="E6E6E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73" name="Line 11">
              <a:extLst>
                <a:ext uri="{FF2B5EF4-FFF2-40B4-BE49-F238E27FC236}">
                  <a16:creationId xmlns:a16="http://schemas.microsoft.com/office/drawing/2014/main" id="{C05D26E6-C612-FF27-F32C-09C1A7C7DF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04086" y="-22207"/>
              <a:ext cx="0" cy="6429376"/>
            </a:xfrm>
            <a:prstGeom prst="line">
              <a:avLst/>
            </a:prstGeom>
            <a:noFill/>
            <a:ln w="12700" cap="flat">
              <a:solidFill>
                <a:srgbClr val="E6E6E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74" name="Line 12">
              <a:extLst>
                <a:ext uri="{FF2B5EF4-FFF2-40B4-BE49-F238E27FC236}">
                  <a16:creationId xmlns:a16="http://schemas.microsoft.com/office/drawing/2014/main" id="{7E47A864-CD17-0D49-D07E-FE3FB30147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53411" y="-22207"/>
              <a:ext cx="0" cy="6429376"/>
            </a:xfrm>
            <a:prstGeom prst="line">
              <a:avLst/>
            </a:prstGeom>
            <a:noFill/>
            <a:ln w="12700" cap="flat">
              <a:solidFill>
                <a:srgbClr val="E6E6E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75" name="Line 13">
              <a:extLst>
                <a:ext uri="{FF2B5EF4-FFF2-40B4-BE49-F238E27FC236}">
                  <a16:creationId xmlns:a16="http://schemas.microsoft.com/office/drawing/2014/main" id="{07E7CB4E-FF80-F949-0FCA-C212F775E6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431311" y="-22207"/>
              <a:ext cx="0" cy="6429376"/>
            </a:xfrm>
            <a:prstGeom prst="line">
              <a:avLst/>
            </a:prstGeom>
            <a:noFill/>
            <a:ln w="12700" cap="flat">
              <a:solidFill>
                <a:srgbClr val="E6E6E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76" name="Line 14">
              <a:extLst>
                <a:ext uri="{FF2B5EF4-FFF2-40B4-BE49-F238E27FC236}">
                  <a16:creationId xmlns:a16="http://schemas.microsoft.com/office/drawing/2014/main" id="{6E3456AE-961E-BEC5-329D-A985FE20FC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380636" y="-22207"/>
              <a:ext cx="0" cy="6429376"/>
            </a:xfrm>
            <a:prstGeom prst="line">
              <a:avLst/>
            </a:prstGeom>
            <a:noFill/>
            <a:ln w="12700" cap="flat">
              <a:solidFill>
                <a:srgbClr val="E6E6E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77" name="Line 15">
              <a:extLst>
                <a:ext uri="{FF2B5EF4-FFF2-40B4-BE49-F238E27FC236}">
                  <a16:creationId xmlns:a16="http://schemas.microsoft.com/office/drawing/2014/main" id="{BD1BFFF6-2BE4-DBAA-9900-6637226435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325198" y="-22207"/>
              <a:ext cx="0" cy="6429376"/>
            </a:xfrm>
            <a:prstGeom prst="line">
              <a:avLst/>
            </a:prstGeom>
            <a:noFill/>
            <a:ln w="12700" cap="flat">
              <a:solidFill>
                <a:srgbClr val="E6E6E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78" name="Line 16">
              <a:extLst>
                <a:ext uri="{FF2B5EF4-FFF2-40B4-BE49-F238E27FC236}">
                  <a16:creationId xmlns:a16="http://schemas.microsoft.com/office/drawing/2014/main" id="{4A4DAB79-9DBF-6EE0-BABA-5B272DB6D8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28886" y="1525606"/>
              <a:ext cx="9463087" cy="0"/>
            </a:xfrm>
            <a:prstGeom prst="line">
              <a:avLst/>
            </a:prstGeom>
            <a:noFill/>
            <a:ln w="12700" cap="flat">
              <a:solidFill>
                <a:srgbClr val="E6E6E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79" name="Line 17">
              <a:extLst>
                <a:ext uri="{FF2B5EF4-FFF2-40B4-BE49-F238E27FC236}">
                  <a16:creationId xmlns:a16="http://schemas.microsoft.com/office/drawing/2014/main" id="{46716FC7-07AD-D4D2-D3F8-70A19E3A6CA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28886" y="4448194"/>
              <a:ext cx="9463087" cy="0"/>
            </a:xfrm>
            <a:prstGeom prst="line">
              <a:avLst/>
            </a:prstGeom>
            <a:noFill/>
            <a:ln w="12700" cap="flat">
              <a:solidFill>
                <a:srgbClr val="E6E6E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80" name="Line 18">
              <a:extLst>
                <a:ext uri="{FF2B5EF4-FFF2-40B4-BE49-F238E27FC236}">
                  <a16:creationId xmlns:a16="http://schemas.microsoft.com/office/drawing/2014/main" id="{38CA6FE4-D861-5BB8-DF2C-B99FDAFD66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28886" y="5426094"/>
              <a:ext cx="9463087" cy="0"/>
            </a:xfrm>
            <a:prstGeom prst="line">
              <a:avLst/>
            </a:prstGeom>
            <a:noFill/>
            <a:ln w="12700" cap="flat">
              <a:solidFill>
                <a:srgbClr val="E6E6E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82" name="Line 20">
              <a:extLst>
                <a:ext uri="{FF2B5EF4-FFF2-40B4-BE49-F238E27FC236}">
                  <a16:creationId xmlns:a16="http://schemas.microsoft.com/office/drawing/2014/main" id="{75E4ADE7-5EF4-45C3-4E96-452E474AD2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16186" y="3462356"/>
              <a:ext cx="9501187" cy="0"/>
            </a:xfrm>
            <a:prstGeom prst="line">
              <a:avLst/>
            </a:prstGeom>
            <a:noFill/>
            <a:ln w="12700" cap="flat">
              <a:solidFill>
                <a:srgbClr val="E6E6E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83" name="Line 21">
              <a:extLst>
                <a:ext uri="{FF2B5EF4-FFF2-40B4-BE49-F238E27FC236}">
                  <a16:creationId xmlns:a16="http://schemas.microsoft.com/office/drawing/2014/main" id="{1B1A2405-840F-D738-CDA6-E00EBF09CE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13011" y="2497156"/>
              <a:ext cx="9478962" cy="0"/>
            </a:xfrm>
            <a:prstGeom prst="line">
              <a:avLst/>
            </a:prstGeom>
            <a:noFill/>
            <a:ln w="12700" cap="flat">
              <a:solidFill>
                <a:srgbClr val="E6E6E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529" name="Groupe 1528">
            <a:extLst>
              <a:ext uri="{FF2B5EF4-FFF2-40B4-BE49-F238E27FC236}">
                <a16:creationId xmlns:a16="http://schemas.microsoft.com/office/drawing/2014/main" id="{548DCE7D-E891-3864-4165-43ED21D3EB38}"/>
              </a:ext>
            </a:extLst>
          </p:cNvPr>
          <p:cNvGrpSpPr/>
          <p:nvPr/>
        </p:nvGrpSpPr>
        <p:grpSpPr>
          <a:xfrm>
            <a:off x="2711854" y="491908"/>
            <a:ext cx="8667939" cy="5935879"/>
            <a:chOff x="2711854" y="491908"/>
            <a:chExt cx="8667939" cy="5935879"/>
          </a:xfrm>
        </p:grpSpPr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74D18C11-BF2F-0180-0862-F20BB8653F5C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3626103" y="6373787"/>
              <a:ext cx="108000" cy="54000"/>
              <a:chOff x="961227" y="5651700"/>
              <a:chExt cx="54000" cy="27000"/>
            </a:xfrm>
          </p:grpSpPr>
          <p:cxnSp>
            <p:nvCxnSpPr>
              <p:cNvPr id="17" name="Connecteur droit 16">
                <a:extLst>
                  <a:ext uri="{FF2B5EF4-FFF2-40B4-BE49-F238E27FC236}">
                    <a16:creationId xmlns:a16="http://schemas.microsoft.com/office/drawing/2014/main" id="{D0619F22-BADF-59D0-0422-3D0A43F0F28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88227" y="5651700"/>
                <a:ext cx="0" cy="27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17">
                <a:extLst>
                  <a:ext uri="{FF2B5EF4-FFF2-40B4-BE49-F238E27FC236}">
                    <a16:creationId xmlns:a16="http://schemas.microsoft.com/office/drawing/2014/main" id="{7D7B7605-AD1B-76A4-D8F1-DA4669078BB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5400000"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C0575BFA-3CBA-FA6C-92FF-83B37E838EB0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4578603" y="6373787"/>
              <a:ext cx="108000" cy="54000"/>
              <a:chOff x="961227" y="5651700"/>
              <a:chExt cx="54000" cy="27000"/>
            </a:xfrm>
          </p:grpSpPr>
          <p:cxnSp>
            <p:nvCxnSpPr>
              <p:cNvPr id="20" name="Connecteur droit 19">
                <a:extLst>
                  <a:ext uri="{FF2B5EF4-FFF2-40B4-BE49-F238E27FC236}">
                    <a16:creationId xmlns:a16="http://schemas.microsoft.com/office/drawing/2014/main" id="{29C14FA5-1CD6-1C8D-5A5A-587E86073F2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88227" y="5651700"/>
                <a:ext cx="0" cy="27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>
                <a:extLst>
                  <a:ext uri="{FF2B5EF4-FFF2-40B4-BE49-F238E27FC236}">
                    <a16:creationId xmlns:a16="http://schemas.microsoft.com/office/drawing/2014/main" id="{ED73D999-68AC-E8A9-E079-0583C89EDB8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5400000"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E1DBA35A-E202-4C23-A4A0-02DC71CCB433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5539331" y="6373787"/>
              <a:ext cx="108000" cy="54000"/>
              <a:chOff x="961227" y="5651700"/>
              <a:chExt cx="54000" cy="27000"/>
            </a:xfrm>
          </p:grpSpPr>
          <p:cxnSp>
            <p:nvCxnSpPr>
              <p:cNvPr id="23" name="Connecteur droit 22">
                <a:extLst>
                  <a:ext uri="{FF2B5EF4-FFF2-40B4-BE49-F238E27FC236}">
                    <a16:creationId xmlns:a16="http://schemas.microsoft.com/office/drawing/2014/main" id="{8CECD971-279B-D118-5DD5-154FD9A243D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88227" y="5651700"/>
                <a:ext cx="0" cy="27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23">
                <a:extLst>
                  <a:ext uri="{FF2B5EF4-FFF2-40B4-BE49-F238E27FC236}">
                    <a16:creationId xmlns:a16="http://schemas.microsoft.com/office/drawing/2014/main" id="{F69C29A5-58D2-73E7-A2F6-24A01801643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5400000"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00AFA4CC-E9B1-CC24-1C5D-44BF16719E05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6501356" y="6373787"/>
              <a:ext cx="108000" cy="54000"/>
              <a:chOff x="961227" y="5651700"/>
              <a:chExt cx="54000" cy="27000"/>
            </a:xfrm>
          </p:grpSpPr>
          <p:cxnSp>
            <p:nvCxnSpPr>
              <p:cNvPr id="26" name="Connecteur droit 25">
                <a:extLst>
                  <a:ext uri="{FF2B5EF4-FFF2-40B4-BE49-F238E27FC236}">
                    <a16:creationId xmlns:a16="http://schemas.microsoft.com/office/drawing/2014/main" id="{E6B500C9-57E3-6F64-F437-C7FF0F0CA7B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88227" y="5651700"/>
                <a:ext cx="0" cy="27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>
                <a:extLst>
                  <a:ext uri="{FF2B5EF4-FFF2-40B4-BE49-F238E27FC236}">
                    <a16:creationId xmlns:a16="http://schemas.microsoft.com/office/drawing/2014/main" id="{60AF508C-4CBE-D9DE-625D-106FC6D385F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5400000"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42B8BB8C-170E-CA38-36BB-3B1329600C62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7449094" y="6373787"/>
              <a:ext cx="108000" cy="54000"/>
              <a:chOff x="961227" y="5651700"/>
              <a:chExt cx="54000" cy="27000"/>
            </a:xfrm>
          </p:grpSpPr>
          <p:cxnSp>
            <p:nvCxnSpPr>
              <p:cNvPr id="30" name="Connecteur droit 29">
                <a:extLst>
                  <a:ext uri="{FF2B5EF4-FFF2-40B4-BE49-F238E27FC236}">
                    <a16:creationId xmlns:a16="http://schemas.microsoft.com/office/drawing/2014/main" id="{1090094B-032A-4C7F-A820-921A15BDFEE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88227" y="5651700"/>
                <a:ext cx="0" cy="27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cteur droit 30">
                <a:extLst>
                  <a:ext uri="{FF2B5EF4-FFF2-40B4-BE49-F238E27FC236}">
                    <a16:creationId xmlns:a16="http://schemas.microsoft.com/office/drawing/2014/main" id="{C07394EC-66B6-1BD6-59DE-CCD77B6FD9F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5400000"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F9FC69AB-D202-2CE7-60E8-600F4DF8A0F2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8399213" y="6373787"/>
              <a:ext cx="108000" cy="54000"/>
              <a:chOff x="961227" y="5651700"/>
              <a:chExt cx="54000" cy="27000"/>
            </a:xfrm>
          </p:grpSpPr>
          <p:cxnSp>
            <p:nvCxnSpPr>
              <p:cNvPr id="33" name="Connecteur droit 32">
                <a:extLst>
                  <a:ext uri="{FF2B5EF4-FFF2-40B4-BE49-F238E27FC236}">
                    <a16:creationId xmlns:a16="http://schemas.microsoft.com/office/drawing/2014/main" id="{3B26C010-7653-CF67-9FE6-B3D15DCA29A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88227" y="5651700"/>
                <a:ext cx="0" cy="27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cteur droit 33">
                <a:extLst>
                  <a:ext uri="{FF2B5EF4-FFF2-40B4-BE49-F238E27FC236}">
                    <a16:creationId xmlns:a16="http://schemas.microsoft.com/office/drawing/2014/main" id="{CF40E30B-9576-EE8F-C165-F4D9656B2B1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5400000"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191A6B01-7765-9349-06DD-86591DB728B8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9378700" y="6373787"/>
              <a:ext cx="108000" cy="54000"/>
              <a:chOff x="961227" y="5651700"/>
              <a:chExt cx="54000" cy="27000"/>
            </a:xfrm>
          </p:grpSpPr>
          <p:cxnSp>
            <p:nvCxnSpPr>
              <p:cNvPr id="36" name="Connecteur droit 35">
                <a:extLst>
                  <a:ext uri="{FF2B5EF4-FFF2-40B4-BE49-F238E27FC236}">
                    <a16:creationId xmlns:a16="http://schemas.microsoft.com/office/drawing/2014/main" id="{D93B9D84-DE38-AF16-AF98-0A9D8C68452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88227" y="5651700"/>
                <a:ext cx="0" cy="27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cteur droit 36">
                <a:extLst>
                  <a:ext uri="{FF2B5EF4-FFF2-40B4-BE49-F238E27FC236}">
                    <a16:creationId xmlns:a16="http://schemas.microsoft.com/office/drawing/2014/main" id="{89C93718-B59F-16C5-2E7E-D6FA3CD184D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5400000"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oupe 37">
              <a:extLst>
                <a:ext uri="{FF2B5EF4-FFF2-40B4-BE49-F238E27FC236}">
                  <a16:creationId xmlns:a16="http://schemas.microsoft.com/office/drawing/2014/main" id="{E1BCD865-DF98-8D0F-44C5-8D2516ECFAA6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0326438" y="6373787"/>
              <a:ext cx="108000" cy="54000"/>
              <a:chOff x="961227" y="5651700"/>
              <a:chExt cx="54000" cy="27000"/>
            </a:xfrm>
          </p:grpSpPr>
          <p:cxnSp>
            <p:nvCxnSpPr>
              <p:cNvPr id="39" name="Connecteur droit 38">
                <a:extLst>
                  <a:ext uri="{FF2B5EF4-FFF2-40B4-BE49-F238E27FC236}">
                    <a16:creationId xmlns:a16="http://schemas.microsoft.com/office/drawing/2014/main" id="{D90B3FBC-9760-F224-4B8C-B5D4BE79C2B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88227" y="5651700"/>
                <a:ext cx="0" cy="27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necteur droit 39">
                <a:extLst>
                  <a:ext uri="{FF2B5EF4-FFF2-40B4-BE49-F238E27FC236}">
                    <a16:creationId xmlns:a16="http://schemas.microsoft.com/office/drawing/2014/main" id="{90B42B2E-7BC7-CF93-F128-6FC6989F5D1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5400000"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e 40">
              <a:extLst>
                <a:ext uri="{FF2B5EF4-FFF2-40B4-BE49-F238E27FC236}">
                  <a16:creationId xmlns:a16="http://schemas.microsoft.com/office/drawing/2014/main" id="{EF6D8977-86EC-EFE8-173B-6CA4B9B87C51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1271793" y="6373787"/>
              <a:ext cx="108000" cy="54000"/>
              <a:chOff x="961227" y="5651700"/>
              <a:chExt cx="54000" cy="27000"/>
            </a:xfrm>
          </p:grpSpPr>
          <p:cxnSp>
            <p:nvCxnSpPr>
              <p:cNvPr id="42" name="Connecteur droit 41">
                <a:extLst>
                  <a:ext uri="{FF2B5EF4-FFF2-40B4-BE49-F238E27FC236}">
                    <a16:creationId xmlns:a16="http://schemas.microsoft.com/office/drawing/2014/main" id="{9B32A3B2-6698-A9D9-36CC-9B86AE82E8F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88227" y="5651700"/>
                <a:ext cx="0" cy="27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cteur droit 42">
                <a:extLst>
                  <a:ext uri="{FF2B5EF4-FFF2-40B4-BE49-F238E27FC236}">
                    <a16:creationId xmlns:a16="http://schemas.microsoft.com/office/drawing/2014/main" id="{2B25DDC8-759A-F2EB-7E2C-CCD53B402BD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5400000"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e 43">
              <a:extLst>
                <a:ext uri="{FF2B5EF4-FFF2-40B4-BE49-F238E27FC236}">
                  <a16:creationId xmlns:a16="http://schemas.microsoft.com/office/drawing/2014/main" id="{639F3DEB-CC78-39A6-6333-766BF04C5D59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3626103" y="5373000"/>
              <a:ext cx="108000" cy="108000"/>
              <a:chOff x="961227" y="5651700"/>
              <a:chExt cx="54000" cy="54000"/>
            </a:xfrm>
          </p:grpSpPr>
          <p:cxnSp>
            <p:nvCxnSpPr>
              <p:cNvPr id="45" name="Connecteur droit 44">
                <a:extLst>
                  <a:ext uri="{FF2B5EF4-FFF2-40B4-BE49-F238E27FC236}">
                    <a16:creationId xmlns:a16="http://schemas.microsoft.com/office/drawing/2014/main" id="{9CE5FF85-8EAE-EE9F-7F2F-A38AC8BD435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necteur droit 45">
                <a:extLst>
                  <a:ext uri="{FF2B5EF4-FFF2-40B4-BE49-F238E27FC236}">
                    <a16:creationId xmlns:a16="http://schemas.microsoft.com/office/drawing/2014/main" id="{0322BBAB-8D98-BF93-CCBD-7192C895298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5400000"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e 46">
              <a:extLst>
                <a:ext uri="{FF2B5EF4-FFF2-40B4-BE49-F238E27FC236}">
                  <a16:creationId xmlns:a16="http://schemas.microsoft.com/office/drawing/2014/main" id="{D2475493-9027-4CC1-432F-CE3308F2A49D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4578603" y="5373000"/>
              <a:ext cx="108000" cy="108000"/>
              <a:chOff x="961227" y="5651700"/>
              <a:chExt cx="54000" cy="54000"/>
            </a:xfrm>
          </p:grpSpPr>
          <p:cxnSp>
            <p:nvCxnSpPr>
              <p:cNvPr id="48" name="Connecteur droit 47">
                <a:extLst>
                  <a:ext uri="{FF2B5EF4-FFF2-40B4-BE49-F238E27FC236}">
                    <a16:creationId xmlns:a16="http://schemas.microsoft.com/office/drawing/2014/main" id="{954B996F-F8AC-6735-BF73-9755B8986D2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necteur droit 48">
                <a:extLst>
                  <a:ext uri="{FF2B5EF4-FFF2-40B4-BE49-F238E27FC236}">
                    <a16:creationId xmlns:a16="http://schemas.microsoft.com/office/drawing/2014/main" id="{7CDB1BA6-0190-44DF-5E37-29929C801DE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5400000"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e 49">
              <a:extLst>
                <a:ext uri="{FF2B5EF4-FFF2-40B4-BE49-F238E27FC236}">
                  <a16:creationId xmlns:a16="http://schemas.microsoft.com/office/drawing/2014/main" id="{50A764AB-E569-4479-6019-6BF8C6CA434B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5539331" y="5373000"/>
              <a:ext cx="108000" cy="108000"/>
              <a:chOff x="961227" y="5651700"/>
              <a:chExt cx="54000" cy="54000"/>
            </a:xfrm>
          </p:grpSpPr>
          <p:cxnSp>
            <p:nvCxnSpPr>
              <p:cNvPr id="51" name="Connecteur droit 50">
                <a:extLst>
                  <a:ext uri="{FF2B5EF4-FFF2-40B4-BE49-F238E27FC236}">
                    <a16:creationId xmlns:a16="http://schemas.microsoft.com/office/drawing/2014/main" id="{E03B5506-0769-8F2D-EFD4-234A4A7D802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necteur droit 51">
                <a:extLst>
                  <a:ext uri="{FF2B5EF4-FFF2-40B4-BE49-F238E27FC236}">
                    <a16:creationId xmlns:a16="http://schemas.microsoft.com/office/drawing/2014/main" id="{192AA035-F991-2726-E318-F7A23032A12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5400000"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oupe 52">
              <a:extLst>
                <a:ext uri="{FF2B5EF4-FFF2-40B4-BE49-F238E27FC236}">
                  <a16:creationId xmlns:a16="http://schemas.microsoft.com/office/drawing/2014/main" id="{E3AB2448-3C1B-6DE8-B211-9D7EFA0A89C7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6501356" y="5373000"/>
              <a:ext cx="108000" cy="108000"/>
              <a:chOff x="961227" y="5651700"/>
              <a:chExt cx="54000" cy="54000"/>
            </a:xfrm>
          </p:grpSpPr>
          <p:cxnSp>
            <p:nvCxnSpPr>
              <p:cNvPr id="54" name="Connecteur droit 53">
                <a:extLst>
                  <a:ext uri="{FF2B5EF4-FFF2-40B4-BE49-F238E27FC236}">
                    <a16:creationId xmlns:a16="http://schemas.microsoft.com/office/drawing/2014/main" id="{40E0291F-E8C9-4EE2-3995-EED9FA7F791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necteur droit 54">
                <a:extLst>
                  <a:ext uri="{FF2B5EF4-FFF2-40B4-BE49-F238E27FC236}">
                    <a16:creationId xmlns:a16="http://schemas.microsoft.com/office/drawing/2014/main" id="{6962EE1C-1CBC-1B34-2DA1-A5C077AC2AA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5400000"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" name="Groupe 55">
              <a:extLst>
                <a:ext uri="{FF2B5EF4-FFF2-40B4-BE49-F238E27FC236}">
                  <a16:creationId xmlns:a16="http://schemas.microsoft.com/office/drawing/2014/main" id="{048B209F-36A4-832D-16EC-AA175E47347C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7449094" y="5373000"/>
              <a:ext cx="108000" cy="108000"/>
              <a:chOff x="961227" y="5651700"/>
              <a:chExt cx="54000" cy="54000"/>
            </a:xfrm>
          </p:grpSpPr>
          <p:cxnSp>
            <p:nvCxnSpPr>
              <p:cNvPr id="57" name="Connecteur droit 56">
                <a:extLst>
                  <a:ext uri="{FF2B5EF4-FFF2-40B4-BE49-F238E27FC236}">
                    <a16:creationId xmlns:a16="http://schemas.microsoft.com/office/drawing/2014/main" id="{416DA7F0-E863-C10F-97FD-9854C017CC0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Connecteur droit 57">
                <a:extLst>
                  <a:ext uri="{FF2B5EF4-FFF2-40B4-BE49-F238E27FC236}">
                    <a16:creationId xmlns:a16="http://schemas.microsoft.com/office/drawing/2014/main" id="{CDE241D5-BE90-9946-25AB-EC2E5DC56F2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5400000"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Groupe 58">
              <a:extLst>
                <a:ext uri="{FF2B5EF4-FFF2-40B4-BE49-F238E27FC236}">
                  <a16:creationId xmlns:a16="http://schemas.microsoft.com/office/drawing/2014/main" id="{159E1DA4-89CA-E594-8285-1B99838EC2D5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8399213" y="5373000"/>
              <a:ext cx="108000" cy="108000"/>
              <a:chOff x="961227" y="5651700"/>
              <a:chExt cx="54000" cy="54000"/>
            </a:xfrm>
          </p:grpSpPr>
          <p:cxnSp>
            <p:nvCxnSpPr>
              <p:cNvPr id="60" name="Connecteur droit 59">
                <a:extLst>
                  <a:ext uri="{FF2B5EF4-FFF2-40B4-BE49-F238E27FC236}">
                    <a16:creationId xmlns:a16="http://schemas.microsoft.com/office/drawing/2014/main" id="{A2D0CBB8-D6A3-D18F-4D57-6C501E4E95E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necteur droit 60">
                <a:extLst>
                  <a:ext uri="{FF2B5EF4-FFF2-40B4-BE49-F238E27FC236}">
                    <a16:creationId xmlns:a16="http://schemas.microsoft.com/office/drawing/2014/main" id="{DE1CC268-11BC-5C43-DC28-36030CDE0A8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5400000"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oupe 61">
              <a:extLst>
                <a:ext uri="{FF2B5EF4-FFF2-40B4-BE49-F238E27FC236}">
                  <a16:creationId xmlns:a16="http://schemas.microsoft.com/office/drawing/2014/main" id="{02F884E5-D7CC-9976-8D51-F98ED9F11846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9378700" y="5373000"/>
              <a:ext cx="108000" cy="108000"/>
              <a:chOff x="961227" y="5651700"/>
              <a:chExt cx="54000" cy="54000"/>
            </a:xfrm>
          </p:grpSpPr>
          <p:cxnSp>
            <p:nvCxnSpPr>
              <p:cNvPr id="63" name="Connecteur droit 62">
                <a:extLst>
                  <a:ext uri="{FF2B5EF4-FFF2-40B4-BE49-F238E27FC236}">
                    <a16:creationId xmlns:a16="http://schemas.microsoft.com/office/drawing/2014/main" id="{3B3F5A55-8E60-A4A8-3B25-F9705857DC5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4" name="Connecteur droit 1343">
                <a:extLst>
                  <a:ext uri="{FF2B5EF4-FFF2-40B4-BE49-F238E27FC236}">
                    <a16:creationId xmlns:a16="http://schemas.microsoft.com/office/drawing/2014/main" id="{4AFD8E2D-EDD7-9A4C-B124-6B05D87CC3A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5400000"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45" name="Groupe 1344">
              <a:extLst>
                <a:ext uri="{FF2B5EF4-FFF2-40B4-BE49-F238E27FC236}">
                  <a16:creationId xmlns:a16="http://schemas.microsoft.com/office/drawing/2014/main" id="{BE423CD8-4A82-AE4C-FA1A-6BBB0E9F505A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0326438" y="5373000"/>
              <a:ext cx="108000" cy="108000"/>
              <a:chOff x="961227" y="5651700"/>
              <a:chExt cx="54000" cy="54000"/>
            </a:xfrm>
          </p:grpSpPr>
          <p:cxnSp>
            <p:nvCxnSpPr>
              <p:cNvPr id="1346" name="Connecteur droit 1345">
                <a:extLst>
                  <a:ext uri="{FF2B5EF4-FFF2-40B4-BE49-F238E27FC236}">
                    <a16:creationId xmlns:a16="http://schemas.microsoft.com/office/drawing/2014/main" id="{7C6763B2-4131-6E92-2E3B-76C57E18D04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7" name="Connecteur droit 1346">
                <a:extLst>
                  <a:ext uri="{FF2B5EF4-FFF2-40B4-BE49-F238E27FC236}">
                    <a16:creationId xmlns:a16="http://schemas.microsoft.com/office/drawing/2014/main" id="{27709CC4-8614-5345-EEC9-A45D3474FF6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5400000"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48" name="Groupe 1347">
              <a:extLst>
                <a:ext uri="{FF2B5EF4-FFF2-40B4-BE49-F238E27FC236}">
                  <a16:creationId xmlns:a16="http://schemas.microsoft.com/office/drawing/2014/main" id="{65E7F93A-4CD3-C4CE-B47C-F7F9AB90A32B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1271793" y="5373000"/>
              <a:ext cx="108000" cy="108000"/>
              <a:chOff x="961227" y="5651700"/>
              <a:chExt cx="54000" cy="54000"/>
            </a:xfrm>
          </p:grpSpPr>
          <p:cxnSp>
            <p:nvCxnSpPr>
              <p:cNvPr id="1349" name="Connecteur droit 1348">
                <a:extLst>
                  <a:ext uri="{FF2B5EF4-FFF2-40B4-BE49-F238E27FC236}">
                    <a16:creationId xmlns:a16="http://schemas.microsoft.com/office/drawing/2014/main" id="{25D7B2A2-70C3-A281-A7D4-17049D6B396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0" name="Connecteur droit 1349">
                <a:extLst>
                  <a:ext uri="{FF2B5EF4-FFF2-40B4-BE49-F238E27FC236}">
                    <a16:creationId xmlns:a16="http://schemas.microsoft.com/office/drawing/2014/main" id="{AB043464-AA4D-DB6B-E9DA-3E300D6B1CE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5400000"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51" name="Groupe 1350">
              <a:extLst>
                <a:ext uri="{FF2B5EF4-FFF2-40B4-BE49-F238E27FC236}">
                  <a16:creationId xmlns:a16="http://schemas.microsoft.com/office/drawing/2014/main" id="{98BF7B68-3C8D-8EDC-E308-70D40DE3ECA4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3626103" y="4395268"/>
              <a:ext cx="108000" cy="108000"/>
              <a:chOff x="961227" y="5651700"/>
              <a:chExt cx="54000" cy="54000"/>
            </a:xfrm>
          </p:grpSpPr>
          <p:cxnSp>
            <p:nvCxnSpPr>
              <p:cNvPr id="1352" name="Connecteur droit 1351">
                <a:extLst>
                  <a:ext uri="{FF2B5EF4-FFF2-40B4-BE49-F238E27FC236}">
                    <a16:creationId xmlns:a16="http://schemas.microsoft.com/office/drawing/2014/main" id="{8F52E31C-949F-6368-3557-B2372F08774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3" name="Connecteur droit 1352">
                <a:extLst>
                  <a:ext uri="{FF2B5EF4-FFF2-40B4-BE49-F238E27FC236}">
                    <a16:creationId xmlns:a16="http://schemas.microsoft.com/office/drawing/2014/main" id="{9D1FFDE2-A608-9E22-BD2A-85CCB720AEB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5400000"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54" name="Groupe 1353">
              <a:extLst>
                <a:ext uri="{FF2B5EF4-FFF2-40B4-BE49-F238E27FC236}">
                  <a16:creationId xmlns:a16="http://schemas.microsoft.com/office/drawing/2014/main" id="{C11ED354-1052-AE75-F3E2-C2C84D8CC8D5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4578603" y="4395268"/>
              <a:ext cx="108000" cy="108000"/>
              <a:chOff x="961227" y="5651700"/>
              <a:chExt cx="54000" cy="54000"/>
            </a:xfrm>
          </p:grpSpPr>
          <p:cxnSp>
            <p:nvCxnSpPr>
              <p:cNvPr id="1355" name="Connecteur droit 1354">
                <a:extLst>
                  <a:ext uri="{FF2B5EF4-FFF2-40B4-BE49-F238E27FC236}">
                    <a16:creationId xmlns:a16="http://schemas.microsoft.com/office/drawing/2014/main" id="{E29FA47B-5F1A-F206-BCE8-4CBCD180FC7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6" name="Connecteur droit 1355">
                <a:extLst>
                  <a:ext uri="{FF2B5EF4-FFF2-40B4-BE49-F238E27FC236}">
                    <a16:creationId xmlns:a16="http://schemas.microsoft.com/office/drawing/2014/main" id="{136C1495-A827-5205-A0F9-C534C3F6F87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5400000"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57" name="Groupe 1356">
              <a:extLst>
                <a:ext uri="{FF2B5EF4-FFF2-40B4-BE49-F238E27FC236}">
                  <a16:creationId xmlns:a16="http://schemas.microsoft.com/office/drawing/2014/main" id="{8B3792A0-0EE2-EB0E-F025-6339957A8DAF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5539331" y="4395268"/>
              <a:ext cx="108000" cy="108000"/>
              <a:chOff x="961227" y="5651700"/>
              <a:chExt cx="54000" cy="54000"/>
            </a:xfrm>
          </p:grpSpPr>
          <p:cxnSp>
            <p:nvCxnSpPr>
              <p:cNvPr id="1358" name="Connecteur droit 1357">
                <a:extLst>
                  <a:ext uri="{FF2B5EF4-FFF2-40B4-BE49-F238E27FC236}">
                    <a16:creationId xmlns:a16="http://schemas.microsoft.com/office/drawing/2014/main" id="{0DECCB70-94C8-BE86-0767-DA2BE40B856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9" name="Connecteur droit 1358">
                <a:extLst>
                  <a:ext uri="{FF2B5EF4-FFF2-40B4-BE49-F238E27FC236}">
                    <a16:creationId xmlns:a16="http://schemas.microsoft.com/office/drawing/2014/main" id="{1E48D10E-A4F6-D071-5158-B37902D085F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5400000"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60" name="Groupe 1359">
              <a:extLst>
                <a:ext uri="{FF2B5EF4-FFF2-40B4-BE49-F238E27FC236}">
                  <a16:creationId xmlns:a16="http://schemas.microsoft.com/office/drawing/2014/main" id="{D56C0C55-CF66-5DB0-3EF7-26C12712EDCA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6501356" y="4395268"/>
              <a:ext cx="108000" cy="108000"/>
              <a:chOff x="961227" y="5651700"/>
              <a:chExt cx="54000" cy="54000"/>
            </a:xfrm>
          </p:grpSpPr>
          <p:cxnSp>
            <p:nvCxnSpPr>
              <p:cNvPr id="1361" name="Connecteur droit 1360">
                <a:extLst>
                  <a:ext uri="{FF2B5EF4-FFF2-40B4-BE49-F238E27FC236}">
                    <a16:creationId xmlns:a16="http://schemas.microsoft.com/office/drawing/2014/main" id="{B8A9E7A0-5508-DFB5-8F83-271FD2CD9F9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2" name="Connecteur droit 1361">
                <a:extLst>
                  <a:ext uri="{FF2B5EF4-FFF2-40B4-BE49-F238E27FC236}">
                    <a16:creationId xmlns:a16="http://schemas.microsoft.com/office/drawing/2014/main" id="{D4544A78-151C-70E3-6297-64320AD33A0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5400000"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63" name="Groupe 1362">
              <a:extLst>
                <a:ext uri="{FF2B5EF4-FFF2-40B4-BE49-F238E27FC236}">
                  <a16:creationId xmlns:a16="http://schemas.microsoft.com/office/drawing/2014/main" id="{294BCEFF-8715-E3C4-0B19-D158E7196779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7449094" y="4395268"/>
              <a:ext cx="108000" cy="108000"/>
              <a:chOff x="961227" y="5651700"/>
              <a:chExt cx="54000" cy="54000"/>
            </a:xfrm>
          </p:grpSpPr>
          <p:cxnSp>
            <p:nvCxnSpPr>
              <p:cNvPr id="1364" name="Connecteur droit 1363">
                <a:extLst>
                  <a:ext uri="{FF2B5EF4-FFF2-40B4-BE49-F238E27FC236}">
                    <a16:creationId xmlns:a16="http://schemas.microsoft.com/office/drawing/2014/main" id="{CB3E0A5F-A172-BA67-9667-80CB71ADE3F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7" name="Connecteur droit 1366">
                <a:extLst>
                  <a:ext uri="{FF2B5EF4-FFF2-40B4-BE49-F238E27FC236}">
                    <a16:creationId xmlns:a16="http://schemas.microsoft.com/office/drawing/2014/main" id="{459A90E7-AE24-016E-90DE-6C1EC086308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5400000"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60" name="Groupe 959">
              <a:extLst>
                <a:ext uri="{FF2B5EF4-FFF2-40B4-BE49-F238E27FC236}">
                  <a16:creationId xmlns:a16="http://schemas.microsoft.com/office/drawing/2014/main" id="{740B1272-1558-9396-55D5-D1845EE3FFB9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8399213" y="4395268"/>
              <a:ext cx="108000" cy="108000"/>
              <a:chOff x="961227" y="5651700"/>
              <a:chExt cx="54000" cy="54000"/>
            </a:xfrm>
          </p:grpSpPr>
          <p:cxnSp>
            <p:nvCxnSpPr>
              <p:cNvPr id="961" name="Connecteur droit 960">
                <a:extLst>
                  <a:ext uri="{FF2B5EF4-FFF2-40B4-BE49-F238E27FC236}">
                    <a16:creationId xmlns:a16="http://schemas.microsoft.com/office/drawing/2014/main" id="{896F9553-6B68-59C1-92A2-FBE7A038D8A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2" name="Connecteur droit 961">
                <a:extLst>
                  <a:ext uri="{FF2B5EF4-FFF2-40B4-BE49-F238E27FC236}">
                    <a16:creationId xmlns:a16="http://schemas.microsoft.com/office/drawing/2014/main" id="{DD7811A8-FAC0-BF0C-1B0B-8314CF621EB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5400000"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63" name="Groupe 962">
              <a:extLst>
                <a:ext uri="{FF2B5EF4-FFF2-40B4-BE49-F238E27FC236}">
                  <a16:creationId xmlns:a16="http://schemas.microsoft.com/office/drawing/2014/main" id="{84B3289C-A391-0A74-A49D-920BD4F49BDF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9378700" y="4395268"/>
              <a:ext cx="108000" cy="108000"/>
              <a:chOff x="961227" y="5651700"/>
              <a:chExt cx="54000" cy="54000"/>
            </a:xfrm>
          </p:grpSpPr>
          <p:cxnSp>
            <p:nvCxnSpPr>
              <p:cNvPr id="964" name="Connecteur droit 963">
                <a:extLst>
                  <a:ext uri="{FF2B5EF4-FFF2-40B4-BE49-F238E27FC236}">
                    <a16:creationId xmlns:a16="http://schemas.microsoft.com/office/drawing/2014/main" id="{ADF074C2-835F-C2E2-400C-542AD149710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5" name="Connecteur droit 964">
                <a:extLst>
                  <a:ext uri="{FF2B5EF4-FFF2-40B4-BE49-F238E27FC236}">
                    <a16:creationId xmlns:a16="http://schemas.microsoft.com/office/drawing/2014/main" id="{D98A0613-1F92-A606-5C7B-0F9E489448A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5400000"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66" name="Groupe 965">
              <a:extLst>
                <a:ext uri="{FF2B5EF4-FFF2-40B4-BE49-F238E27FC236}">
                  <a16:creationId xmlns:a16="http://schemas.microsoft.com/office/drawing/2014/main" id="{51D6025A-92B1-635D-A066-7EC38FC4BEDF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0326438" y="4395268"/>
              <a:ext cx="108000" cy="108000"/>
              <a:chOff x="961227" y="5651700"/>
              <a:chExt cx="54000" cy="54000"/>
            </a:xfrm>
          </p:grpSpPr>
          <p:cxnSp>
            <p:nvCxnSpPr>
              <p:cNvPr id="967" name="Connecteur droit 966">
                <a:extLst>
                  <a:ext uri="{FF2B5EF4-FFF2-40B4-BE49-F238E27FC236}">
                    <a16:creationId xmlns:a16="http://schemas.microsoft.com/office/drawing/2014/main" id="{B22F5BDD-1F65-F40E-3FE7-9CDAD24B1ED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8" name="Connecteur droit 967">
                <a:extLst>
                  <a:ext uri="{FF2B5EF4-FFF2-40B4-BE49-F238E27FC236}">
                    <a16:creationId xmlns:a16="http://schemas.microsoft.com/office/drawing/2014/main" id="{6F6AFDD4-0961-E013-0723-C64BD2220BE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5400000"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69" name="Groupe 968">
              <a:extLst>
                <a:ext uri="{FF2B5EF4-FFF2-40B4-BE49-F238E27FC236}">
                  <a16:creationId xmlns:a16="http://schemas.microsoft.com/office/drawing/2014/main" id="{4E3CD296-5513-3646-0D3E-3A4EB9D7CB3F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1271793" y="4395268"/>
              <a:ext cx="108000" cy="108000"/>
              <a:chOff x="961227" y="5651700"/>
              <a:chExt cx="54000" cy="54000"/>
            </a:xfrm>
          </p:grpSpPr>
          <p:cxnSp>
            <p:nvCxnSpPr>
              <p:cNvPr id="970" name="Connecteur droit 969">
                <a:extLst>
                  <a:ext uri="{FF2B5EF4-FFF2-40B4-BE49-F238E27FC236}">
                    <a16:creationId xmlns:a16="http://schemas.microsoft.com/office/drawing/2014/main" id="{F6E035D6-FF08-898A-5FAC-E112233F2CE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1" name="Connecteur droit 970">
                <a:extLst>
                  <a:ext uri="{FF2B5EF4-FFF2-40B4-BE49-F238E27FC236}">
                    <a16:creationId xmlns:a16="http://schemas.microsoft.com/office/drawing/2014/main" id="{14AD3F81-C9E0-09D8-27DE-715F1A84BAF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5400000"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81" name="Groupe 980">
              <a:extLst>
                <a:ext uri="{FF2B5EF4-FFF2-40B4-BE49-F238E27FC236}">
                  <a16:creationId xmlns:a16="http://schemas.microsoft.com/office/drawing/2014/main" id="{9956E5A6-4750-05D6-79DC-DBA03782C76B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6503737" y="3410765"/>
              <a:ext cx="108000" cy="108000"/>
              <a:chOff x="961227" y="5653288"/>
              <a:chExt cx="54000" cy="54000"/>
            </a:xfrm>
          </p:grpSpPr>
          <p:cxnSp>
            <p:nvCxnSpPr>
              <p:cNvPr id="982" name="Connecteur droit 981">
                <a:extLst>
                  <a:ext uri="{FF2B5EF4-FFF2-40B4-BE49-F238E27FC236}">
                    <a16:creationId xmlns:a16="http://schemas.microsoft.com/office/drawing/2014/main" id="{375BCF64-CB35-CA6E-4B43-2C977586097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88227" y="5653288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3" name="Connecteur droit 982">
                <a:extLst>
                  <a:ext uri="{FF2B5EF4-FFF2-40B4-BE49-F238E27FC236}">
                    <a16:creationId xmlns:a16="http://schemas.microsoft.com/office/drawing/2014/main" id="{0C2F9238-0587-7D4C-7FE8-AD7907540A4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5400000">
                <a:off x="988227" y="5653288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84" name="Groupe 983">
              <a:extLst>
                <a:ext uri="{FF2B5EF4-FFF2-40B4-BE49-F238E27FC236}">
                  <a16:creationId xmlns:a16="http://schemas.microsoft.com/office/drawing/2014/main" id="{33BB6C1E-E4BF-3564-7476-6990D1A1B09E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7448301" y="3410765"/>
              <a:ext cx="108000" cy="108000"/>
              <a:chOff x="959640" y="5653288"/>
              <a:chExt cx="54000" cy="54000"/>
            </a:xfrm>
          </p:grpSpPr>
          <p:cxnSp>
            <p:nvCxnSpPr>
              <p:cNvPr id="985" name="Connecteur droit 984">
                <a:extLst>
                  <a:ext uri="{FF2B5EF4-FFF2-40B4-BE49-F238E27FC236}">
                    <a16:creationId xmlns:a16="http://schemas.microsoft.com/office/drawing/2014/main" id="{8C4EEAD5-A267-B3EB-61F1-3C9F3F5F1BD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86640" y="5653288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6" name="Connecteur droit 985">
                <a:extLst>
                  <a:ext uri="{FF2B5EF4-FFF2-40B4-BE49-F238E27FC236}">
                    <a16:creationId xmlns:a16="http://schemas.microsoft.com/office/drawing/2014/main" id="{1559F76A-9272-22B4-8B11-0C0BF3F0DC8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5400000">
                <a:off x="986640" y="5653288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87" name="Groupe 986">
              <a:extLst>
                <a:ext uri="{FF2B5EF4-FFF2-40B4-BE49-F238E27FC236}">
                  <a16:creationId xmlns:a16="http://schemas.microsoft.com/office/drawing/2014/main" id="{A6C2F0AE-75DF-CE61-2C10-807621A1A4F7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8401594" y="3407589"/>
              <a:ext cx="108000" cy="108000"/>
              <a:chOff x="961227" y="5651700"/>
              <a:chExt cx="54000" cy="54000"/>
            </a:xfrm>
          </p:grpSpPr>
          <p:cxnSp>
            <p:nvCxnSpPr>
              <p:cNvPr id="988" name="Connecteur droit 987">
                <a:extLst>
                  <a:ext uri="{FF2B5EF4-FFF2-40B4-BE49-F238E27FC236}">
                    <a16:creationId xmlns:a16="http://schemas.microsoft.com/office/drawing/2014/main" id="{361ADEEA-D775-67BE-02C3-144E8F2D140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9" name="Connecteur droit 988">
                <a:extLst>
                  <a:ext uri="{FF2B5EF4-FFF2-40B4-BE49-F238E27FC236}">
                    <a16:creationId xmlns:a16="http://schemas.microsoft.com/office/drawing/2014/main" id="{A4B895D4-4016-4726-5BBA-7686E363CDE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5400000"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90" name="Groupe 989">
              <a:extLst>
                <a:ext uri="{FF2B5EF4-FFF2-40B4-BE49-F238E27FC236}">
                  <a16:creationId xmlns:a16="http://schemas.microsoft.com/office/drawing/2014/main" id="{72016332-5771-6A65-79FF-8E320AFF6513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9381081" y="3407589"/>
              <a:ext cx="108000" cy="108000"/>
              <a:chOff x="961227" y="5651700"/>
              <a:chExt cx="54000" cy="54000"/>
            </a:xfrm>
          </p:grpSpPr>
          <p:cxnSp>
            <p:nvCxnSpPr>
              <p:cNvPr id="991" name="Connecteur droit 990">
                <a:extLst>
                  <a:ext uri="{FF2B5EF4-FFF2-40B4-BE49-F238E27FC236}">
                    <a16:creationId xmlns:a16="http://schemas.microsoft.com/office/drawing/2014/main" id="{46313D4D-F90D-A04A-BB25-FE85E9E6CC6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2" name="Connecteur droit 991">
                <a:extLst>
                  <a:ext uri="{FF2B5EF4-FFF2-40B4-BE49-F238E27FC236}">
                    <a16:creationId xmlns:a16="http://schemas.microsoft.com/office/drawing/2014/main" id="{6B15909C-A480-2170-71DC-8FF23967A13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5400000"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94" name="Connecteur droit 993">
              <a:extLst>
                <a:ext uri="{FF2B5EF4-FFF2-40B4-BE49-F238E27FC236}">
                  <a16:creationId xmlns:a16="http://schemas.microsoft.com/office/drawing/2014/main" id="{A9D50DA7-3636-EA87-2D2E-15D58ECCD20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382819" y="3407589"/>
              <a:ext cx="0" cy="108000"/>
            </a:xfrm>
            <a:prstGeom prst="line">
              <a:avLst/>
            </a:prstGeom>
            <a:ln w="12700">
              <a:solidFill>
                <a:srgbClr val="BEBE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96" name="Groupe 995">
              <a:extLst>
                <a:ext uri="{FF2B5EF4-FFF2-40B4-BE49-F238E27FC236}">
                  <a16:creationId xmlns:a16="http://schemas.microsoft.com/office/drawing/2014/main" id="{996A86ED-4031-3E25-2E18-BE22B84B0A3B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1271793" y="3407589"/>
              <a:ext cx="108000" cy="108000"/>
              <a:chOff x="961227" y="5651700"/>
              <a:chExt cx="54000" cy="54000"/>
            </a:xfrm>
          </p:grpSpPr>
          <p:cxnSp>
            <p:nvCxnSpPr>
              <p:cNvPr id="997" name="Connecteur droit 996">
                <a:extLst>
                  <a:ext uri="{FF2B5EF4-FFF2-40B4-BE49-F238E27FC236}">
                    <a16:creationId xmlns:a16="http://schemas.microsoft.com/office/drawing/2014/main" id="{491815F0-570D-0DB5-E8AE-F80BFE05BA2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8" name="Connecteur droit 997">
                <a:extLst>
                  <a:ext uri="{FF2B5EF4-FFF2-40B4-BE49-F238E27FC236}">
                    <a16:creationId xmlns:a16="http://schemas.microsoft.com/office/drawing/2014/main" id="{BAEBB240-64B5-99DE-497C-74928C6CF95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5400000"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99" name="Groupe 998">
              <a:extLst>
                <a:ext uri="{FF2B5EF4-FFF2-40B4-BE49-F238E27FC236}">
                  <a16:creationId xmlns:a16="http://schemas.microsoft.com/office/drawing/2014/main" id="{DB839FB4-3B09-56AA-01D3-6EC0C246C97F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3626103" y="2444531"/>
              <a:ext cx="108000" cy="1070026"/>
              <a:chOff x="961227" y="5651700"/>
              <a:chExt cx="54000" cy="535013"/>
            </a:xfrm>
          </p:grpSpPr>
          <p:cxnSp>
            <p:nvCxnSpPr>
              <p:cNvPr id="1000" name="Connecteur droit 999">
                <a:extLst>
                  <a:ext uri="{FF2B5EF4-FFF2-40B4-BE49-F238E27FC236}">
                    <a16:creationId xmlns:a16="http://schemas.microsoft.com/office/drawing/2014/main" id="{01C81144-C185-E702-7842-70F5AA640D2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1" name="Connecteur droit 1000">
                <a:extLst>
                  <a:ext uri="{FF2B5EF4-FFF2-40B4-BE49-F238E27FC236}">
                    <a16:creationId xmlns:a16="http://schemas.microsoft.com/office/drawing/2014/main" id="{FF0DE083-D424-508A-7C41-7F79C533087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5400000"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4" name="Connecteur droit 999">
                <a:extLst>
                  <a:ext uri="{FF2B5EF4-FFF2-40B4-BE49-F238E27FC236}">
                    <a16:creationId xmlns:a16="http://schemas.microsoft.com/office/drawing/2014/main" id="{EF79F57F-4C42-AF4F-B91B-A8A3DAE3214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88227" y="6132713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5" name="Connecteur droit 1000">
                <a:extLst>
                  <a:ext uri="{FF2B5EF4-FFF2-40B4-BE49-F238E27FC236}">
                    <a16:creationId xmlns:a16="http://schemas.microsoft.com/office/drawing/2014/main" id="{AC43161F-5B4E-009F-E24B-2C4B10850F0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5400000">
                <a:off x="988227" y="6132713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02" name="Groupe 1001">
              <a:extLst>
                <a:ext uri="{FF2B5EF4-FFF2-40B4-BE49-F238E27FC236}">
                  <a16:creationId xmlns:a16="http://schemas.microsoft.com/office/drawing/2014/main" id="{21B8D815-FDEC-941D-65FE-CE75A010A581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4575429" y="2444531"/>
              <a:ext cx="111174" cy="1073202"/>
              <a:chOff x="959640" y="5651700"/>
              <a:chExt cx="55587" cy="536601"/>
            </a:xfrm>
          </p:grpSpPr>
          <p:cxnSp>
            <p:nvCxnSpPr>
              <p:cNvPr id="1003" name="Connecteur droit 1002">
                <a:extLst>
                  <a:ext uri="{FF2B5EF4-FFF2-40B4-BE49-F238E27FC236}">
                    <a16:creationId xmlns:a16="http://schemas.microsoft.com/office/drawing/2014/main" id="{D3F1E029-7F43-563B-598C-0926ADC1B2A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4" name="Connecteur droit 1003">
                <a:extLst>
                  <a:ext uri="{FF2B5EF4-FFF2-40B4-BE49-F238E27FC236}">
                    <a16:creationId xmlns:a16="http://schemas.microsoft.com/office/drawing/2014/main" id="{8F98E0E8-106E-F640-7E68-CE37A9F86D9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5400000"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6" name="Connecteur droit 1002">
                <a:extLst>
                  <a:ext uri="{FF2B5EF4-FFF2-40B4-BE49-F238E27FC236}">
                    <a16:creationId xmlns:a16="http://schemas.microsoft.com/office/drawing/2014/main" id="{F238B214-406D-0154-34B2-4D4A18A90F6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86640" y="6134301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7" name="Connecteur droit 1003">
                <a:extLst>
                  <a:ext uri="{FF2B5EF4-FFF2-40B4-BE49-F238E27FC236}">
                    <a16:creationId xmlns:a16="http://schemas.microsoft.com/office/drawing/2014/main" id="{6032AD47-3F85-C394-37FE-675EC5B380A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5400000">
                <a:off x="986640" y="6134301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05" name="Groupe 1004">
              <a:extLst>
                <a:ext uri="{FF2B5EF4-FFF2-40B4-BE49-F238E27FC236}">
                  <a16:creationId xmlns:a16="http://schemas.microsoft.com/office/drawing/2014/main" id="{A91BCA14-8BD3-1B9D-409F-CFD416EC7870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5536157" y="2444531"/>
              <a:ext cx="111174" cy="1073200"/>
              <a:chOff x="959640" y="5651700"/>
              <a:chExt cx="55587" cy="536600"/>
            </a:xfrm>
          </p:grpSpPr>
          <p:cxnSp>
            <p:nvCxnSpPr>
              <p:cNvPr id="1006" name="Connecteur droit 1005">
                <a:extLst>
                  <a:ext uri="{FF2B5EF4-FFF2-40B4-BE49-F238E27FC236}">
                    <a16:creationId xmlns:a16="http://schemas.microsoft.com/office/drawing/2014/main" id="{1B064AF5-C515-6461-1B7E-98218F4A291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7" name="Connecteur droit 1006">
                <a:extLst>
                  <a:ext uri="{FF2B5EF4-FFF2-40B4-BE49-F238E27FC236}">
                    <a16:creationId xmlns:a16="http://schemas.microsoft.com/office/drawing/2014/main" id="{3F49534C-675F-0273-874B-EE1C25EB3A6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5400000"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0" name="Connecteur droit 1005">
                <a:extLst>
                  <a:ext uri="{FF2B5EF4-FFF2-40B4-BE49-F238E27FC236}">
                    <a16:creationId xmlns:a16="http://schemas.microsoft.com/office/drawing/2014/main" id="{6B64C4F9-4E57-12DB-AACD-9CCB1B4718A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86640" y="61343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1" name="Connecteur droit 1006">
                <a:extLst>
                  <a:ext uri="{FF2B5EF4-FFF2-40B4-BE49-F238E27FC236}">
                    <a16:creationId xmlns:a16="http://schemas.microsoft.com/office/drawing/2014/main" id="{161DF77B-B79D-A0E5-9CA2-CA95A588392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5400000">
                <a:off x="986640" y="61343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08" name="Groupe 1007">
              <a:extLst>
                <a:ext uri="{FF2B5EF4-FFF2-40B4-BE49-F238E27FC236}">
                  <a16:creationId xmlns:a16="http://schemas.microsoft.com/office/drawing/2014/main" id="{02DC2370-C4D3-0E70-FE97-B6E43D560485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6501356" y="2444531"/>
              <a:ext cx="108000" cy="108000"/>
              <a:chOff x="961227" y="5651700"/>
              <a:chExt cx="54000" cy="54000"/>
            </a:xfrm>
          </p:grpSpPr>
          <p:cxnSp>
            <p:nvCxnSpPr>
              <p:cNvPr id="1009" name="Connecteur droit 1008">
                <a:extLst>
                  <a:ext uri="{FF2B5EF4-FFF2-40B4-BE49-F238E27FC236}">
                    <a16:creationId xmlns:a16="http://schemas.microsoft.com/office/drawing/2014/main" id="{0BBBC1A0-BFFA-13EC-8F17-BFD83CAE3A4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0" name="Connecteur droit 1009">
                <a:extLst>
                  <a:ext uri="{FF2B5EF4-FFF2-40B4-BE49-F238E27FC236}">
                    <a16:creationId xmlns:a16="http://schemas.microsoft.com/office/drawing/2014/main" id="{C7E8DB2D-141D-A2E7-5133-5C3E0F39581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5400000"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11" name="Groupe 1010">
              <a:extLst>
                <a:ext uri="{FF2B5EF4-FFF2-40B4-BE49-F238E27FC236}">
                  <a16:creationId xmlns:a16="http://schemas.microsoft.com/office/drawing/2014/main" id="{23DA8F99-66D1-F7F0-6EA4-2F1D574D1EA2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7449094" y="2444531"/>
              <a:ext cx="108000" cy="108000"/>
              <a:chOff x="961227" y="5651700"/>
              <a:chExt cx="54000" cy="54000"/>
            </a:xfrm>
          </p:grpSpPr>
          <p:cxnSp>
            <p:nvCxnSpPr>
              <p:cNvPr id="1012" name="Connecteur droit 1011">
                <a:extLst>
                  <a:ext uri="{FF2B5EF4-FFF2-40B4-BE49-F238E27FC236}">
                    <a16:creationId xmlns:a16="http://schemas.microsoft.com/office/drawing/2014/main" id="{C96D35CE-B9F0-3848-59C8-22FDC20BEC8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3" name="Connecteur droit 1012">
                <a:extLst>
                  <a:ext uri="{FF2B5EF4-FFF2-40B4-BE49-F238E27FC236}">
                    <a16:creationId xmlns:a16="http://schemas.microsoft.com/office/drawing/2014/main" id="{47EFDDEA-09DE-A3D3-8283-4FA2A298184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5400000"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14" name="Groupe 1013">
              <a:extLst>
                <a:ext uri="{FF2B5EF4-FFF2-40B4-BE49-F238E27FC236}">
                  <a16:creationId xmlns:a16="http://schemas.microsoft.com/office/drawing/2014/main" id="{1B85781B-6314-F532-1F47-6C81E1F2491B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8399213" y="2444531"/>
              <a:ext cx="108000" cy="108000"/>
              <a:chOff x="961227" y="5651700"/>
              <a:chExt cx="54000" cy="54000"/>
            </a:xfrm>
          </p:grpSpPr>
          <p:cxnSp>
            <p:nvCxnSpPr>
              <p:cNvPr id="1015" name="Connecteur droit 1014">
                <a:extLst>
                  <a:ext uri="{FF2B5EF4-FFF2-40B4-BE49-F238E27FC236}">
                    <a16:creationId xmlns:a16="http://schemas.microsoft.com/office/drawing/2014/main" id="{02A28E85-2899-17B1-D867-91A131C3A24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6" name="Connecteur droit 1015">
                <a:extLst>
                  <a:ext uri="{FF2B5EF4-FFF2-40B4-BE49-F238E27FC236}">
                    <a16:creationId xmlns:a16="http://schemas.microsoft.com/office/drawing/2014/main" id="{26BAFAA8-477D-E14B-D928-8B396C8880F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5400000"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17" name="Groupe 1016">
              <a:extLst>
                <a:ext uri="{FF2B5EF4-FFF2-40B4-BE49-F238E27FC236}">
                  <a16:creationId xmlns:a16="http://schemas.microsoft.com/office/drawing/2014/main" id="{7CEADA70-5B98-CBEB-BCD2-0C1A854F529D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9378700" y="2444531"/>
              <a:ext cx="108000" cy="108000"/>
              <a:chOff x="961227" y="5651700"/>
              <a:chExt cx="54000" cy="54000"/>
            </a:xfrm>
          </p:grpSpPr>
          <p:cxnSp>
            <p:nvCxnSpPr>
              <p:cNvPr id="1018" name="Connecteur droit 1017">
                <a:extLst>
                  <a:ext uri="{FF2B5EF4-FFF2-40B4-BE49-F238E27FC236}">
                    <a16:creationId xmlns:a16="http://schemas.microsoft.com/office/drawing/2014/main" id="{2E4C5D2E-1C80-1062-EDB2-7C60A1922BC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9" name="Connecteur droit 1018">
                <a:extLst>
                  <a:ext uri="{FF2B5EF4-FFF2-40B4-BE49-F238E27FC236}">
                    <a16:creationId xmlns:a16="http://schemas.microsoft.com/office/drawing/2014/main" id="{50D47D46-CFDC-B329-4D9D-466ED811E7B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5400000"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21" name="Groupe 1020">
              <a:extLst>
                <a:ext uri="{FF2B5EF4-FFF2-40B4-BE49-F238E27FC236}">
                  <a16:creationId xmlns:a16="http://schemas.microsoft.com/office/drawing/2014/main" id="{6EBC07BE-E554-0AD6-5EC8-2EA82C5260D2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0326438" y="2444531"/>
              <a:ext cx="108000" cy="108000"/>
              <a:chOff x="961227" y="5651700"/>
              <a:chExt cx="54000" cy="54000"/>
            </a:xfrm>
          </p:grpSpPr>
          <p:cxnSp>
            <p:nvCxnSpPr>
              <p:cNvPr id="1022" name="Connecteur droit 1021">
                <a:extLst>
                  <a:ext uri="{FF2B5EF4-FFF2-40B4-BE49-F238E27FC236}">
                    <a16:creationId xmlns:a16="http://schemas.microsoft.com/office/drawing/2014/main" id="{78C6ADF2-5ADF-CD3F-988D-3D502C8EB94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3" name="Connecteur droit 1022">
                <a:extLst>
                  <a:ext uri="{FF2B5EF4-FFF2-40B4-BE49-F238E27FC236}">
                    <a16:creationId xmlns:a16="http://schemas.microsoft.com/office/drawing/2014/main" id="{18BC899E-F03C-2BE6-599F-2C82E894232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5400000"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24" name="Groupe 1023">
              <a:extLst>
                <a:ext uri="{FF2B5EF4-FFF2-40B4-BE49-F238E27FC236}">
                  <a16:creationId xmlns:a16="http://schemas.microsoft.com/office/drawing/2014/main" id="{55B1C1B5-DC57-1D47-F07D-60041C71F1B4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1271793" y="2444531"/>
              <a:ext cx="108000" cy="108000"/>
              <a:chOff x="961227" y="5651700"/>
              <a:chExt cx="54000" cy="54000"/>
            </a:xfrm>
          </p:grpSpPr>
          <p:cxnSp>
            <p:nvCxnSpPr>
              <p:cNvPr id="1025" name="Connecteur droit 1024">
                <a:extLst>
                  <a:ext uri="{FF2B5EF4-FFF2-40B4-BE49-F238E27FC236}">
                    <a16:creationId xmlns:a16="http://schemas.microsoft.com/office/drawing/2014/main" id="{6B4C354E-3E60-C589-0251-1D812306C59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6" name="Connecteur droit 1025">
                <a:extLst>
                  <a:ext uri="{FF2B5EF4-FFF2-40B4-BE49-F238E27FC236}">
                    <a16:creationId xmlns:a16="http://schemas.microsoft.com/office/drawing/2014/main" id="{1938F919-5686-7C4E-E2B0-77490F25B47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5400000"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27" name="Groupe 1026">
              <a:extLst>
                <a:ext uri="{FF2B5EF4-FFF2-40B4-BE49-F238E27FC236}">
                  <a16:creationId xmlns:a16="http://schemas.microsoft.com/office/drawing/2014/main" id="{6DBC08BB-8699-6743-D613-BD0EC9BF96C2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3626103" y="1472981"/>
              <a:ext cx="108000" cy="108000"/>
              <a:chOff x="961227" y="5651700"/>
              <a:chExt cx="54000" cy="54000"/>
            </a:xfrm>
          </p:grpSpPr>
          <p:cxnSp>
            <p:nvCxnSpPr>
              <p:cNvPr id="1028" name="Connecteur droit 1027">
                <a:extLst>
                  <a:ext uri="{FF2B5EF4-FFF2-40B4-BE49-F238E27FC236}">
                    <a16:creationId xmlns:a16="http://schemas.microsoft.com/office/drawing/2014/main" id="{B312ACE9-5D52-B7BC-7AE8-9B293487AFC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9" name="Connecteur droit 1028">
                <a:extLst>
                  <a:ext uri="{FF2B5EF4-FFF2-40B4-BE49-F238E27FC236}">
                    <a16:creationId xmlns:a16="http://schemas.microsoft.com/office/drawing/2014/main" id="{9C2B2328-2A90-04D7-95AE-596561B265D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5400000"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30" name="Groupe 1029">
              <a:extLst>
                <a:ext uri="{FF2B5EF4-FFF2-40B4-BE49-F238E27FC236}">
                  <a16:creationId xmlns:a16="http://schemas.microsoft.com/office/drawing/2014/main" id="{AC8F21A2-E69D-6CF0-35DD-A7C896FF973B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4578603" y="1472981"/>
              <a:ext cx="108000" cy="108000"/>
              <a:chOff x="961227" y="5651700"/>
              <a:chExt cx="54000" cy="54000"/>
            </a:xfrm>
          </p:grpSpPr>
          <p:cxnSp>
            <p:nvCxnSpPr>
              <p:cNvPr id="1031" name="Connecteur droit 1030">
                <a:extLst>
                  <a:ext uri="{FF2B5EF4-FFF2-40B4-BE49-F238E27FC236}">
                    <a16:creationId xmlns:a16="http://schemas.microsoft.com/office/drawing/2014/main" id="{DDCD79FA-EA0A-A567-DE23-843ACBED4F2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2" name="Connecteur droit 1031">
                <a:extLst>
                  <a:ext uri="{FF2B5EF4-FFF2-40B4-BE49-F238E27FC236}">
                    <a16:creationId xmlns:a16="http://schemas.microsoft.com/office/drawing/2014/main" id="{89362D55-5AAD-6D66-60F9-2B2AD56447D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5400000"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33" name="Groupe 1032">
              <a:extLst>
                <a:ext uri="{FF2B5EF4-FFF2-40B4-BE49-F238E27FC236}">
                  <a16:creationId xmlns:a16="http://schemas.microsoft.com/office/drawing/2014/main" id="{1E266879-425E-F1CC-859D-6682403D9AA4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5539331" y="1472981"/>
              <a:ext cx="108000" cy="108000"/>
              <a:chOff x="961227" y="5651700"/>
              <a:chExt cx="54000" cy="54000"/>
            </a:xfrm>
          </p:grpSpPr>
          <p:cxnSp>
            <p:nvCxnSpPr>
              <p:cNvPr id="1034" name="Connecteur droit 1033">
                <a:extLst>
                  <a:ext uri="{FF2B5EF4-FFF2-40B4-BE49-F238E27FC236}">
                    <a16:creationId xmlns:a16="http://schemas.microsoft.com/office/drawing/2014/main" id="{0F436631-5E26-C049-89AB-D22D1943C62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5" name="Connecteur droit 1034">
                <a:extLst>
                  <a:ext uri="{FF2B5EF4-FFF2-40B4-BE49-F238E27FC236}">
                    <a16:creationId xmlns:a16="http://schemas.microsoft.com/office/drawing/2014/main" id="{9E4ECBB5-1CC2-BD81-1B42-E14E1E6ADF4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5400000"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36" name="Groupe 1035">
              <a:extLst>
                <a:ext uri="{FF2B5EF4-FFF2-40B4-BE49-F238E27FC236}">
                  <a16:creationId xmlns:a16="http://schemas.microsoft.com/office/drawing/2014/main" id="{0408CED1-37B0-1404-082F-A3B18FFE9ED2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6501356" y="1472981"/>
              <a:ext cx="108000" cy="108000"/>
              <a:chOff x="961227" y="5651700"/>
              <a:chExt cx="54000" cy="54000"/>
            </a:xfrm>
          </p:grpSpPr>
          <p:cxnSp>
            <p:nvCxnSpPr>
              <p:cNvPr id="1037" name="Connecteur droit 1036">
                <a:extLst>
                  <a:ext uri="{FF2B5EF4-FFF2-40B4-BE49-F238E27FC236}">
                    <a16:creationId xmlns:a16="http://schemas.microsoft.com/office/drawing/2014/main" id="{C9F2AA0C-3264-EA37-DB84-765425B39ED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8" name="Connecteur droit 1037">
                <a:extLst>
                  <a:ext uri="{FF2B5EF4-FFF2-40B4-BE49-F238E27FC236}">
                    <a16:creationId xmlns:a16="http://schemas.microsoft.com/office/drawing/2014/main" id="{708CDBBC-82E1-AA1A-1E12-9381C41801D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5400000"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39" name="Groupe 1038">
              <a:extLst>
                <a:ext uri="{FF2B5EF4-FFF2-40B4-BE49-F238E27FC236}">
                  <a16:creationId xmlns:a16="http://schemas.microsoft.com/office/drawing/2014/main" id="{D311F1AF-9A49-8C16-1027-6F4E7CE0EF9F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7449094" y="1472981"/>
              <a:ext cx="108000" cy="108000"/>
              <a:chOff x="961227" y="5651700"/>
              <a:chExt cx="54000" cy="54000"/>
            </a:xfrm>
          </p:grpSpPr>
          <p:cxnSp>
            <p:nvCxnSpPr>
              <p:cNvPr id="1040" name="Connecteur droit 1039">
                <a:extLst>
                  <a:ext uri="{FF2B5EF4-FFF2-40B4-BE49-F238E27FC236}">
                    <a16:creationId xmlns:a16="http://schemas.microsoft.com/office/drawing/2014/main" id="{FB590006-487D-048D-542F-7E71E3EE778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1" name="Connecteur droit 1040">
                <a:extLst>
                  <a:ext uri="{FF2B5EF4-FFF2-40B4-BE49-F238E27FC236}">
                    <a16:creationId xmlns:a16="http://schemas.microsoft.com/office/drawing/2014/main" id="{517C8E4A-CF63-04E0-8A8C-C432183B288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5400000"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42" name="Groupe 1041">
              <a:extLst>
                <a:ext uri="{FF2B5EF4-FFF2-40B4-BE49-F238E27FC236}">
                  <a16:creationId xmlns:a16="http://schemas.microsoft.com/office/drawing/2014/main" id="{7C58DB8C-960F-FA2C-12D4-8A078BD15A98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8399213" y="1472981"/>
              <a:ext cx="108000" cy="108000"/>
              <a:chOff x="961227" y="5651700"/>
              <a:chExt cx="54000" cy="54000"/>
            </a:xfrm>
          </p:grpSpPr>
          <p:cxnSp>
            <p:nvCxnSpPr>
              <p:cNvPr id="1044" name="Connecteur droit 1043">
                <a:extLst>
                  <a:ext uri="{FF2B5EF4-FFF2-40B4-BE49-F238E27FC236}">
                    <a16:creationId xmlns:a16="http://schemas.microsoft.com/office/drawing/2014/main" id="{73BBCE6C-E53B-FAAF-94A6-1BA2A0441CA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5" name="Connecteur droit 1044">
                <a:extLst>
                  <a:ext uri="{FF2B5EF4-FFF2-40B4-BE49-F238E27FC236}">
                    <a16:creationId xmlns:a16="http://schemas.microsoft.com/office/drawing/2014/main" id="{35407FEC-B90B-E629-C9BC-863EE26503B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5400000"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46" name="Groupe 1045">
              <a:extLst>
                <a:ext uri="{FF2B5EF4-FFF2-40B4-BE49-F238E27FC236}">
                  <a16:creationId xmlns:a16="http://schemas.microsoft.com/office/drawing/2014/main" id="{DF484000-CCFD-91A8-113F-3F5148BE2497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9378700" y="1472981"/>
              <a:ext cx="108000" cy="108000"/>
              <a:chOff x="961227" y="5651700"/>
              <a:chExt cx="54000" cy="54000"/>
            </a:xfrm>
          </p:grpSpPr>
          <p:cxnSp>
            <p:nvCxnSpPr>
              <p:cNvPr id="1047" name="Connecteur droit 1046">
                <a:extLst>
                  <a:ext uri="{FF2B5EF4-FFF2-40B4-BE49-F238E27FC236}">
                    <a16:creationId xmlns:a16="http://schemas.microsoft.com/office/drawing/2014/main" id="{43625B43-FB7B-3D71-C17E-A68FF10B575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8" name="Connecteur droit 1047">
                <a:extLst>
                  <a:ext uri="{FF2B5EF4-FFF2-40B4-BE49-F238E27FC236}">
                    <a16:creationId xmlns:a16="http://schemas.microsoft.com/office/drawing/2014/main" id="{8883995B-7180-C0CA-1FA5-C9510F055E1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5400000"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49" name="Groupe 1048">
              <a:extLst>
                <a:ext uri="{FF2B5EF4-FFF2-40B4-BE49-F238E27FC236}">
                  <a16:creationId xmlns:a16="http://schemas.microsoft.com/office/drawing/2014/main" id="{C5CCCFCC-9830-CAF4-372B-3AA01E6599C9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0326438" y="1472981"/>
              <a:ext cx="108000" cy="108000"/>
              <a:chOff x="961227" y="5651700"/>
              <a:chExt cx="54000" cy="54000"/>
            </a:xfrm>
          </p:grpSpPr>
          <p:cxnSp>
            <p:nvCxnSpPr>
              <p:cNvPr id="1050" name="Connecteur droit 1049">
                <a:extLst>
                  <a:ext uri="{FF2B5EF4-FFF2-40B4-BE49-F238E27FC236}">
                    <a16:creationId xmlns:a16="http://schemas.microsoft.com/office/drawing/2014/main" id="{8283B54D-1F52-D2F7-58A3-5BE7D05FE1F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1" name="Connecteur droit 1050">
                <a:extLst>
                  <a:ext uri="{FF2B5EF4-FFF2-40B4-BE49-F238E27FC236}">
                    <a16:creationId xmlns:a16="http://schemas.microsoft.com/office/drawing/2014/main" id="{0EC6C148-043E-2B1B-08C9-B251572AB83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5400000"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52" name="Groupe 1051">
              <a:extLst>
                <a:ext uri="{FF2B5EF4-FFF2-40B4-BE49-F238E27FC236}">
                  <a16:creationId xmlns:a16="http://schemas.microsoft.com/office/drawing/2014/main" id="{3B240B78-DD2D-8ACB-4FAA-44966521ADF3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1271793" y="1472981"/>
              <a:ext cx="108000" cy="108000"/>
              <a:chOff x="961227" y="5651700"/>
              <a:chExt cx="54000" cy="54000"/>
            </a:xfrm>
          </p:grpSpPr>
          <p:cxnSp>
            <p:nvCxnSpPr>
              <p:cNvPr id="1053" name="Connecteur droit 1052">
                <a:extLst>
                  <a:ext uri="{FF2B5EF4-FFF2-40B4-BE49-F238E27FC236}">
                    <a16:creationId xmlns:a16="http://schemas.microsoft.com/office/drawing/2014/main" id="{03A3B560-A739-5A85-5DBC-CBC008D7BCA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4" name="Connecteur droit 1053">
                <a:extLst>
                  <a:ext uri="{FF2B5EF4-FFF2-40B4-BE49-F238E27FC236}">
                    <a16:creationId xmlns:a16="http://schemas.microsoft.com/office/drawing/2014/main" id="{88121BDA-3C6E-6E36-8A3D-66DA5B72C09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5400000"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55" name="Groupe 1054">
              <a:extLst>
                <a:ext uri="{FF2B5EF4-FFF2-40B4-BE49-F238E27FC236}">
                  <a16:creationId xmlns:a16="http://schemas.microsoft.com/office/drawing/2014/main" id="{FBFA65F4-F7F9-6044-C7C2-A5C74E42F666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3626103" y="491908"/>
              <a:ext cx="108000" cy="108000"/>
              <a:chOff x="961227" y="5651700"/>
              <a:chExt cx="54000" cy="54000"/>
            </a:xfrm>
          </p:grpSpPr>
          <p:cxnSp>
            <p:nvCxnSpPr>
              <p:cNvPr id="1056" name="Connecteur droit 1055">
                <a:extLst>
                  <a:ext uri="{FF2B5EF4-FFF2-40B4-BE49-F238E27FC236}">
                    <a16:creationId xmlns:a16="http://schemas.microsoft.com/office/drawing/2014/main" id="{27EAD86B-47BD-669E-999A-2E08D4F943B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7" name="Connecteur droit 1056">
                <a:extLst>
                  <a:ext uri="{FF2B5EF4-FFF2-40B4-BE49-F238E27FC236}">
                    <a16:creationId xmlns:a16="http://schemas.microsoft.com/office/drawing/2014/main" id="{865A37D2-ED29-1C4C-E612-EB29AA68DBC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5400000"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58" name="Groupe 1057">
              <a:extLst>
                <a:ext uri="{FF2B5EF4-FFF2-40B4-BE49-F238E27FC236}">
                  <a16:creationId xmlns:a16="http://schemas.microsoft.com/office/drawing/2014/main" id="{C46E349F-12A6-66A8-812A-91B8CEFFD6A8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4578603" y="491908"/>
              <a:ext cx="108000" cy="108000"/>
              <a:chOff x="961227" y="5651700"/>
              <a:chExt cx="54000" cy="54000"/>
            </a:xfrm>
          </p:grpSpPr>
          <p:cxnSp>
            <p:nvCxnSpPr>
              <p:cNvPr id="1059" name="Connecteur droit 1058">
                <a:extLst>
                  <a:ext uri="{FF2B5EF4-FFF2-40B4-BE49-F238E27FC236}">
                    <a16:creationId xmlns:a16="http://schemas.microsoft.com/office/drawing/2014/main" id="{AEAADC92-32B9-C60F-ABF5-09190375B86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0" name="Connecteur droit 1059">
                <a:extLst>
                  <a:ext uri="{FF2B5EF4-FFF2-40B4-BE49-F238E27FC236}">
                    <a16:creationId xmlns:a16="http://schemas.microsoft.com/office/drawing/2014/main" id="{26FFBC0A-0BC7-61DC-28A6-4DE7C20133F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5400000"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61" name="Groupe 1060">
              <a:extLst>
                <a:ext uri="{FF2B5EF4-FFF2-40B4-BE49-F238E27FC236}">
                  <a16:creationId xmlns:a16="http://schemas.microsoft.com/office/drawing/2014/main" id="{A2B36F6A-490C-6DF2-B139-224619714755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5539331" y="491908"/>
              <a:ext cx="108000" cy="108000"/>
              <a:chOff x="961227" y="5651700"/>
              <a:chExt cx="54000" cy="54000"/>
            </a:xfrm>
          </p:grpSpPr>
          <p:cxnSp>
            <p:nvCxnSpPr>
              <p:cNvPr id="1062" name="Connecteur droit 1061">
                <a:extLst>
                  <a:ext uri="{FF2B5EF4-FFF2-40B4-BE49-F238E27FC236}">
                    <a16:creationId xmlns:a16="http://schemas.microsoft.com/office/drawing/2014/main" id="{68171ED6-8061-90F6-BD4D-20B6F12C09D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3" name="Connecteur droit 1062">
                <a:extLst>
                  <a:ext uri="{FF2B5EF4-FFF2-40B4-BE49-F238E27FC236}">
                    <a16:creationId xmlns:a16="http://schemas.microsoft.com/office/drawing/2014/main" id="{21D4AC6A-50B9-4961-DCD3-DE4CFE4306B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5400000"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64" name="Groupe 1063">
              <a:extLst>
                <a:ext uri="{FF2B5EF4-FFF2-40B4-BE49-F238E27FC236}">
                  <a16:creationId xmlns:a16="http://schemas.microsoft.com/office/drawing/2014/main" id="{46E1A798-4DB2-B163-0AA3-069625A86390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6501356" y="491908"/>
              <a:ext cx="108000" cy="108000"/>
              <a:chOff x="961227" y="5651700"/>
              <a:chExt cx="54000" cy="54000"/>
            </a:xfrm>
          </p:grpSpPr>
          <p:cxnSp>
            <p:nvCxnSpPr>
              <p:cNvPr id="1065" name="Connecteur droit 1064">
                <a:extLst>
                  <a:ext uri="{FF2B5EF4-FFF2-40B4-BE49-F238E27FC236}">
                    <a16:creationId xmlns:a16="http://schemas.microsoft.com/office/drawing/2014/main" id="{51FB831E-C0EC-5676-07EA-84314C1A9AD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6" name="Connecteur droit 1065">
                <a:extLst>
                  <a:ext uri="{FF2B5EF4-FFF2-40B4-BE49-F238E27FC236}">
                    <a16:creationId xmlns:a16="http://schemas.microsoft.com/office/drawing/2014/main" id="{F79FE511-84F8-2812-9681-C8B675686B0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5400000"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67" name="Groupe 1066">
              <a:extLst>
                <a:ext uri="{FF2B5EF4-FFF2-40B4-BE49-F238E27FC236}">
                  <a16:creationId xmlns:a16="http://schemas.microsoft.com/office/drawing/2014/main" id="{D2BDB4FB-FBFD-2C8A-3195-9ED7595471A1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7449094" y="491908"/>
              <a:ext cx="108000" cy="108000"/>
              <a:chOff x="961227" y="5651700"/>
              <a:chExt cx="54000" cy="54000"/>
            </a:xfrm>
          </p:grpSpPr>
          <p:cxnSp>
            <p:nvCxnSpPr>
              <p:cNvPr id="1068" name="Connecteur droit 1067">
                <a:extLst>
                  <a:ext uri="{FF2B5EF4-FFF2-40B4-BE49-F238E27FC236}">
                    <a16:creationId xmlns:a16="http://schemas.microsoft.com/office/drawing/2014/main" id="{7522223E-8EEC-DDF2-0C4C-3E5F33B2C4B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9" name="Connecteur droit 1068">
                <a:extLst>
                  <a:ext uri="{FF2B5EF4-FFF2-40B4-BE49-F238E27FC236}">
                    <a16:creationId xmlns:a16="http://schemas.microsoft.com/office/drawing/2014/main" id="{9A4A02F6-0647-2DDB-B8CD-D910008505E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5400000"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70" name="Groupe 1069">
              <a:extLst>
                <a:ext uri="{FF2B5EF4-FFF2-40B4-BE49-F238E27FC236}">
                  <a16:creationId xmlns:a16="http://schemas.microsoft.com/office/drawing/2014/main" id="{1D23F7C3-3B8F-5DE0-6783-42F87E3895A5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8399213" y="491908"/>
              <a:ext cx="108000" cy="108000"/>
              <a:chOff x="961227" y="5651700"/>
              <a:chExt cx="54000" cy="54000"/>
            </a:xfrm>
          </p:grpSpPr>
          <p:cxnSp>
            <p:nvCxnSpPr>
              <p:cNvPr id="1071" name="Connecteur droit 1070">
                <a:extLst>
                  <a:ext uri="{FF2B5EF4-FFF2-40B4-BE49-F238E27FC236}">
                    <a16:creationId xmlns:a16="http://schemas.microsoft.com/office/drawing/2014/main" id="{024EA417-DA10-C7FF-97FF-8EED0813743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2" name="Connecteur droit 1071">
                <a:extLst>
                  <a:ext uri="{FF2B5EF4-FFF2-40B4-BE49-F238E27FC236}">
                    <a16:creationId xmlns:a16="http://schemas.microsoft.com/office/drawing/2014/main" id="{06AF6E5F-630D-8EF6-AEAF-134ADBD9024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5400000"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73" name="Groupe 1072">
              <a:extLst>
                <a:ext uri="{FF2B5EF4-FFF2-40B4-BE49-F238E27FC236}">
                  <a16:creationId xmlns:a16="http://schemas.microsoft.com/office/drawing/2014/main" id="{CFCDE8BF-8BF0-3249-76D0-A0F32F40E268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9378700" y="491908"/>
              <a:ext cx="108000" cy="108000"/>
              <a:chOff x="961227" y="5651700"/>
              <a:chExt cx="54000" cy="54000"/>
            </a:xfrm>
          </p:grpSpPr>
          <p:cxnSp>
            <p:nvCxnSpPr>
              <p:cNvPr id="1074" name="Connecteur droit 1073">
                <a:extLst>
                  <a:ext uri="{FF2B5EF4-FFF2-40B4-BE49-F238E27FC236}">
                    <a16:creationId xmlns:a16="http://schemas.microsoft.com/office/drawing/2014/main" id="{09F7CFD6-11D4-BEE4-4921-8931AD204CF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5" name="Connecteur droit 1074">
                <a:extLst>
                  <a:ext uri="{FF2B5EF4-FFF2-40B4-BE49-F238E27FC236}">
                    <a16:creationId xmlns:a16="http://schemas.microsoft.com/office/drawing/2014/main" id="{2F46DCA5-F8E0-9179-0602-8ED4F4AD9FA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5400000"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76" name="Groupe 1075">
              <a:extLst>
                <a:ext uri="{FF2B5EF4-FFF2-40B4-BE49-F238E27FC236}">
                  <a16:creationId xmlns:a16="http://schemas.microsoft.com/office/drawing/2014/main" id="{B70AFD3B-C20B-1CDA-3FED-674358173E55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0326438" y="491908"/>
              <a:ext cx="108000" cy="108000"/>
              <a:chOff x="961227" y="5651700"/>
              <a:chExt cx="54000" cy="54000"/>
            </a:xfrm>
          </p:grpSpPr>
          <p:cxnSp>
            <p:nvCxnSpPr>
              <p:cNvPr id="1077" name="Connecteur droit 1076">
                <a:extLst>
                  <a:ext uri="{FF2B5EF4-FFF2-40B4-BE49-F238E27FC236}">
                    <a16:creationId xmlns:a16="http://schemas.microsoft.com/office/drawing/2014/main" id="{A1E6C81F-584D-A4D1-971B-D18535987AE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8" name="Connecteur droit 1077">
                <a:extLst>
                  <a:ext uri="{FF2B5EF4-FFF2-40B4-BE49-F238E27FC236}">
                    <a16:creationId xmlns:a16="http://schemas.microsoft.com/office/drawing/2014/main" id="{C851B6E0-EF26-2D42-D623-766AFFED897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5400000"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79" name="Groupe 1078">
              <a:extLst>
                <a:ext uri="{FF2B5EF4-FFF2-40B4-BE49-F238E27FC236}">
                  <a16:creationId xmlns:a16="http://schemas.microsoft.com/office/drawing/2014/main" id="{99D28DE9-5911-BB2A-3E78-FE3D5B14618E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1271793" y="491908"/>
              <a:ext cx="108000" cy="108000"/>
              <a:chOff x="961227" y="5651700"/>
              <a:chExt cx="54000" cy="54000"/>
            </a:xfrm>
          </p:grpSpPr>
          <p:cxnSp>
            <p:nvCxnSpPr>
              <p:cNvPr id="1080" name="Connecteur droit 1079">
                <a:extLst>
                  <a:ext uri="{FF2B5EF4-FFF2-40B4-BE49-F238E27FC236}">
                    <a16:creationId xmlns:a16="http://schemas.microsoft.com/office/drawing/2014/main" id="{AE217672-04FE-A08F-A033-73695F885CC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1" name="Connecteur droit 1080">
                <a:extLst>
                  <a:ext uri="{FF2B5EF4-FFF2-40B4-BE49-F238E27FC236}">
                    <a16:creationId xmlns:a16="http://schemas.microsoft.com/office/drawing/2014/main" id="{4D7C1844-43F9-8240-A2DB-CF6A51ABACC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5400000"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82" name="Groupe 1081">
              <a:extLst>
                <a:ext uri="{FF2B5EF4-FFF2-40B4-BE49-F238E27FC236}">
                  <a16:creationId xmlns:a16="http://schemas.microsoft.com/office/drawing/2014/main" id="{47A0417D-CD3E-7982-F040-5506855E55D1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2711854" y="5373000"/>
              <a:ext cx="54000" cy="108000"/>
              <a:chOff x="988227" y="5651700"/>
              <a:chExt cx="27000" cy="54000"/>
            </a:xfrm>
          </p:grpSpPr>
          <p:cxnSp>
            <p:nvCxnSpPr>
              <p:cNvPr id="1083" name="Connecteur droit 1082">
                <a:extLst>
                  <a:ext uri="{FF2B5EF4-FFF2-40B4-BE49-F238E27FC236}">
                    <a16:creationId xmlns:a16="http://schemas.microsoft.com/office/drawing/2014/main" id="{C44DCA0F-C60F-50C6-D5FB-282D9BA62A0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4" name="Connecteur droit 1083">
                <a:extLst>
                  <a:ext uri="{FF2B5EF4-FFF2-40B4-BE49-F238E27FC236}">
                    <a16:creationId xmlns:a16="http://schemas.microsoft.com/office/drawing/2014/main" id="{1DDE2DAA-A4F3-EC81-AD08-55B767E9013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>
                <a:off x="988227" y="5678700"/>
                <a:ext cx="27000" cy="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85" name="Groupe 1084">
              <a:extLst>
                <a:ext uri="{FF2B5EF4-FFF2-40B4-BE49-F238E27FC236}">
                  <a16:creationId xmlns:a16="http://schemas.microsoft.com/office/drawing/2014/main" id="{CE81E06F-609D-8490-9552-02CF5E480D95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2711854" y="4395268"/>
              <a:ext cx="54000" cy="108000"/>
              <a:chOff x="988227" y="5651700"/>
              <a:chExt cx="27000" cy="54000"/>
            </a:xfrm>
          </p:grpSpPr>
          <p:cxnSp>
            <p:nvCxnSpPr>
              <p:cNvPr id="1086" name="Connecteur droit 1085">
                <a:extLst>
                  <a:ext uri="{FF2B5EF4-FFF2-40B4-BE49-F238E27FC236}">
                    <a16:creationId xmlns:a16="http://schemas.microsoft.com/office/drawing/2014/main" id="{FAA73063-FD60-1E8D-847E-21F2DD9D86F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7" name="Connecteur droit 1086">
                <a:extLst>
                  <a:ext uri="{FF2B5EF4-FFF2-40B4-BE49-F238E27FC236}">
                    <a16:creationId xmlns:a16="http://schemas.microsoft.com/office/drawing/2014/main" id="{C1CFB8F3-6243-8B74-071F-00AB1B68BFD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>
                <a:off x="988227" y="5678700"/>
                <a:ext cx="27000" cy="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20" name="Groupe 1519">
              <a:extLst>
                <a:ext uri="{FF2B5EF4-FFF2-40B4-BE49-F238E27FC236}">
                  <a16:creationId xmlns:a16="http://schemas.microsoft.com/office/drawing/2014/main" id="{035AA1AA-64FA-BDEB-5AD5-A09F34996B9A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2711855" y="3407589"/>
              <a:ext cx="56382" cy="108000"/>
              <a:chOff x="987037" y="5651700"/>
              <a:chExt cx="28191" cy="54000"/>
            </a:xfrm>
          </p:grpSpPr>
          <p:cxnSp>
            <p:nvCxnSpPr>
              <p:cNvPr id="1521" name="Connecteur droit 1520">
                <a:extLst>
                  <a:ext uri="{FF2B5EF4-FFF2-40B4-BE49-F238E27FC236}">
                    <a16:creationId xmlns:a16="http://schemas.microsoft.com/office/drawing/2014/main" id="{46CA64A6-9640-F13F-1E44-32E36B18B21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2" name="Connecteur droit 1521">
                <a:extLst>
                  <a:ext uri="{FF2B5EF4-FFF2-40B4-BE49-F238E27FC236}">
                    <a16:creationId xmlns:a16="http://schemas.microsoft.com/office/drawing/2014/main" id="{425D9F8D-BEC4-37D2-EEB2-376934C3C02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>
                <a:off x="987037" y="5678700"/>
                <a:ext cx="28191" cy="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23" name="Groupe 1522">
              <a:extLst>
                <a:ext uri="{FF2B5EF4-FFF2-40B4-BE49-F238E27FC236}">
                  <a16:creationId xmlns:a16="http://schemas.microsoft.com/office/drawing/2014/main" id="{9215A654-1E5E-41BF-A5AD-7691C24EF88C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2711854" y="491908"/>
              <a:ext cx="54000" cy="108000"/>
              <a:chOff x="988227" y="5651700"/>
              <a:chExt cx="27000" cy="54000"/>
            </a:xfrm>
          </p:grpSpPr>
          <p:cxnSp>
            <p:nvCxnSpPr>
              <p:cNvPr id="1524" name="Connecteur droit 1523">
                <a:extLst>
                  <a:ext uri="{FF2B5EF4-FFF2-40B4-BE49-F238E27FC236}">
                    <a16:creationId xmlns:a16="http://schemas.microsoft.com/office/drawing/2014/main" id="{2ADD4476-04DA-3BBE-CBEC-7BEFF578E80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5" name="Connecteur droit 1524">
                <a:extLst>
                  <a:ext uri="{FF2B5EF4-FFF2-40B4-BE49-F238E27FC236}">
                    <a16:creationId xmlns:a16="http://schemas.microsoft.com/office/drawing/2014/main" id="{94E1C552-F9C5-064F-BDDE-F6F6674DC79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>
                <a:off x="988227" y="5678700"/>
                <a:ext cx="27000" cy="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26" name="Groupe 1525">
              <a:extLst>
                <a:ext uri="{FF2B5EF4-FFF2-40B4-BE49-F238E27FC236}">
                  <a16:creationId xmlns:a16="http://schemas.microsoft.com/office/drawing/2014/main" id="{08BF0AAF-CAC5-8A18-5F57-AD73B6675EAE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2711854" y="1472981"/>
              <a:ext cx="55462" cy="1081932"/>
              <a:chOff x="987496" y="5651700"/>
              <a:chExt cx="27731" cy="540966"/>
            </a:xfrm>
          </p:grpSpPr>
          <p:cxnSp>
            <p:nvCxnSpPr>
              <p:cNvPr id="1527" name="Connecteur droit 1526">
                <a:extLst>
                  <a:ext uri="{FF2B5EF4-FFF2-40B4-BE49-F238E27FC236}">
                    <a16:creationId xmlns:a16="http://schemas.microsoft.com/office/drawing/2014/main" id="{3072C12B-F9E2-14BA-BE53-DE4C529A182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88227" y="5651700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8" name="Connecteur droit 1527">
                <a:extLst>
                  <a:ext uri="{FF2B5EF4-FFF2-40B4-BE49-F238E27FC236}">
                    <a16:creationId xmlns:a16="http://schemas.microsoft.com/office/drawing/2014/main" id="{4FB09FE7-E300-87E3-8B23-09089984B3D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>
                <a:off x="987496" y="5678700"/>
                <a:ext cx="27731" cy="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0" name="Connecteur droit 1529">
                <a:extLst>
                  <a:ext uri="{FF2B5EF4-FFF2-40B4-BE49-F238E27FC236}">
                    <a16:creationId xmlns:a16="http://schemas.microsoft.com/office/drawing/2014/main" id="{82B6035A-B765-8712-AB4F-DD1DC8BEB10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88227" y="6138666"/>
                <a:ext cx="0" cy="5400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1" name="Connecteur droit 1530">
                <a:extLst>
                  <a:ext uri="{FF2B5EF4-FFF2-40B4-BE49-F238E27FC236}">
                    <a16:creationId xmlns:a16="http://schemas.microsoft.com/office/drawing/2014/main" id="{D24B5BE2-9963-3331-A549-97012CB837F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>
                <a:off x="987496" y="6165666"/>
                <a:ext cx="27731" cy="0"/>
              </a:xfrm>
              <a:prstGeom prst="line">
                <a:avLst/>
              </a:prstGeom>
              <a:ln w="12700">
                <a:solidFill>
                  <a:srgbClr val="BEBEB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Titre 1">
            <a:extLst>
              <a:ext uri="{FF2B5EF4-FFF2-40B4-BE49-F238E27FC236}">
                <a16:creationId xmlns:a16="http://schemas.microsoft.com/office/drawing/2014/main" id="{0E72B4C6-6B85-1BE7-0DEB-E6A8B771A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60" y="398001"/>
            <a:ext cx="2135940" cy="218008"/>
          </a:xfrm>
        </p:spPr>
        <p:txBody>
          <a:bodyPr/>
          <a:lstStyle>
            <a:lvl1pPr>
              <a:lnSpc>
                <a:spcPct val="70000"/>
              </a:lnSpc>
              <a:defRPr/>
            </a:lvl1pPr>
          </a:lstStyle>
          <a:p>
            <a:endParaRPr lang="fr-FR" dirty="0"/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9274C737-45DA-8C48-967D-E4126AD15A3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8901" y="6522697"/>
            <a:ext cx="236610" cy="237600"/>
            <a:chOff x="1689" y="0"/>
            <a:chExt cx="4304" cy="4322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73B58A37-EE68-0F15-DDEE-DDD21F2636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17" y="284"/>
              <a:ext cx="4049" cy="3755"/>
            </a:xfrm>
            <a:custGeom>
              <a:avLst/>
              <a:gdLst>
                <a:gd name="T0" fmla="*/ 518 w 4049"/>
                <a:gd name="T1" fmla="*/ 3755 h 3755"/>
                <a:gd name="T2" fmla="*/ 0 w 4049"/>
                <a:gd name="T3" fmla="*/ 3176 h 3755"/>
                <a:gd name="T4" fmla="*/ 3530 w 4049"/>
                <a:gd name="T5" fmla="*/ 0 h 3755"/>
                <a:gd name="T6" fmla="*/ 4049 w 4049"/>
                <a:gd name="T7" fmla="*/ 578 h 3755"/>
                <a:gd name="T8" fmla="*/ 518 w 4049"/>
                <a:gd name="T9" fmla="*/ 3755 h 3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9" h="3755">
                  <a:moveTo>
                    <a:pt x="518" y="3755"/>
                  </a:moveTo>
                  <a:lnTo>
                    <a:pt x="0" y="3176"/>
                  </a:lnTo>
                  <a:lnTo>
                    <a:pt x="3530" y="0"/>
                  </a:lnTo>
                  <a:lnTo>
                    <a:pt x="4049" y="578"/>
                  </a:lnTo>
                  <a:lnTo>
                    <a:pt x="518" y="3755"/>
                  </a:lnTo>
                  <a:close/>
                </a:path>
              </a:pathLst>
            </a:custGeom>
            <a:solidFill>
              <a:srgbClr val="F84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50CA9F33-50E4-2A17-3DEB-3083704929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9" y="0"/>
              <a:ext cx="2761" cy="2643"/>
            </a:xfrm>
            <a:custGeom>
              <a:avLst/>
              <a:gdLst>
                <a:gd name="T0" fmla="*/ 335 w 1256"/>
                <a:gd name="T1" fmla="*/ 943 h 1202"/>
                <a:gd name="T2" fmla="*/ 942 w 1256"/>
                <a:gd name="T3" fmla="*/ 335 h 1202"/>
                <a:gd name="T4" fmla="*/ 1256 w 1256"/>
                <a:gd name="T5" fmla="*/ 423 h 1202"/>
                <a:gd name="T6" fmla="*/ 1256 w 1256"/>
                <a:gd name="T7" fmla="*/ 54 h 1202"/>
                <a:gd name="T8" fmla="*/ 942 w 1256"/>
                <a:gd name="T9" fmla="*/ 0 h 1202"/>
                <a:gd name="T10" fmla="*/ 0 w 1256"/>
                <a:gd name="T11" fmla="*/ 943 h 1202"/>
                <a:gd name="T12" fmla="*/ 36 w 1256"/>
                <a:gd name="T13" fmla="*/ 1202 h 1202"/>
                <a:gd name="T14" fmla="*/ 392 w 1256"/>
                <a:gd name="T15" fmla="*/ 1202 h 1202"/>
                <a:gd name="T16" fmla="*/ 335 w 1256"/>
                <a:gd name="T17" fmla="*/ 943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6" h="1202">
                  <a:moveTo>
                    <a:pt x="335" y="943"/>
                  </a:moveTo>
                  <a:cubicBezTo>
                    <a:pt x="335" y="607"/>
                    <a:pt x="606" y="335"/>
                    <a:pt x="942" y="335"/>
                  </a:cubicBezTo>
                  <a:cubicBezTo>
                    <a:pt x="1057" y="335"/>
                    <a:pt x="1165" y="367"/>
                    <a:pt x="1256" y="423"/>
                  </a:cubicBezTo>
                  <a:cubicBezTo>
                    <a:pt x="1256" y="54"/>
                    <a:pt x="1256" y="54"/>
                    <a:pt x="1256" y="54"/>
                  </a:cubicBezTo>
                  <a:cubicBezTo>
                    <a:pt x="1158" y="19"/>
                    <a:pt x="1052" y="0"/>
                    <a:pt x="942" y="0"/>
                  </a:cubicBezTo>
                  <a:cubicBezTo>
                    <a:pt x="421" y="0"/>
                    <a:pt x="0" y="422"/>
                    <a:pt x="0" y="943"/>
                  </a:cubicBezTo>
                  <a:cubicBezTo>
                    <a:pt x="0" y="1032"/>
                    <a:pt x="12" y="1119"/>
                    <a:pt x="36" y="1202"/>
                  </a:cubicBezTo>
                  <a:cubicBezTo>
                    <a:pt x="392" y="1202"/>
                    <a:pt x="392" y="1202"/>
                    <a:pt x="392" y="1202"/>
                  </a:cubicBezTo>
                  <a:cubicBezTo>
                    <a:pt x="355" y="1123"/>
                    <a:pt x="335" y="1035"/>
                    <a:pt x="335" y="9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0A78A8F-5752-D257-1EAF-DC7AA49BC0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32" y="1680"/>
              <a:ext cx="2761" cy="2642"/>
            </a:xfrm>
            <a:custGeom>
              <a:avLst/>
              <a:gdLst>
                <a:gd name="T0" fmla="*/ 921 w 1256"/>
                <a:gd name="T1" fmla="*/ 259 h 1202"/>
                <a:gd name="T2" fmla="*/ 314 w 1256"/>
                <a:gd name="T3" fmla="*/ 867 h 1202"/>
                <a:gd name="T4" fmla="*/ 0 w 1256"/>
                <a:gd name="T5" fmla="*/ 779 h 1202"/>
                <a:gd name="T6" fmla="*/ 0 w 1256"/>
                <a:gd name="T7" fmla="*/ 1148 h 1202"/>
                <a:gd name="T8" fmla="*/ 314 w 1256"/>
                <a:gd name="T9" fmla="*/ 1202 h 1202"/>
                <a:gd name="T10" fmla="*/ 1256 w 1256"/>
                <a:gd name="T11" fmla="*/ 259 h 1202"/>
                <a:gd name="T12" fmla="*/ 1220 w 1256"/>
                <a:gd name="T13" fmla="*/ 0 h 1202"/>
                <a:gd name="T14" fmla="*/ 864 w 1256"/>
                <a:gd name="T15" fmla="*/ 0 h 1202"/>
                <a:gd name="T16" fmla="*/ 921 w 1256"/>
                <a:gd name="T17" fmla="*/ 259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6" h="1202">
                  <a:moveTo>
                    <a:pt x="921" y="259"/>
                  </a:moveTo>
                  <a:cubicBezTo>
                    <a:pt x="921" y="595"/>
                    <a:pt x="650" y="867"/>
                    <a:pt x="314" y="867"/>
                  </a:cubicBezTo>
                  <a:cubicBezTo>
                    <a:pt x="199" y="867"/>
                    <a:pt x="91" y="835"/>
                    <a:pt x="0" y="779"/>
                  </a:cubicBezTo>
                  <a:cubicBezTo>
                    <a:pt x="0" y="1148"/>
                    <a:pt x="0" y="1148"/>
                    <a:pt x="0" y="1148"/>
                  </a:cubicBezTo>
                  <a:cubicBezTo>
                    <a:pt x="98" y="1183"/>
                    <a:pt x="204" y="1202"/>
                    <a:pt x="314" y="1202"/>
                  </a:cubicBezTo>
                  <a:cubicBezTo>
                    <a:pt x="835" y="1202"/>
                    <a:pt x="1256" y="780"/>
                    <a:pt x="1256" y="259"/>
                  </a:cubicBezTo>
                  <a:cubicBezTo>
                    <a:pt x="1256" y="170"/>
                    <a:pt x="1244" y="83"/>
                    <a:pt x="1220" y="0"/>
                  </a:cubicBezTo>
                  <a:cubicBezTo>
                    <a:pt x="864" y="0"/>
                    <a:pt x="864" y="0"/>
                    <a:pt x="864" y="0"/>
                  </a:cubicBezTo>
                  <a:cubicBezTo>
                    <a:pt x="901" y="79"/>
                    <a:pt x="921" y="167"/>
                    <a:pt x="921" y="25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DEF2F4-D5A4-B647-7374-B2D9928C4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00039C53-7491-5785-0239-F9FA3933A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C0593-11AA-4CA7-9E41-8C64EC9E93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14115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D5B4EEA-4799-BF86-24CB-829C33121950}"/>
              </a:ext>
            </a:extLst>
          </p:cNvPr>
          <p:cNvSpPr/>
          <p:nvPr/>
        </p:nvSpPr>
        <p:spPr>
          <a:xfrm>
            <a:off x="1541338" y="2310693"/>
            <a:ext cx="8753975" cy="208647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33F3D70F-39C1-1D41-C804-BAF7236D581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081338" y="2775733"/>
            <a:ext cx="7673976" cy="1157395"/>
            <a:chOff x="1" y="1581"/>
            <a:chExt cx="7678" cy="1158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3B9A66B8-8C18-F87B-A7A1-A1DDF751A2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75" y="1656"/>
              <a:ext cx="1082" cy="1007"/>
            </a:xfrm>
            <a:custGeom>
              <a:avLst/>
              <a:gdLst>
                <a:gd name="T0" fmla="*/ 139 w 1082"/>
                <a:gd name="T1" fmla="*/ 1007 h 1007"/>
                <a:gd name="T2" fmla="*/ 0 w 1082"/>
                <a:gd name="T3" fmla="*/ 852 h 1007"/>
                <a:gd name="T4" fmla="*/ 943 w 1082"/>
                <a:gd name="T5" fmla="*/ 0 h 1007"/>
                <a:gd name="T6" fmla="*/ 1082 w 1082"/>
                <a:gd name="T7" fmla="*/ 156 h 1007"/>
                <a:gd name="T8" fmla="*/ 139 w 1082"/>
                <a:gd name="T9" fmla="*/ 1007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2" h="1007">
                  <a:moveTo>
                    <a:pt x="139" y="1007"/>
                  </a:moveTo>
                  <a:lnTo>
                    <a:pt x="0" y="852"/>
                  </a:lnTo>
                  <a:lnTo>
                    <a:pt x="943" y="0"/>
                  </a:lnTo>
                  <a:lnTo>
                    <a:pt x="1082" y="156"/>
                  </a:lnTo>
                  <a:lnTo>
                    <a:pt x="139" y="1007"/>
                  </a:lnTo>
                  <a:close/>
                </a:path>
              </a:pathLst>
            </a:custGeom>
            <a:solidFill>
              <a:srgbClr val="F84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56F09F58-BE9C-4A36-B6FD-EB4C1125E8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1581"/>
              <a:ext cx="7678" cy="1158"/>
            </a:xfrm>
            <a:custGeom>
              <a:avLst/>
              <a:gdLst>
                <a:gd name="T0" fmla="*/ 3874 w 7180"/>
                <a:gd name="T1" fmla="*/ 68 h 1080"/>
                <a:gd name="T2" fmla="*/ 3694 w 7180"/>
                <a:gd name="T3" fmla="*/ 1011 h 1080"/>
                <a:gd name="T4" fmla="*/ 5086 w 7180"/>
                <a:gd name="T5" fmla="*/ 1011 h 1080"/>
                <a:gd name="T6" fmla="*/ 5266 w 7180"/>
                <a:gd name="T7" fmla="*/ 68 h 1080"/>
                <a:gd name="T8" fmla="*/ 5086 w 7180"/>
                <a:gd name="T9" fmla="*/ 1011 h 1080"/>
                <a:gd name="T10" fmla="*/ 1771 w 7180"/>
                <a:gd name="T11" fmla="*/ 184 h 1080"/>
                <a:gd name="T12" fmla="*/ 1943 w 7180"/>
                <a:gd name="T13" fmla="*/ 29 h 1080"/>
                <a:gd name="T14" fmla="*/ 1253 w 7180"/>
                <a:gd name="T15" fmla="*/ 518 h 1080"/>
                <a:gd name="T16" fmla="*/ 1469 w 7180"/>
                <a:gd name="T17" fmla="*/ 660 h 1080"/>
                <a:gd name="T18" fmla="*/ 2145 w 7180"/>
                <a:gd name="T19" fmla="*/ 562 h 1080"/>
                <a:gd name="T20" fmla="*/ 1639 w 7180"/>
                <a:gd name="T21" fmla="*/ 847 h 1080"/>
                <a:gd name="T22" fmla="*/ 1811 w 7180"/>
                <a:gd name="T23" fmla="*/ 1080 h 1080"/>
                <a:gd name="T24" fmla="*/ 2309 w 7180"/>
                <a:gd name="T25" fmla="*/ 420 h 1080"/>
                <a:gd name="T26" fmla="*/ 2145 w 7180"/>
                <a:gd name="T27" fmla="*/ 562 h 1080"/>
                <a:gd name="T28" fmla="*/ 0 w 7180"/>
                <a:gd name="T29" fmla="*/ 68 h 1080"/>
                <a:gd name="T30" fmla="*/ 175 w 7180"/>
                <a:gd name="T31" fmla="*/ 1011 h 1080"/>
                <a:gd name="T32" fmla="*/ 419 w 7180"/>
                <a:gd name="T33" fmla="*/ 813 h 1080"/>
                <a:gd name="T34" fmla="*/ 794 w 7180"/>
                <a:gd name="T35" fmla="*/ 389 h 1080"/>
                <a:gd name="T36" fmla="*/ 970 w 7180"/>
                <a:gd name="T37" fmla="*/ 1011 h 1080"/>
                <a:gd name="T38" fmla="*/ 793 w 7180"/>
                <a:gd name="T39" fmla="*/ 68 h 1080"/>
                <a:gd name="T40" fmla="*/ 177 w 7180"/>
                <a:gd name="T41" fmla="*/ 68 h 1080"/>
                <a:gd name="T42" fmla="*/ 4234 w 7180"/>
                <a:gd name="T43" fmla="*/ 68 h 1080"/>
                <a:gd name="T44" fmla="*/ 4855 w 7180"/>
                <a:gd name="T45" fmla="*/ 1011 h 1080"/>
                <a:gd name="T46" fmla="*/ 4415 w 7180"/>
                <a:gd name="T47" fmla="*/ 847 h 1080"/>
                <a:gd name="T48" fmla="*/ 3379 w 7180"/>
                <a:gd name="T49" fmla="*/ 733 h 1080"/>
                <a:gd name="T50" fmla="*/ 2611 w 7180"/>
                <a:gd name="T51" fmla="*/ 1011 h 1080"/>
                <a:gd name="T52" fmla="*/ 3003 w 7180"/>
                <a:gd name="T53" fmla="*/ 68 h 1080"/>
                <a:gd name="T54" fmla="*/ 3205 w 7180"/>
                <a:gd name="T55" fmla="*/ 515 h 1080"/>
                <a:gd name="T56" fmla="*/ 2788 w 7180"/>
                <a:gd name="T57" fmla="*/ 457 h 1080"/>
                <a:gd name="T58" fmla="*/ 3154 w 7180"/>
                <a:gd name="T59" fmla="*/ 344 h 1080"/>
                <a:gd name="T60" fmla="*/ 2788 w 7180"/>
                <a:gd name="T61" fmla="*/ 233 h 1080"/>
                <a:gd name="T62" fmla="*/ 3190 w 7180"/>
                <a:gd name="T63" fmla="*/ 723 h 1080"/>
                <a:gd name="T64" fmla="*/ 2788 w 7180"/>
                <a:gd name="T65" fmla="*/ 596 h 1080"/>
                <a:gd name="T66" fmla="*/ 3020 w 7180"/>
                <a:gd name="T67" fmla="*/ 847 h 1080"/>
                <a:gd name="T68" fmla="*/ 6747 w 7180"/>
                <a:gd name="T69" fmla="*/ 847 h 1080"/>
                <a:gd name="T70" fmla="*/ 7133 w 7180"/>
                <a:gd name="T71" fmla="*/ 606 h 1080"/>
                <a:gd name="T72" fmla="*/ 6747 w 7180"/>
                <a:gd name="T73" fmla="*/ 446 h 1080"/>
                <a:gd name="T74" fmla="*/ 7180 w 7180"/>
                <a:gd name="T75" fmla="*/ 233 h 1080"/>
                <a:gd name="T76" fmla="*/ 6567 w 7180"/>
                <a:gd name="T77" fmla="*/ 68 h 1080"/>
                <a:gd name="T78" fmla="*/ 7180 w 7180"/>
                <a:gd name="T79" fmla="*/ 1011 h 1080"/>
                <a:gd name="T80" fmla="*/ 6747 w 7180"/>
                <a:gd name="T81" fmla="*/ 847 h 1080"/>
                <a:gd name="T82" fmla="*/ 6272 w 7180"/>
                <a:gd name="T83" fmla="*/ 68 h 1080"/>
                <a:gd name="T84" fmla="*/ 5593 w 7180"/>
                <a:gd name="T85" fmla="*/ 233 h 1080"/>
                <a:gd name="T86" fmla="*/ 5569 w 7180"/>
                <a:gd name="T87" fmla="*/ 847 h 1080"/>
                <a:gd name="T88" fmla="*/ 6273 w 7180"/>
                <a:gd name="T89" fmla="*/ 1011 h 1080"/>
                <a:gd name="T90" fmla="*/ 5788 w 7180"/>
                <a:gd name="T91" fmla="*/ 847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180" h="1080">
                  <a:moveTo>
                    <a:pt x="3694" y="68"/>
                  </a:moveTo>
                  <a:cubicBezTo>
                    <a:pt x="3874" y="68"/>
                    <a:pt x="3874" y="68"/>
                    <a:pt x="3874" y="68"/>
                  </a:cubicBezTo>
                  <a:cubicBezTo>
                    <a:pt x="3874" y="1011"/>
                    <a:pt x="3874" y="1011"/>
                    <a:pt x="3874" y="1011"/>
                  </a:cubicBezTo>
                  <a:cubicBezTo>
                    <a:pt x="3694" y="1011"/>
                    <a:pt x="3694" y="1011"/>
                    <a:pt x="3694" y="1011"/>
                  </a:cubicBezTo>
                  <a:lnTo>
                    <a:pt x="3694" y="68"/>
                  </a:lnTo>
                  <a:close/>
                  <a:moveTo>
                    <a:pt x="5086" y="1011"/>
                  </a:moveTo>
                  <a:cubicBezTo>
                    <a:pt x="5266" y="1011"/>
                    <a:pt x="5266" y="1011"/>
                    <a:pt x="5266" y="1011"/>
                  </a:cubicBezTo>
                  <a:cubicBezTo>
                    <a:pt x="5266" y="68"/>
                    <a:pt x="5266" y="68"/>
                    <a:pt x="5266" y="68"/>
                  </a:cubicBezTo>
                  <a:cubicBezTo>
                    <a:pt x="5086" y="68"/>
                    <a:pt x="5086" y="68"/>
                    <a:pt x="5086" y="68"/>
                  </a:cubicBezTo>
                  <a:lnTo>
                    <a:pt x="5086" y="1011"/>
                  </a:lnTo>
                  <a:close/>
                  <a:moveTo>
                    <a:pt x="1437" y="518"/>
                  </a:moveTo>
                  <a:cubicBezTo>
                    <a:pt x="1437" y="333"/>
                    <a:pt x="1586" y="184"/>
                    <a:pt x="1771" y="184"/>
                  </a:cubicBezTo>
                  <a:cubicBezTo>
                    <a:pt x="1834" y="184"/>
                    <a:pt x="1893" y="201"/>
                    <a:pt x="1943" y="232"/>
                  </a:cubicBezTo>
                  <a:cubicBezTo>
                    <a:pt x="1943" y="29"/>
                    <a:pt x="1943" y="29"/>
                    <a:pt x="1943" y="29"/>
                  </a:cubicBezTo>
                  <a:cubicBezTo>
                    <a:pt x="1889" y="10"/>
                    <a:pt x="1831" y="0"/>
                    <a:pt x="1771" y="0"/>
                  </a:cubicBezTo>
                  <a:cubicBezTo>
                    <a:pt x="1485" y="0"/>
                    <a:pt x="1253" y="232"/>
                    <a:pt x="1253" y="518"/>
                  </a:cubicBezTo>
                  <a:cubicBezTo>
                    <a:pt x="1253" y="567"/>
                    <a:pt x="1260" y="615"/>
                    <a:pt x="1273" y="660"/>
                  </a:cubicBezTo>
                  <a:cubicBezTo>
                    <a:pt x="1469" y="660"/>
                    <a:pt x="1469" y="660"/>
                    <a:pt x="1469" y="660"/>
                  </a:cubicBezTo>
                  <a:cubicBezTo>
                    <a:pt x="1448" y="617"/>
                    <a:pt x="1437" y="568"/>
                    <a:pt x="1437" y="518"/>
                  </a:cubicBezTo>
                  <a:close/>
                  <a:moveTo>
                    <a:pt x="2145" y="562"/>
                  </a:moveTo>
                  <a:cubicBezTo>
                    <a:pt x="2145" y="746"/>
                    <a:pt x="1996" y="896"/>
                    <a:pt x="1811" y="896"/>
                  </a:cubicBezTo>
                  <a:cubicBezTo>
                    <a:pt x="1748" y="896"/>
                    <a:pt x="1689" y="878"/>
                    <a:pt x="1639" y="847"/>
                  </a:cubicBezTo>
                  <a:cubicBezTo>
                    <a:pt x="1639" y="1050"/>
                    <a:pt x="1639" y="1050"/>
                    <a:pt x="1639" y="1050"/>
                  </a:cubicBezTo>
                  <a:cubicBezTo>
                    <a:pt x="1693" y="1069"/>
                    <a:pt x="1751" y="1080"/>
                    <a:pt x="1811" y="1080"/>
                  </a:cubicBezTo>
                  <a:cubicBezTo>
                    <a:pt x="2097" y="1080"/>
                    <a:pt x="2329" y="848"/>
                    <a:pt x="2329" y="562"/>
                  </a:cubicBezTo>
                  <a:cubicBezTo>
                    <a:pt x="2329" y="513"/>
                    <a:pt x="2322" y="465"/>
                    <a:pt x="2309" y="420"/>
                  </a:cubicBezTo>
                  <a:cubicBezTo>
                    <a:pt x="2113" y="420"/>
                    <a:pt x="2113" y="420"/>
                    <a:pt x="2113" y="420"/>
                  </a:cubicBezTo>
                  <a:cubicBezTo>
                    <a:pt x="2134" y="463"/>
                    <a:pt x="2145" y="511"/>
                    <a:pt x="2145" y="562"/>
                  </a:cubicBezTo>
                  <a:close/>
                  <a:moveTo>
                    <a:pt x="177" y="68"/>
                  </a:moveTo>
                  <a:cubicBezTo>
                    <a:pt x="0" y="68"/>
                    <a:pt x="0" y="68"/>
                    <a:pt x="0" y="68"/>
                  </a:cubicBezTo>
                  <a:cubicBezTo>
                    <a:pt x="0" y="1011"/>
                    <a:pt x="0" y="1011"/>
                    <a:pt x="0" y="1011"/>
                  </a:cubicBezTo>
                  <a:cubicBezTo>
                    <a:pt x="175" y="1011"/>
                    <a:pt x="175" y="1011"/>
                    <a:pt x="175" y="1011"/>
                  </a:cubicBezTo>
                  <a:cubicBezTo>
                    <a:pt x="175" y="389"/>
                    <a:pt x="175" y="389"/>
                    <a:pt x="175" y="389"/>
                  </a:cubicBezTo>
                  <a:cubicBezTo>
                    <a:pt x="419" y="813"/>
                    <a:pt x="419" y="813"/>
                    <a:pt x="419" y="813"/>
                  </a:cubicBezTo>
                  <a:cubicBezTo>
                    <a:pt x="551" y="813"/>
                    <a:pt x="551" y="813"/>
                    <a:pt x="551" y="813"/>
                  </a:cubicBezTo>
                  <a:cubicBezTo>
                    <a:pt x="794" y="389"/>
                    <a:pt x="794" y="389"/>
                    <a:pt x="794" y="389"/>
                  </a:cubicBezTo>
                  <a:cubicBezTo>
                    <a:pt x="794" y="1011"/>
                    <a:pt x="794" y="1011"/>
                    <a:pt x="794" y="1011"/>
                  </a:cubicBezTo>
                  <a:cubicBezTo>
                    <a:pt x="970" y="1011"/>
                    <a:pt x="970" y="1011"/>
                    <a:pt x="970" y="1011"/>
                  </a:cubicBezTo>
                  <a:cubicBezTo>
                    <a:pt x="970" y="68"/>
                    <a:pt x="970" y="68"/>
                    <a:pt x="970" y="68"/>
                  </a:cubicBezTo>
                  <a:cubicBezTo>
                    <a:pt x="793" y="68"/>
                    <a:pt x="793" y="68"/>
                    <a:pt x="793" y="68"/>
                  </a:cubicBezTo>
                  <a:cubicBezTo>
                    <a:pt x="485" y="617"/>
                    <a:pt x="485" y="617"/>
                    <a:pt x="485" y="617"/>
                  </a:cubicBezTo>
                  <a:lnTo>
                    <a:pt x="177" y="68"/>
                  </a:lnTo>
                  <a:close/>
                  <a:moveTo>
                    <a:pt x="4415" y="68"/>
                  </a:moveTo>
                  <a:cubicBezTo>
                    <a:pt x="4234" y="68"/>
                    <a:pt x="4234" y="68"/>
                    <a:pt x="4234" y="68"/>
                  </a:cubicBezTo>
                  <a:cubicBezTo>
                    <a:pt x="4234" y="1011"/>
                    <a:pt x="4234" y="1011"/>
                    <a:pt x="4234" y="1011"/>
                  </a:cubicBezTo>
                  <a:cubicBezTo>
                    <a:pt x="4855" y="1011"/>
                    <a:pt x="4855" y="1011"/>
                    <a:pt x="4855" y="1011"/>
                  </a:cubicBezTo>
                  <a:cubicBezTo>
                    <a:pt x="4855" y="847"/>
                    <a:pt x="4855" y="847"/>
                    <a:pt x="4855" y="847"/>
                  </a:cubicBezTo>
                  <a:cubicBezTo>
                    <a:pt x="4415" y="847"/>
                    <a:pt x="4415" y="847"/>
                    <a:pt x="4415" y="847"/>
                  </a:cubicBezTo>
                  <a:lnTo>
                    <a:pt x="4415" y="68"/>
                  </a:lnTo>
                  <a:close/>
                  <a:moveTo>
                    <a:pt x="3379" y="733"/>
                  </a:moveTo>
                  <a:cubicBezTo>
                    <a:pt x="3379" y="897"/>
                    <a:pt x="3279" y="1011"/>
                    <a:pt x="3024" y="1011"/>
                  </a:cubicBezTo>
                  <a:cubicBezTo>
                    <a:pt x="2611" y="1011"/>
                    <a:pt x="2611" y="1011"/>
                    <a:pt x="2611" y="1011"/>
                  </a:cubicBezTo>
                  <a:cubicBezTo>
                    <a:pt x="2611" y="68"/>
                    <a:pt x="2611" y="68"/>
                    <a:pt x="2611" y="68"/>
                  </a:cubicBezTo>
                  <a:cubicBezTo>
                    <a:pt x="3003" y="68"/>
                    <a:pt x="3003" y="68"/>
                    <a:pt x="3003" y="68"/>
                  </a:cubicBezTo>
                  <a:cubicBezTo>
                    <a:pt x="3229" y="68"/>
                    <a:pt x="3332" y="171"/>
                    <a:pt x="3332" y="325"/>
                  </a:cubicBezTo>
                  <a:cubicBezTo>
                    <a:pt x="3332" y="411"/>
                    <a:pt x="3292" y="488"/>
                    <a:pt x="3205" y="515"/>
                  </a:cubicBezTo>
                  <a:cubicBezTo>
                    <a:pt x="3319" y="541"/>
                    <a:pt x="3379" y="624"/>
                    <a:pt x="3379" y="733"/>
                  </a:cubicBezTo>
                  <a:close/>
                  <a:moveTo>
                    <a:pt x="2788" y="457"/>
                  </a:moveTo>
                  <a:cubicBezTo>
                    <a:pt x="3002" y="457"/>
                    <a:pt x="3002" y="457"/>
                    <a:pt x="3002" y="457"/>
                  </a:cubicBezTo>
                  <a:cubicBezTo>
                    <a:pt x="3102" y="457"/>
                    <a:pt x="3154" y="421"/>
                    <a:pt x="3154" y="344"/>
                  </a:cubicBezTo>
                  <a:cubicBezTo>
                    <a:pt x="3154" y="263"/>
                    <a:pt x="3102" y="233"/>
                    <a:pt x="3002" y="233"/>
                  </a:cubicBezTo>
                  <a:cubicBezTo>
                    <a:pt x="2788" y="233"/>
                    <a:pt x="2788" y="233"/>
                    <a:pt x="2788" y="233"/>
                  </a:cubicBezTo>
                  <a:lnTo>
                    <a:pt x="2788" y="457"/>
                  </a:lnTo>
                  <a:close/>
                  <a:moveTo>
                    <a:pt x="3190" y="723"/>
                  </a:moveTo>
                  <a:cubicBezTo>
                    <a:pt x="3190" y="638"/>
                    <a:pt x="3135" y="596"/>
                    <a:pt x="3020" y="596"/>
                  </a:cubicBezTo>
                  <a:cubicBezTo>
                    <a:pt x="2788" y="596"/>
                    <a:pt x="2788" y="596"/>
                    <a:pt x="2788" y="596"/>
                  </a:cubicBezTo>
                  <a:cubicBezTo>
                    <a:pt x="2788" y="847"/>
                    <a:pt x="2788" y="847"/>
                    <a:pt x="2788" y="847"/>
                  </a:cubicBezTo>
                  <a:cubicBezTo>
                    <a:pt x="3020" y="847"/>
                    <a:pt x="3020" y="847"/>
                    <a:pt x="3020" y="847"/>
                  </a:cubicBezTo>
                  <a:cubicBezTo>
                    <a:pt x="3135" y="847"/>
                    <a:pt x="3190" y="810"/>
                    <a:pt x="3190" y="723"/>
                  </a:cubicBezTo>
                  <a:close/>
                  <a:moveTo>
                    <a:pt x="6747" y="847"/>
                  </a:moveTo>
                  <a:cubicBezTo>
                    <a:pt x="6747" y="606"/>
                    <a:pt x="6747" y="606"/>
                    <a:pt x="6747" y="606"/>
                  </a:cubicBezTo>
                  <a:cubicBezTo>
                    <a:pt x="7133" y="606"/>
                    <a:pt x="7133" y="606"/>
                    <a:pt x="7133" y="606"/>
                  </a:cubicBezTo>
                  <a:cubicBezTo>
                    <a:pt x="7133" y="446"/>
                    <a:pt x="7133" y="446"/>
                    <a:pt x="7133" y="446"/>
                  </a:cubicBezTo>
                  <a:cubicBezTo>
                    <a:pt x="6747" y="446"/>
                    <a:pt x="6747" y="446"/>
                    <a:pt x="6747" y="446"/>
                  </a:cubicBezTo>
                  <a:cubicBezTo>
                    <a:pt x="6747" y="233"/>
                    <a:pt x="6747" y="233"/>
                    <a:pt x="6747" y="233"/>
                  </a:cubicBezTo>
                  <a:cubicBezTo>
                    <a:pt x="7180" y="233"/>
                    <a:pt x="7180" y="233"/>
                    <a:pt x="7180" y="233"/>
                  </a:cubicBezTo>
                  <a:cubicBezTo>
                    <a:pt x="7180" y="68"/>
                    <a:pt x="7180" y="68"/>
                    <a:pt x="7180" y="68"/>
                  </a:cubicBezTo>
                  <a:cubicBezTo>
                    <a:pt x="6567" y="68"/>
                    <a:pt x="6567" y="68"/>
                    <a:pt x="6567" y="68"/>
                  </a:cubicBezTo>
                  <a:cubicBezTo>
                    <a:pt x="6567" y="1011"/>
                    <a:pt x="6567" y="1011"/>
                    <a:pt x="6567" y="1011"/>
                  </a:cubicBezTo>
                  <a:cubicBezTo>
                    <a:pt x="7180" y="1011"/>
                    <a:pt x="7180" y="1011"/>
                    <a:pt x="7180" y="1011"/>
                  </a:cubicBezTo>
                  <a:cubicBezTo>
                    <a:pt x="7180" y="847"/>
                    <a:pt x="7180" y="847"/>
                    <a:pt x="7180" y="847"/>
                  </a:cubicBezTo>
                  <a:lnTo>
                    <a:pt x="6747" y="847"/>
                  </a:lnTo>
                  <a:close/>
                  <a:moveTo>
                    <a:pt x="6272" y="239"/>
                  </a:moveTo>
                  <a:cubicBezTo>
                    <a:pt x="6272" y="68"/>
                    <a:pt x="6272" y="68"/>
                    <a:pt x="6272" y="68"/>
                  </a:cubicBezTo>
                  <a:cubicBezTo>
                    <a:pt x="5593" y="68"/>
                    <a:pt x="5593" y="68"/>
                    <a:pt x="5593" y="68"/>
                  </a:cubicBezTo>
                  <a:cubicBezTo>
                    <a:pt x="5593" y="233"/>
                    <a:pt x="5593" y="233"/>
                    <a:pt x="5593" y="233"/>
                  </a:cubicBezTo>
                  <a:cubicBezTo>
                    <a:pt x="6058" y="233"/>
                    <a:pt x="6058" y="233"/>
                    <a:pt x="6058" y="233"/>
                  </a:cubicBezTo>
                  <a:cubicBezTo>
                    <a:pt x="5569" y="847"/>
                    <a:pt x="5569" y="847"/>
                    <a:pt x="5569" y="847"/>
                  </a:cubicBezTo>
                  <a:cubicBezTo>
                    <a:pt x="5569" y="1011"/>
                    <a:pt x="5569" y="1011"/>
                    <a:pt x="5569" y="1011"/>
                  </a:cubicBezTo>
                  <a:cubicBezTo>
                    <a:pt x="6273" y="1011"/>
                    <a:pt x="6273" y="1011"/>
                    <a:pt x="6273" y="1011"/>
                  </a:cubicBezTo>
                  <a:cubicBezTo>
                    <a:pt x="6273" y="847"/>
                    <a:pt x="6273" y="847"/>
                    <a:pt x="6273" y="847"/>
                  </a:cubicBezTo>
                  <a:cubicBezTo>
                    <a:pt x="5788" y="847"/>
                    <a:pt x="5788" y="847"/>
                    <a:pt x="5788" y="847"/>
                  </a:cubicBezTo>
                  <a:lnTo>
                    <a:pt x="6272" y="2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E03DBFC-569D-1EFD-2875-B479572F5D0E}"/>
              </a:ext>
            </a:extLst>
          </p:cNvPr>
          <p:cNvGrpSpPr>
            <a:grpSpLocks noChangeAspect="1"/>
          </p:cNvGrpSpPr>
          <p:nvPr/>
        </p:nvGrpSpPr>
        <p:grpSpPr>
          <a:xfrm>
            <a:off x="10241313" y="2258769"/>
            <a:ext cx="108000" cy="108000"/>
            <a:chOff x="961227" y="5651700"/>
            <a:chExt cx="54000" cy="54000"/>
          </a:xfrm>
        </p:grpSpPr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FD927180-CA9B-E835-466D-7E90CC1AD25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8C75F262-ACA1-315C-AA99-2AEFBDE62CFD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D76DC0F9-CDE4-41F3-873D-E28FCD18D605}"/>
              </a:ext>
            </a:extLst>
          </p:cNvPr>
          <p:cNvSpPr/>
          <p:nvPr/>
        </p:nvSpPr>
        <p:spPr>
          <a:xfrm>
            <a:off x="8009404" y="4164256"/>
            <a:ext cx="2641259" cy="434975"/>
          </a:xfrm>
          <a:prstGeom prst="rect">
            <a:avLst/>
          </a:prstGeom>
          <a:solidFill>
            <a:schemeClr val="tx1"/>
          </a:solidFill>
          <a:ln>
            <a:solidFill>
              <a:srgbClr val="2828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68465903-88FF-D3F3-8F9D-A1493F8A8A20}"/>
              </a:ext>
            </a:extLst>
          </p:cNvPr>
          <p:cNvGrpSpPr>
            <a:grpSpLocks noChangeAspect="1"/>
          </p:cNvGrpSpPr>
          <p:nvPr/>
        </p:nvGrpSpPr>
        <p:grpSpPr>
          <a:xfrm>
            <a:off x="10596663" y="4110256"/>
            <a:ext cx="108000" cy="108000"/>
            <a:chOff x="961227" y="5651700"/>
            <a:chExt cx="54000" cy="54000"/>
          </a:xfrm>
        </p:grpSpPr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8EDBC46B-6209-6834-77D4-1325500796C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BB6D33AE-B740-6CCF-8F8F-004A1CBFDC7E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62C14709-A691-6D1D-385F-906081A5E296}"/>
              </a:ext>
            </a:extLst>
          </p:cNvPr>
          <p:cNvGrpSpPr>
            <a:grpSpLocks noChangeAspect="1"/>
          </p:cNvGrpSpPr>
          <p:nvPr/>
        </p:nvGrpSpPr>
        <p:grpSpPr>
          <a:xfrm>
            <a:off x="1487337" y="4341089"/>
            <a:ext cx="108000" cy="108000"/>
            <a:chOff x="961227" y="5651700"/>
            <a:chExt cx="54000" cy="54000"/>
          </a:xfrm>
        </p:grpSpPr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95787D0D-0724-8B2F-DCB6-DE86B36DCAF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125ACECD-4303-21DB-EC90-4064299BC66F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5D46C9D8-4D6C-5E3E-6EAB-0932EE31B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6766" y="4243243"/>
            <a:ext cx="2439897" cy="276999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MBLZ text" pitchFamily="2" charset="0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517877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—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D5B4EEA-4799-BF86-24CB-829C33121950}"/>
              </a:ext>
            </a:extLst>
          </p:cNvPr>
          <p:cNvSpPr/>
          <p:nvPr/>
        </p:nvSpPr>
        <p:spPr>
          <a:xfrm>
            <a:off x="2585999" y="2439943"/>
            <a:ext cx="7389463" cy="1969704"/>
          </a:xfrm>
          <a:custGeom>
            <a:avLst/>
            <a:gdLst>
              <a:gd name="connsiteX0" fmla="*/ 0 w 6914376"/>
              <a:gd name="connsiteY0" fmla="*/ 0 h 1535418"/>
              <a:gd name="connsiteX1" fmla="*/ 6914376 w 6914376"/>
              <a:gd name="connsiteY1" fmla="*/ 0 h 1535418"/>
              <a:gd name="connsiteX2" fmla="*/ 6914376 w 6914376"/>
              <a:gd name="connsiteY2" fmla="*/ 1535418 h 1535418"/>
              <a:gd name="connsiteX3" fmla="*/ 0 w 6914376"/>
              <a:gd name="connsiteY3" fmla="*/ 1535418 h 1535418"/>
              <a:gd name="connsiteX4" fmla="*/ 0 w 6914376"/>
              <a:gd name="connsiteY4" fmla="*/ 0 h 1535418"/>
              <a:gd name="connsiteX0" fmla="*/ 0 w 6914376"/>
              <a:gd name="connsiteY0" fmla="*/ 0 h 1535418"/>
              <a:gd name="connsiteX1" fmla="*/ 6914376 w 6914376"/>
              <a:gd name="connsiteY1" fmla="*/ 0 h 1535418"/>
              <a:gd name="connsiteX2" fmla="*/ 6914376 w 6914376"/>
              <a:gd name="connsiteY2" fmla="*/ 1535418 h 1535418"/>
              <a:gd name="connsiteX3" fmla="*/ 0 w 6914376"/>
              <a:gd name="connsiteY3" fmla="*/ 1535418 h 1535418"/>
              <a:gd name="connsiteX4" fmla="*/ 91440 w 6914376"/>
              <a:gd name="connsiteY4" fmla="*/ 91440 h 1535418"/>
              <a:gd name="connsiteX0" fmla="*/ 22860 w 6937236"/>
              <a:gd name="connsiteY0" fmla="*/ 0 h 1535418"/>
              <a:gd name="connsiteX1" fmla="*/ 6937236 w 6937236"/>
              <a:gd name="connsiteY1" fmla="*/ 0 h 1535418"/>
              <a:gd name="connsiteX2" fmla="*/ 6937236 w 6937236"/>
              <a:gd name="connsiteY2" fmla="*/ 1535418 h 1535418"/>
              <a:gd name="connsiteX3" fmla="*/ 22860 w 6937236"/>
              <a:gd name="connsiteY3" fmla="*/ 1535418 h 1535418"/>
              <a:gd name="connsiteX4" fmla="*/ 0 w 6937236"/>
              <a:gd name="connsiteY4" fmla="*/ 599440 h 1535418"/>
              <a:gd name="connsiteX0" fmla="*/ 7620 w 6921996"/>
              <a:gd name="connsiteY0" fmla="*/ 0 h 1535418"/>
              <a:gd name="connsiteX1" fmla="*/ 6921996 w 6921996"/>
              <a:gd name="connsiteY1" fmla="*/ 0 h 1535418"/>
              <a:gd name="connsiteX2" fmla="*/ 6921996 w 6921996"/>
              <a:gd name="connsiteY2" fmla="*/ 1535418 h 1535418"/>
              <a:gd name="connsiteX3" fmla="*/ 7620 w 6921996"/>
              <a:gd name="connsiteY3" fmla="*/ 1535418 h 1535418"/>
              <a:gd name="connsiteX4" fmla="*/ 0 w 6921996"/>
              <a:gd name="connsiteY4" fmla="*/ 599440 h 1535418"/>
              <a:gd name="connsiteX0" fmla="*/ 0 w 6914376"/>
              <a:gd name="connsiteY0" fmla="*/ 0 h 1535418"/>
              <a:gd name="connsiteX1" fmla="*/ 6914376 w 6914376"/>
              <a:gd name="connsiteY1" fmla="*/ 0 h 1535418"/>
              <a:gd name="connsiteX2" fmla="*/ 6914376 w 6914376"/>
              <a:gd name="connsiteY2" fmla="*/ 1535418 h 1535418"/>
              <a:gd name="connsiteX3" fmla="*/ 0 w 6914376"/>
              <a:gd name="connsiteY3" fmla="*/ 1535418 h 1535418"/>
              <a:gd name="connsiteX4" fmla="*/ 5080 w 6914376"/>
              <a:gd name="connsiteY4" fmla="*/ 586740 h 153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4376" h="1535418">
                <a:moveTo>
                  <a:pt x="0" y="0"/>
                </a:moveTo>
                <a:lnTo>
                  <a:pt x="6914376" y="0"/>
                </a:lnTo>
                <a:lnTo>
                  <a:pt x="6914376" y="1535418"/>
                </a:lnTo>
                <a:lnTo>
                  <a:pt x="0" y="1535418"/>
                </a:lnTo>
                <a:cubicBezTo>
                  <a:pt x="0" y="1023612"/>
                  <a:pt x="5080" y="586740"/>
                  <a:pt x="5080" y="586740"/>
                </a:cubicBezTo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E03DBFC-569D-1EFD-2875-B479572F5D0E}"/>
              </a:ext>
            </a:extLst>
          </p:cNvPr>
          <p:cNvGrpSpPr>
            <a:grpSpLocks noChangeAspect="1"/>
          </p:cNvGrpSpPr>
          <p:nvPr/>
        </p:nvGrpSpPr>
        <p:grpSpPr>
          <a:xfrm>
            <a:off x="9921460" y="2385942"/>
            <a:ext cx="108000" cy="108000"/>
            <a:chOff x="961227" y="5651700"/>
            <a:chExt cx="54000" cy="54000"/>
          </a:xfrm>
        </p:grpSpPr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FD927180-CA9B-E835-466D-7E90CC1AD25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8C75F262-ACA1-315C-AA99-2AEFBDE62CFD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5D46C9D8-4D6C-5E3E-6EAB-0932EE31BC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2302" y="2736503"/>
            <a:ext cx="6361253" cy="1384995"/>
          </a:xfrm>
        </p:spPr>
        <p:txBody>
          <a:bodyPr/>
          <a:lstStyle>
            <a:lvl1pPr algn="ctr">
              <a:defRPr sz="10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/>
              <a:t>THANK YOU</a:t>
            </a:r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62C14709-A691-6D1D-385F-906081A5E296}"/>
              </a:ext>
            </a:extLst>
          </p:cNvPr>
          <p:cNvGrpSpPr>
            <a:grpSpLocks noChangeAspect="1"/>
          </p:cNvGrpSpPr>
          <p:nvPr/>
        </p:nvGrpSpPr>
        <p:grpSpPr>
          <a:xfrm>
            <a:off x="2532001" y="4355647"/>
            <a:ext cx="108000" cy="108000"/>
            <a:chOff x="961227" y="5651700"/>
            <a:chExt cx="54000" cy="54000"/>
          </a:xfrm>
        </p:grpSpPr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95787D0D-0724-8B2F-DCB6-DE86B36DCAF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125ACECD-4303-21DB-EC90-4064299BC66F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0C59397C-72C9-6828-488C-5A899C64A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000" y="1853151"/>
            <a:ext cx="1492229" cy="149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8430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UTRAL—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e 15">
            <a:extLst>
              <a:ext uri="{FF2B5EF4-FFF2-40B4-BE49-F238E27FC236}">
                <a16:creationId xmlns:a16="http://schemas.microsoft.com/office/drawing/2014/main" id="{591D6E3E-1948-12CE-CD42-408C40D49CC6}"/>
              </a:ext>
            </a:extLst>
          </p:cNvPr>
          <p:cNvGrpSpPr>
            <a:grpSpLocks noChangeAspect="1"/>
          </p:cNvGrpSpPr>
          <p:nvPr/>
        </p:nvGrpSpPr>
        <p:grpSpPr>
          <a:xfrm>
            <a:off x="395263" y="6372200"/>
            <a:ext cx="108000" cy="108000"/>
            <a:chOff x="961227" y="5651700"/>
            <a:chExt cx="54000" cy="54000"/>
          </a:xfrm>
        </p:grpSpPr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82662FFB-13DD-2D76-80DC-FD0456D141A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09EC2C1B-26AA-6B22-A889-C8D2A359C1FB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itre 1">
            <a:extLst>
              <a:ext uri="{FF2B5EF4-FFF2-40B4-BE49-F238E27FC236}">
                <a16:creationId xmlns:a16="http://schemas.microsoft.com/office/drawing/2014/main" id="{35BDD229-C6F9-1407-C5A7-2B51F3DC3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27" y="398001"/>
            <a:ext cx="2717709" cy="246221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defRPr/>
            </a:lvl1pPr>
          </a:lstStyle>
          <a:p>
            <a:endParaRPr lang="fr-FR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B7C62C14-D515-EC27-9C8D-038B286C13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8525" y="613900"/>
            <a:ext cx="271770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cxnSp>
        <p:nvCxnSpPr>
          <p:cNvPr id="2" name="Connecteur droit 9">
            <a:extLst>
              <a:ext uri="{FF2B5EF4-FFF2-40B4-BE49-F238E27FC236}">
                <a16:creationId xmlns:a16="http://schemas.microsoft.com/office/drawing/2014/main" id="{09DEFDD3-CD46-56A7-998C-F319D45C5926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8">
            <a:extLst>
              <a:ext uri="{FF2B5EF4-FFF2-40B4-BE49-F238E27FC236}">
                <a16:creationId xmlns:a16="http://schemas.microsoft.com/office/drawing/2014/main" id="{0D5FE696-18D3-19D6-9865-00A608935344}"/>
              </a:ext>
            </a:extLst>
          </p:cNvPr>
          <p:cNvCxnSpPr>
            <a:cxnSpLocks/>
          </p:cNvCxnSpPr>
          <p:nvPr/>
        </p:nvCxnSpPr>
        <p:spPr>
          <a:xfrm rot="5400000">
            <a:off x="-2979737" y="3429000"/>
            <a:ext cx="68580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e 15">
            <a:extLst>
              <a:ext uri="{FF2B5EF4-FFF2-40B4-BE49-F238E27FC236}">
                <a16:creationId xmlns:a16="http://schemas.microsoft.com/office/drawing/2014/main" id="{E1F12D5A-26A5-C0A5-4899-35A39D6FCE56}"/>
              </a:ext>
            </a:extLst>
          </p:cNvPr>
          <p:cNvGrpSpPr>
            <a:grpSpLocks noChangeAspect="1"/>
          </p:cNvGrpSpPr>
          <p:nvPr/>
        </p:nvGrpSpPr>
        <p:grpSpPr>
          <a:xfrm>
            <a:off x="395263" y="6372200"/>
            <a:ext cx="108000" cy="108000"/>
            <a:chOff x="961227" y="5651700"/>
            <a:chExt cx="54000" cy="54000"/>
          </a:xfrm>
        </p:grpSpPr>
        <p:cxnSp>
          <p:nvCxnSpPr>
            <p:cNvPr id="12" name="Connecteur droit 16">
              <a:extLst>
                <a:ext uri="{FF2B5EF4-FFF2-40B4-BE49-F238E27FC236}">
                  <a16:creationId xmlns:a16="http://schemas.microsoft.com/office/drawing/2014/main" id="{E7D8F031-BAF4-D499-6F66-A3B775E7A1E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BEBE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7">
              <a:extLst>
                <a:ext uri="{FF2B5EF4-FFF2-40B4-BE49-F238E27FC236}">
                  <a16:creationId xmlns:a16="http://schemas.microsoft.com/office/drawing/2014/main" id="{29B75D86-F20F-690A-A24F-B3D644A77238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BEBE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4">
            <a:extLst>
              <a:ext uri="{FF2B5EF4-FFF2-40B4-BE49-F238E27FC236}">
                <a16:creationId xmlns:a16="http://schemas.microsoft.com/office/drawing/2014/main" id="{74C600F0-837C-3F2F-84CA-9A64FD15093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8901" y="6522697"/>
            <a:ext cx="236610" cy="237600"/>
            <a:chOff x="1689" y="0"/>
            <a:chExt cx="4304" cy="4322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B039BE8F-722E-42D5-E518-6E77A3DC38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17" y="284"/>
              <a:ext cx="4049" cy="3755"/>
            </a:xfrm>
            <a:custGeom>
              <a:avLst/>
              <a:gdLst>
                <a:gd name="T0" fmla="*/ 518 w 4049"/>
                <a:gd name="T1" fmla="*/ 3755 h 3755"/>
                <a:gd name="T2" fmla="*/ 0 w 4049"/>
                <a:gd name="T3" fmla="*/ 3176 h 3755"/>
                <a:gd name="T4" fmla="*/ 3530 w 4049"/>
                <a:gd name="T5" fmla="*/ 0 h 3755"/>
                <a:gd name="T6" fmla="*/ 4049 w 4049"/>
                <a:gd name="T7" fmla="*/ 578 h 3755"/>
                <a:gd name="T8" fmla="*/ 518 w 4049"/>
                <a:gd name="T9" fmla="*/ 3755 h 3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9" h="3755">
                  <a:moveTo>
                    <a:pt x="518" y="3755"/>
                  </a:moveTo>
                  <a:lnTo>
                    <a:pt x="0" y="3176"/>
                  </a:lnTo>
                  <a:lnTo>
                    <a:pt x="3530" y="0"/>
                  </a:lnTo>
                  <a:lnTo>
                    <a:pt x="4049" y="578"/>
                  </a:lnTo>
                  <a:lnTo>
                    <a:pt x="518" y="3755"/>
                  </a:lnTo>
                  <a:close/>
                </a:path>
              </a:pathLst>
            </a:custGeom>
            <a:solidFill>
              <a:srgbClr val="F84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CC013AE4-AFAA-5F1D-F79E-F5D100A729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9" y="0"/>
              <a:ext cx="2761" cy="2643"/>
            </a:xfrm>
            <a:custGeom>
              <a:avLst/>
              <a:gdLst>
                <a:gd name="T0" fmla="*/ 335 w 1256"/>
                <a:gd name="T1" fmla="*/ 943 h 1202"/>
                <a:gd name="T2" fmla="*/ 942 w 1256"/>
                <a:gd name="T3" fmla="*/ 335 h 1202"/>
                <a:gd name="T4" fmla="*/ 1256 w 1256"/>
                <a:gd name="T5" fmla="*/ 423 h 1202"/>
                <a:gd name="T6" fmla="*/ 1256 w 1256"/>
                <a:gd name="T7" fmla="*/ 54 h 1202"/>
                <a:gd name="T8" fmla="*/ 942 w 1256"/>
                <a:gd name="T9" fmla="*/ 0 h 1202"/>
                <a:gd name="T10" fmla="*/ 0 w 1256"/>
                <a:gd name="T11" fmla="*/ 943 h 1202"/>
                <a:gd name="T12" fmla="*/ 36 w 1256"/>
                <a:gd name="T13" fmla="*/ 1202 h 1202"/>
                <a:gd name="T14" fmla="*/ 392 w 1256"/>
                <a:gd name="T15" fmla="*/ 1202 h 1202"/>
                <a:gd name="T16" fmla="*/ 335 w 1256"/>
                <a:gd name="T17" fmla="*/ 943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6" h="1202">
                  <a:moveTo>
                    <a:pt x="335" y="943"/>
                  </a:moveTo>
                  <a:cubicBezTo>
                    <a:pt x="335" y="607"/>
                    <a:pt x="606" y="335"/>
                    <a:pt x="942" y="335"/>
                  </a:cubicBezTo>
                  <a:cubicBezTo>
                    <a:pt x="1057" y="335"/>
                    <a:pt x="1165" y="367"/>
                    <a:pt x="1256" y="423"/>
                  </a:cubicBezTo>
                  <a:cubicBezTo>
                    <a:pt x="1256" y="54"/>
                    <a:pt x="1256" y="54"/>
                    <a:pt x="1256" y="54"/>
                  </a:cubicBezTo>
                  <a:cubicBezTo>
                    <a:pt x="1158" y="19"/>
                    <a:pt x="1052" y="0"/>
                    <a:pt x="942" y="0"/>
                  </a:cubicBezTo>
                  <a:cubicBezTo>
                    <a:pt x="421" y="0"/>
                    <a:pt x="0" y="422"/>
                    <a:pt x="0" y="943"/>
                  </a:cubicBezTo>
                  <a:cubicBezTo>
                    <a:pt x="0" y="1032"/>
                    <a:pt x="12" y="1119"/>
                    <a:pt x="36" y="1202"/>
                  </a:cubicBezTo>
                  <a:cubicBezTo>
                    <a:pt x="392" y="1202"/>
                    <a:pt x="392" y="1202"/>
                    <a:pt x="392" y="1202"/>
                  </a:cubicBezTo>
                  <a:cubicBezTo>
                    <a:pt x="355" y="1123"/>
                    <a:pt x="335" y="1035"/>
                    <a:pt x="335" y="9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8344CFCC-883F-4516-6325-E864BF70A9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32" y="1680"/>
              <a:ext cx="2761" cy="2642"/>
            </a:xfrm>
            <a:custGeom>
              <a:avLst/>
              <a:gdLst>
                <a:gd name="T0" fmla="*/ 921 w 1256"/>
                <a:gd name="T1" fmla="*/ 259 h 1202"/>
                <a:gd name="T2" fmla="*/ 314 w 1256"/>
                <a:gd name="T3" fmla="*/ 867 h 1202"/>
                <a:gd name="T4" fmla="*/ 0 w 1256"/>
                <a:gd name="T5" fmla="*/ 779 h 1202"/>
                <a:gd name="T6" fmla="*/ 0 w 1256"/>
                <a:gd name="T7" fmla="*/ 1148 h 1202"/>
                <a:gd name="T8" fmla="*/ 314 w 1256"/>
                <a:gd name="T9" fmla="*/ 1202 h 1202"/>
                <a:gd name="T10" fmla="*/ 1256 w 1256"/>
                <a:gd name="T11" fmla="*/ 259 h 1202"/>
                <a:gd name="T12" fmla="*/ 1220 w 1256"/>
                <a:gd name="T13" fmla="*/ 0 h 1202"/>
                <a:gd name="T14" fmla="*/ 864 w 1256"/>
                <a:gd name="T15" fmla="*/ 0 h 1202"/>
                <a:gd name="T16" fmla="*/ 921 w 1256"/>
                <a:gd name="T17" fmla="*/ 259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6" h="1202">
                  <a:moveTo>
                    <a:pt x="921" y="259"/>
                  </a:moveTo>
                  <a:cubicBezTo>
                    <a:pt x="921" y="595"/>
                    <a:pt x="650" y="867"/>
                    <a:pt x="314" y="867"/>
                  </a:cubicBezTo>
                  <a:cubicBezTo>
                    <a:pt x="199" y="867"/>
                    <a:pt x="91" y="835"/>
                    <a:pt x="0" y="779"/>
                  </a:cubicBezTo>
                  <a:cubicBezTo>
                    <a:pt x="0" y="1148"/>
                    <a:pt x="0" y="1148"/>
                    <a:pt x="0" y="1148"/>
                  </a:cubicBezTo>
                  <a:cubicBezTo>
                    <a:pt x="98" y="1183"/>
                    <a:pt x="204" y="1202"/>
                    <a:pt x="314" y="1202"/>
                  </a:cubicBezTo>
                  <a:cubicBezTo>
                    <a:pt x="835" y="1202"/>
                    <a:pt x="1256" y="780"/>
                    <a:pt x="1256" y="259"/>
                  </a:cubicBezTo>
                  <a:cubicBezTo>
                    <a:pt x="1256" y="170"/>
                    <a:pt x="1244" y="83"/>
                    <a:pt x="1220" y="0"/>
                  </a:cubicBezTo>
                  <a:cubicBezTo>
                    <a:pt x="864" y="0"/>
                    <a:pt x="864" y="0"/>
                    <a:pt x="864" y="0"/>
                  </a:cubicBezTo>
                  <a:cubicBezTo>
                    <a:pt x="901" y="79"/>
                    <a:pt x="921" y="167"/>
                    <a:pt x="921" y="25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3497052-8B59-0967-38E2-AC51EB670E6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57E1D8-35D7-29EF-5ADC-8131B5248C9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43C0593-11AA-4CA7-9E41-8C64EC9E93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32003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UTRAL—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339994C3-08AA-7BA4-F7BB-F31A0CEEE041}"/>
              </a:ext>
            </a:extLst>
          </p:cNvPr>
          <p:cNvCxnSpPr>
            <a:cxnSpLocks/>
          </p:cNvCxnSpPr>
          <p:nvPr/>
        </p:nvCxnSpPr>
        <p:spPr>
          <a:xfrm rot="5400000">
            <a:off x="-715964" y="3429000"/>
            <a:ext cx="68580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B19A7C7-0F45-5C33-898D-3563969498D3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E03DBFC-569D-1EFD-2875-B479572F5D0E}"/>
              </a:ext>
            </a:extLst>
          </p:cNvPr>
          <p:cNvGrpSpPr>
            <a:grpSpLocks noChangeAspect="1"/>
          </p:cNvGrpSpPr>
          <p:nvPr/>
        </p:nvGrpSpPr>
        <p:grpSpPr>
          <a:xfrm>
            <a:off x="2659036" y="6372200"/>
            <a:ext cx="108000" cy="108000"/>
            <a:chOff x="961227" y="5651700"/>
            <a:chExt cx="54000" cy="54000"/>
          </a:xfrm>
        </p:grpSpPr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FD927180-CA9B-E835-466D-7E90CC1AD25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BEBE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8C75F262-ACA1-315C-AA99-2AEFBDE62CFD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BEBE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4EECDBDD-DB0E-58F2-5BC2-E2648B0FE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59" y="398001"/>
            <a:ext cx="4516431" cy="246221"/>
          </a:xfr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endParaRPr lang="fr-FR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D6F67793-EAE3-829F-4DDF-01381319E6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0057" y="613900"/>
            <a:ext cx="3848100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799FBDC5-CCB0-DB82-0AE1-5A688A95031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8901" y="6522697"/>
            <a:ext cx="236610" cy="237600"/>
            <a:chOff x="1689" y="0"/>
            <a:chExt cx="4304" cy="4322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C1A4FB7-F447-0FAC-63F1-352A37BA9F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17" y="284"/>
              <a:ext cx="4049" cy="3755"/>
            </a:xfrm>
            <a:custGeom>
              <a:avLst/>
              <a:gdLst>
                <a:gd name="T0" fmla="*/ 518 w 4049"/>
                <a:gd name="T1" fmla="*/ 3755 h 3755"/>
                <a:gd name="T2" fmla="*/ 0 w 4049"/>
                <a:gd name="T3" fmla="*/ 3176 h 3755"/>
                <a:gd name="T4" fmla="*/ 3530 w 4049"/>
                <a:gd name="T5" fmla="*/ 0 h 3755"/>
                <a:gd name="T6" fmla="*/ 4049 w 4049"/>
                <a:gd name="T7" fmla="*/ 578 h 3755"/>
                <a:gd name="T8" fmla="*/ 518 w 4049"/>
                <a:gd name="T9" fmla="*/ 3755 h 3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9" h="3755">
                  <a:moveTo>
                    <a:pt x="518" y="3755"/>
                  </a:moveTo>
                  <a:lnTo>
                    <a:pt x="0" y="3176"/>
                  </a:lnTo>
                  <a:lnTo>
                    <a:pt x="3530" y="0"/>
                  </a:lnTo>
                  <a:lnTo>
                    <a:pt x="4049" y="578"/>
                  </a:lnTo>
                  <a:lnTo>
                    <a:pt x="518" y="3755"/>
                  </a:lnTo>
                  <a:close/>
                </a:path>
              </a:pathLst>
            </a:custGeom>
            <a:solidFill>
              <a:srgbClr val="F84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1C2671F-25AA-DFDD-8A0D-E59A48D394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9" y="0"/>
              <a:ext cx="2761" cy="2643"/>
            </a:xfrm>
            <a:custGeom>
              <a:avLst/>
              <a:gdLst>
                <a:gd name="T0" fmla="*/ 335 w 1256"/>
                <a:gd name="T1" fmla="*/ 943 h 1202"/>
                <a:gd name="T2" fmla="*/ 942 w 1256"/>
                <a:gd name="T3" fmla="*/ 335 h 1202"/>
                <a:gd name="T4" fmla="*/ 1256 w 1256"/>
                <a:gd name="T5" fmla="*/ 423 h 1202"/>
                <a:gd name="T6" fmla="*/ 1256 w 1256"/>
                <a:gd name="T7" fmla="*/ 54 h 1202"/>
                <a:gd name="T8" fmla="*/ 942 w 1256"/>
                <a:gd name="T9" fmla="*/ 0 h 1202"/>
                <a:gd name="T10" fmla="*/ 0 w 1256"/>
                <a:gd name="T11" fmla="*/ 943 h 1202"/>
                <a:gd name="T12" fmla="*/ 36 w 1256"/>
                <a:gd name="T13" fmla="*/ 1202 h 1202"/>
                <a:gd name="T14" fmla="*/ 392 w 1256"/>
                <a:gd name="T15" fmla="*/ 1202 h 1202"/>
                <a:gd name="T16" fmla="*/ 335 w 1256"/>
                <a:gd name="T17" fmla="*/ 943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6" h="1202">
                  <a:moveTo>
                    <a:pt x="335" y="943"/>
                  </a:moveTo>
                  <a:cubicBezTo>
                    <a:pt x="335" y="607"/>
                    <a:pt x="606" y="335"/>
                    <a:pt x="942" y="335"/>
                  </a:cubicBezTo>
                  <a:cubicBezTo>
                    <a:pt x="1057" y="335"/>
                    <a:pt x="1165" y="367"/>
                    <a:pt x="1256" y="423"/>
                  </a:cubicBezTo>
                  <a:cubicBezTo>
                    <a:pt x="1256" y="54"/>
                    <a:pt x="1256" y="54"/>
                    <a:pt x="1256" y="54"/>
                  </a:cubicBezTo>
                  <a:cubicBezTo>
                    <a:pt x="1158" y="19"/>
                    <a:pt x="1052" y="0"/>
                    <a:pt x="942" y="0"/>
                  </a:cubicBezTo>
                  <a:cubicBezTo>
                    <a:pt x="421" y="0"/>
                    <a:pt x="0" y="422"/>
                    <a:pt x="0" y="943"/>
                  </a:cubicBezTo>
                  <a:cubicBezTo>
                    <a:pt x="0" y="1032"/>
                    <a:pt x="12" y="1119"/>
                    <a:pt x="36" y="1202"/>
                  </a:cubicBezTo>
                  <a:cubicBezTo>
                    <a:pt x="392" y="1202"/>
                    <a:pt x="392" y="1202"/>
                    <a:pt x="392" y="1202"/>
                  </a:cubicBezTo>
                  <a:cubicBezTo>
                    <a:pt x="355" y="1123"/>
                    <a:pt x="335" y="1035"/>
                    <a:pt x="335" y="9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E1050E55-A0D5-A608-0080-3F585217D1A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32" y="1680"/>
              <a:ext cx="2761" cy="2642"/>
            </a:xfrm>
            <a:custGeom>
              <a:avLst/>
              <a:gdLst>
                <a:gd name="T0" fmla="*/ 921 w 1256"/>
                <a:gd name="T1" fmla="*/ 259 h 1202"/>
                <a:gd name="T2" fmla="*/ 314 w 1256"/>
                <a:gd name="T3" fmla="*/ 867 h 1202"/>
                <a:gd name="T4" fmla="*/ 0 w 1256"/>
                <a:gd name="T5" fmla="*/ 779 h 1202"/>
                <a:gd name="T6" fmla="*/ 0 w 1256"/>
                <a:gd name="T7" fmla="*/ 1148 h 1202"/>
                <a:gd name="T8" fmla="*/ 314 w 1256"/>
                <a:gd name="T9" fmla="*/ 1202 h 1202"/>
                <a:gd name="T10" fmla="*/ 1256 w 1256"/>
                <a:gd name="T11" fmla="*/ 259 h 1202"/>
                <a:gd name="T12" fmla="*/ 1220 w 1256"/>
                <a:gd name="T13" fmla="*/ 0 h 1202"/>
                <a:gd name="T14" fmla="*/ 864 w 1256"/>
                <a:gd name="T15" fmla="*/ 0 h 1202"/>
                <a:gd name="T16" fmla="*/ 921 w 1256"/>
                <a:gd name="T17" fmla="*/ 259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6" h="1202">
                  <a:moveTo>
                    <a:pt x="921" y="259"/>
                  </a:moveTo>
                  <a:cubicBezTo>
                    <a:pt x="921" y="595"/>
                    <a:pt x="650" y="867"/>
                    <a:pt x="314" y="867"/>
                  </a:cubicBezTo>
                  <a:cubicBezTo>
                    <a:pt x="199" y="867"/>
                    <a:pt x="91" y="835"/>
                    <a:pt x="0" y="779"/>
                  </a:cubicBezTo>
                  <a:cubicBezTo>
                    <a:pt x="0" y="1148"/>
                    <a:pt x="0" y="1148"/>
                    <a:pt x="0" y="1148"/>
                  </a:cubicBezTo>
                  <a:cubicBezTo>
                    <a:pt x="98" y="1183"/>
                    <a:pt x="204" y="1202"/>
                    <a:pt x="314" y="1202"/>
                  </a:cubicBezTo>
                  <a:cubicBezTo>
                    <a:pt x="835" y="1202"/>
                    <a:pt x="1256" y="780"/>
                    <a:pt x="1256" y="259"/>
                  </a:cubicBezTo>
                  <a:cubicBezTo>
                    <a:pt x="1256" y="170"/>
                    <a:pt x="1244" y="83"/>
                    <a:pt x="1220" y="0"/>
                  </a:cubicBezTo>
                  <a:cubicBezTo>
                    <a:pt x="864" y="0"/>
                    <a:pt x="864" y="0"/>
                    <a:pt x="864" y="0"/>
                  </a:cubicBezTo>
                  <a:cubicBezTo>
                    <a:pt x="901" y="79"/>
                    <a:pt x="921" y="167"/>
                    <a:pt x="921" y="25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2F1054C-3F48-189E-3941-97FD1E21835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7631FBE-85C2-5F9D-6B26-FBA30C0AD20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43C0593-11AA-4CA7-9E41-8C64EC9E93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95568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UTRAL—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E2FE2949-3E63-CF24-C76E-9CDD0D847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" y="6523037"/>
            <a:ext cx="236536" cy="237260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339994C3-08AA-7BA4-F7BB-F31A0CEEE041}"/>
              </a:ext>
            </a:extLst>
          </p:cNvPr>
          <p:cNvCxnSpPr>
            <a:cxnSpLocks/>
          </p:cNvCxnSpPr>
          <p:nvPr/>
        </p:nvCxnSpPr>
        <p:spPr>
          <a:xfrm rot="5400000">
            <a:off x="-715964" y="3429000"/>
            <a:ext cx="68580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B19A7C7-0F45-5C33-898D-3563969498D3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E03DBFC-569D-1EFD-2875-B479572F5D0E}"/>
              </a:ext>
            </a:extLst>
          </p:cNvPr>
          <p:cNvGrpSpPr>
            <a:grpSpLocks noChangeAspect="1"/>
          </p:cNvGrpSpPr>
          <p:nvPr/>
        </p:nvGrpSpPr>
        <p:grpSpPr>
          <a:xfrm>
            <a:off x="2659036" y="6372200"/>
            <a:ext cx="108000" cy="108000"/>
            <a:chOff x="961227" y="5651700"/>
            <a:chExt cx="54000" cy="54000"/>
          </a:xfrm>
        </p:grpSpPr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FD927180-CA9B-E835-466D-7E90CC1AD25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8C75F262-ACA1-315C-AA99-2AEFBDE62CFD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4EECDBDD-DB0E-58F2-5BC2-E2648B0FE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59" y="398001"/>
            <a:ext cx="4516431" cy="246221"/>
          </a:xfrm>
        </p:spPr>
        <p:txBody>
          <a:bodyPr/>
          <a:lstStyle>
            <a:lvl1pPr>
              <a:lnSpc>
                <a:spcPct val="80000"/>
              </a:lnSpc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D6F67793-EAE3-829F-4DDF-01381319E6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0057" y="613900"/>
            <a:ext cx="3848100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DA87B2-AF5A-D0C7-76A5-EF6B98D035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282828"/>
                </a:solidFill>
              </a:defRPr>
            </a:lvl1pPr>
          </a:lstStyle>
          <a:p>
            <a:endParaRPr lang="fr-FR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BAAA94D-7CE4-8D4C-CF56-71FA393B4E0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282828"/>
                </a:solidFill>
              </a:defRPr>
            </a:lvl1pPr>
          </a:lstStyle>
          <a:p>
            <a:fld id="{A43C0593-11AA-4CA7-9E41-8C64EC9E93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22303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UTRAL—4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E9CCEE-809C-24F5-7080-B1549B9EF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27" y="398001"/>
            <a:ext cx="2717709" cy="246221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defRPr/>
            </a:lvl1pPr>
          </a:lstStyle>
          <a:p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6FFA28D-C5C6-494E-5BF7-13CA00C194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8525" y="613900"/>
            <a:ext cx="271770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cxnSp>
        <p:nvCxnSpPr>
          <p:cNvPr id="3" name="Connecteur droit 30">
            <a:extLst>
              <a:ext uri="{FF2B5EF4-FFF2-40B4-BE49-F238E27FC236}">
                <a16:creationId xmlns:a16="http://schemas.microsoft.com/office/drawing/2014/main" id="{34484FA4-9AF7-A1B4-0B8D-AD17A01963D0}"/>
              </a:ext>
            </a:extLst>
          </p:cNvPr>
          <p:cNvCxnSpPr>
            <a:cxnSpLocks/>
          </p:cNvCxnSpPr>
          <p:nvPr/>
        </p:nvCxnSpPr>
        <p:spPr>
          <a:xfrm rot="5400000">
            <a:off x="-2979737" y="3429000"/>
            <a:ext cx="6858000" cy="0"/>
          </a:xfrm>
          <a:prstGeom prst="line">
            <a:avLst/>
          </a:prstGeom>
          <a:ln w="12700">
            <a:solidFill>
              <a:srgbClr val="D7D7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35">
            <a:extLst>
              <a:ext uri="{FF2B5EF4-FFF2-40B4-BE49-F238E27FC236}">
                <a16:creationId xmlns:a16="http://schemas.microsoft.com/office/drawing/2014/main" id="{DA3CFCCB-FB73-ACD1-A4D9-A7D020E951F4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D7D7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e 1">
            <a:extLst>
              <a:ext uri="{FF2B5EF4-FFF2-40B4-BE49-F238E27FC236}">
                <a16:creationId xmlns:a16="http://schemas.microsoft.com/office/drawing/2014/main" id="{5CD551D0-1680-4C1D-0FF2-086E69FCF261}"/>
              </a:ext>
            </a:extLst>
          </p:cNvPr>
          <p:cNvGrpSpPr>
            <a:grpSpLocks noChangeAspect="1"/>
          </p:cNvGrpSpPr>
          <p:nvPr/>
        </p:nvGrpSpPr>
        <p:grpSpPr>
          <a:xfrm>
            <a:off x="395263" y="6372200"/>
            <a:ext cx="108000" cy="108000"/>
            <a:chOff x="961227" y="5651700"/>
            <a:chExt cx="54000" cy="54000"/>
          </a:xfrm>
        </p:grpSpPr>
        <p:cxnSp>
          <p:nvCxnSpPr>
            <p:cNvPr id="16" name="Connecteur droit 4">
              <a:extLst>
                <a:ext uri="{FF2B5EF4-FFF2-40B4-BE49-F238E27FC236}">
                  <a16:creationId xmlns:a16="http://schemas.microsoft.com/office/drawing/2014/main" id="{7D6A9D1D-2613-90CB-8BC3-E89B843240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BEBE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7">
              <a:extLst>
                <a:ext uri="{FF2B5EF4-FFF2-40B4-BE49-F238E27FC236}">
                  <a16:creationId xmlns:a16="http://schemas.microsoft.com/office/drawing/2014/main" id="{ADCF5A05-9A0C-8961-0E86-B88FE328D75C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BEBE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1987CEC9-88F8-9AF5-95E0-AADCE874D29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8901" y="6522697"/>
            <a:ext cx="236610" cy="237600"/>
            <a:chOff x="1689" y="0"/>
            <a:chExt cx="4304" cy="4322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C4FD7B6B-B12F-F254-579B-741C29A369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17" y="284"/>
              <a:ext cx="4049" cy="3755"/>
            </a:xfrm>
            <a:custGeom>
              <a:avLst/>
              <a:gdLst>
                <a:gd name="T0" fmla="*/ 518 w 4049"/>
                <a:gd name="T1" fmla="*/ 3755 h 3755"/>
                <a:gd name="T2" fmla="*/ 0 w 4049"/>
                <a:gd name="T3" fmla="*/ 3176 h 3755"/>
                <a:gd name="T4" fmla="*/ 3530 w 4049"/>
                <a:gd name="T5" fmla="*/ 0 h 3755"/>
                <a:gd name="T6" fmla="*/ 4049 w 4049"/>
                <a:gd name="T7" fmla="*/ 578 h 3755"/>
                <a:gd name="T8" fmla="*/ 518 w 4049"/>
                <a:gd name="T9" fmla="*/ 3755 h 3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9" h="3755">
                  <a:moveTo>
                    <a:pt x="518" y="3755"/>
                  </a:moveTo>
                  <a:lnTo>
                    <a:pt x="0" y="3176"/>
                  </a:lnTo>
                  <a:lnTo>
                    <a:pt x="3530" y="0"/>
                  </a:lnTo>
                  <a:lnTo>
                    <a:pt x="4049" y="578"/>
                  </a:lnTo>
                  <a:lnTo>
                    <a:pt x="518" y="3755"/>
                  </a:lnTo>
                  <a:close/>
                </a:path>
              </a:pathLst>
            </a:custGeom>
            <a:solidFill>
              <a:srgbClr val="F84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190A675B-C0ED-3C2C-803F-83A8DD1C6A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9" y="0"/>
              <a:ext cx="2761" cy="2643"/>
            </a:xfrm>
            <a:custGeom>
              <a:avLst/>
              <a:gdLst>
                <a:gd name="T0" fmla="*/ 335 w 1256"/>
                <a:gd name="T1" fmla="*/ 943 h 1202"/>
                <a:gd name="T2" fmla="*/ 942 w 1256"/>
                <a:gd name="T3" fmla="*/ 335 h 1202"/>
                <a:gd name="T4" fmla="*/ 1256 w 1256"/>
                <a:gd name="T5" fmla="*/ 423 h 1202"/>
                <a:gd name="T6" fmla="*/ 1256 w 1256"/>
                <a:gd name="T7" fmla="*/ 54 h 1202"/>
                <a:gd name="T8" fmla="*/ 942 w 1256"/>
                <a:gd name="T9" fmla="*/ 0 h 1202"/>
                <a:gd name="T10" fmla="*/ 0 w 1256"/>
                <a:gd name="T11" fmla="*/ 943 h 1202"/>
                <a:gd name="T12" fmla="*/ 36 w 1256"/>
                <a:gd name="T13" fmla="*/ 1202 h 1202"/>
                <a:gd name="T14" fmla="*/ 392 w 1256"/>
                <a:gd name="T15" fmla="*/ 1202 h 1202"/>
                <a:gd name="T16" fmla="*/ 335 w 1256"/>
                <a:gd name="T17" fmla="*/ 943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6" h="1202">
                  <a:moveTo>
                    <a:pt x="335" y="943"/>
                  </a:moveTo>
                  <a:cubicBezTo>
                    <a:pt x="335" y="607"/>
                    <a:pt x="606" y="335"/>
                    <a:pt x="942" y="335"/>
                  </a:cubicBezTo>
                  <a:cubicBezTo>
                    <a:pt x="1057" y="335"/>
                    <a:pt x="1165" y="367"/>
                    <a:pt x="1256" y="423"/>
                  </a:cubicBezTo>
                  <a:cubicBezTo>
                    <a:pt x="1256" y="54"/>
                    <a:pt x="1256" y="54"/>
                    <a:pt x="1256" y="54"/>
                  </a:cubicBezTo>
                  <a:cubicBezTo>
                    <a:pt x="1158" y="19"/>
                    <a:pt x="1052" y="0"/>
                    <a:pt x="942" y="0"/>
                  </a:cubicBezTo>
                  <a:cubicBezTo>
                    <a:pt x="421" y="0"/>
                    <a:pt x="0" y="422"/>
                    <a:pt x="0" y="943"/>
                  </a:cubicBezTo>
                  <a:cubicBezTo>
                    <a:pt x="0" y="1032"/>
                    <a:pt x="12" y="1119"/>
                    <a:pt x="36" y="1202"/>
                  </a:cubicBezTo>
                  <a:cubicBezTo>
                    <a:pt x="392" y="1202"/>
                    <a:pt x="392" y="1202"/>
                    <a:pt x="392" y="1202"/>
                  </a:cubicBezTo>
                  <a:cubicBezTo>
                    <a:pt x="355" y="1123"/>
                    <a:pt x="335" y="1035"/>
                    <a:pt x="335" y="9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A7BF0747-B7C2-7B6D-391B-9033D6E9A8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32" y="1680"/>
              <a:ext cx="2761" cy="2642"/>
            </a:xfrm>
            <a:custGeom>
              <a:avLst/>
              <a:gdLst>
                <a:gd name="T0" fmla="*/ 921 w 1256"/>
                <a:gd name="T1" fmla="*/ 259 h 1202"/>
                <a:gd name="T2" fmla="*/ 314 w 1256"/>
                <a:gd name="T3" fmla="*/ 867 h 1202"/>
                <a:gd name="T4" fmla="*/ 0 w 1256"/>
                <a:gd name="T5" fmla="*/ 779 h 1202"/>
                <a:gd name="T6" fmla="*/ 0 w 1256"/>
                <a:gd name="T7" fmla="*/ 1148 h 1202"/>
                <a:gd name="T8" fmla="*/ 314 w 1256"/>
                <a:gd name="T9" fmla="*/ 1202 h 1202"/>
                <a:gd name="T10" fmla="*/ 1256 w 1256"/>
                <a:gd name="T11" fmla="*/ 259 h 1202"/>
                <a:gd name="T12" fmla="*/ 1220 w 1256"/>
                <a:gd name="T13" fmla="*/ 0 h 1202"/>
                <a:gd name="T14" fmla="*/ 864 w 1256"/>
                <a:gd name="T15" fmla="*/ 0 h 1202"/>
                <a:gd name="T16" fmla="*/ 921 w 1256"/>
                <a:gd name="T17" fmla="*/ 259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6" h="1202">
                  <a:moveTo>
                    <a:pt x="921" y="259"/>
                  </a:moveTo>
                  <a:cubicBezTo>
                    <a:pt x="921" y="595"/>
                    <a:pt x="650" y="867"/>
                    <a:pt x="314" y="867"/>
                  </a:cubicBezTo>
                  <a:cubicBezTo>
                    <a:pt x="199" y="867"/>
                    <a:pt x="91" y="835"/>
                    <a:pt x="0" y="779"/>
                  </a:cubicBezTo>
                  <a:cubicBezTo>
                    <a:pt x="0" y="1148"/>
                    <a:pt x="0" y="1148"/>
                    <a:pt x="0" y="1148"/>
                  </a:cubicBezTo>
                  <a:cubicBezTo>
                    <a:pt x="98" y="1183"/>
                    <a:pt x="204" y="1202"/>
                    <a:pt x="314" y="1202"/>
                  </a:cubicBezTo>
                  <a:cubicBezTo>
                    <a:pt x="835" y="1202"/>
                    <a:pt x="1256" y="780"/>
                    <a:pt x="1256" y="259"/>
                  </a:cubicBezTo>
                  <a:cubicBezTo>
                    <a:pt x="1256" y="170"/>
                    <a:pt x="1244" y="83"/>
                    <a:pt x="1220" y="0"/>
                  </a:cubicBezTo>
                  <a:cubicBezTo>
                    <a:pt x="864" y="0"/>
                    <a:pt x="864" y="0"/>
                    <a:pt x="864" y="0"/>
                  </a:cubicBezTo>
                  <a:cubicBezTo>
                    <a:pt x="901" y="79"/>
                    <a:pt x="921" y="167"/>
                    <a:pt x="921" y="25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4FA011-2454-3FDE-A574-76387032EFD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BEBEBE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0523FC-F3F6-B7D2-696A-EB572F1BAEC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BEBEBE"/>
                </a:solidFill>
              </a:defRPr>
            </a:lvl1pPr>
          </a:lstStyle>
          <a:p>
            <a:fld id="{A43C0593-11AA-4CA7-9E41-8C64EC9E93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84016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cteur droit 9">
            <a:extLst>
              <a:ext uri="{FF2B5EF4-FFF2-40B4-BE49-F238E27FC236}">
                <a16:creationId xmlns:a16="http://schemas.microsoft.com/office/drawing/2014/main" id="{F8DF0B9B-4186-4A6C-26C4-13E5FA8F776E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8">
            <a:extLst>
              <a:ext uri="{FF2B5EF4-FFF2-40B4-BE49-F238E27FC236}">
                <a16:creationId xmlns:a16="http://schemas.microsoft.com/office/drawing/2014/main" id="{66F06CAE-9E4D-81C4-160E-F6C426106897}"/>
              </a:ext>
            </a:extLst>
          </p:cNvPr>
          <p:cNvCxnSpPr>
            <a:cxnSpLocks/>
          </p:cNvCxnSpPr>
          <p:nvPr/>
        </p:nvCxnSpPr>
        <p:spPr>
          <a:xfrm rot="5400000">
            <a:off x="-2979737" y="3429000"/>
            <a:ext cx="68580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e 15">
            <a:extLst>
              <a:ext uri="{FF2B5EF4-FFF2-40B4-BE49-F238E27FC236}">
                <a16:creationId xmlns:a16="http://schemas.microsoft.com/office/drawing/2014/main" id="{70D30B59-0A73-84B4-6B0C-E0BE32970D82}"/>
              </a:ext>
            </a:extLst>
          </p:cNvPr>
          <p:cNvGrpSpPr>
            <a:grpSpLocks noChangeAspect="1"/>
          </p:cNvGrpSpPr>
          <p:nvPr/>
        </p:nvGrpSpPr>
        <p:grpSpPr>
          <a:xfrm>
            <a:off x="395263" y="6372200"/>
            <a:ext cx="108000" cy="108000"/>
            <a:chOff x="961227" y="5651700"/>
            <a:chExt cx="54000" cy="54000"/>
          </a:xfrm>
        </p:grpSpPr>
        <p:cxnSp>
          <p:nvCxnSpPr>
            <p:cNvPr id="14" name="Connecteur droit 16">
              <a:extLst>
                <a:ext uri="{FF2B5EF4-FFF2-40B4-BE49-F238E27FC236}">
                  <a16:creationId xmlns:a16="http://schemas.microsoft.com/office/drawing/2014/main" id="{5564C033-DE7E-6202-901E-024902CED76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BEBE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7">
              <a:extLst>
                <a:ext uri="{FF2B5EF4-FFF2-40B4-BE49-F238E27FC236}">
                  <a16:creationId xmlns:a16="http://schemas.microsoft.com/office/drawing/2014/main" id="{5CA131D8-A105-118F-5FC3-7620F06D333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BEBE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4">
            <a:extLst>
              <a:ext uri="{FF2B5EF4-FFF2-40B4-BE49-F238E27FC236}">
                <a16:creationId xmlns:a16="http://schemas.microsoft.com/office/drawing/2014/main" id="{E8A2A776-33EE-60CB-2658-6043FEE8F37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8901" y="6522697"/>
            <a:ext cx="236610" cy="237600"/>
            <a:chOff x="1689" y="0"/>
            <a:chExt cx="4304" cy="4322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224CAD4B-C8F5-FF6F-54FB-482C570F94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17" y="284"/>
              <a:ext cx="4049" cy="3755"/>
            </a:xfrm>
            <a:custGeom>
              <a:avLst/>
              <a:gdLst>
                <a:gd name="T0" fmla="*/ 518 w 4049"/>
                <a:gd name="T1" fmla="*/ 3755 h 3755"/>
                <a:gd name="T2" fmla="*/ 0 w 4049"/>
                <a:gd name="T3" fmla="*/ 3176 h 3755"/>
                <a:gd name="T4" fmla="*/ 3530 w 4049"/>
                <a:gd name="T5" fmla="*/ 0 h 3755"/>
                <a:gd name="T6" fmla="*/ 4049 w 4049"/>
                <a:gd name="T7" fmla="*/ 578 h 3755"/>
                <a:gd name="T8" fmla="*/ 518 w 4049"/>
                <a:gd name="T9" fmla="*/ 3755 h 3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9" h="3755">
                  <a:moveTo>
                    <a:pt x="518" y="3755"/>
                  </a:moveTo>
                  <a:lnTo>
                    <a:pt x="0" y="3176"/>
                  </a:lnTo>
                  <a:lnTo>
                    <a:pt x="3530" y="0"/>
                  </a:lnTo>
                  <a:lnTo>
                    <a:pt x="4049" y="578"/>
                  </a:lnTo>
                  <a:lnTo>
                    <a:pt x="518" y="3755"/>
                  </a:lnTo>
                  <a:close/>
                </a:path>
              </a:pathLst>
            </a:custGeom>
            <a:solidFill>
              <a:srgbClr val="F84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31E6D308-83FB-7CF0-6283-E0EC8B83BC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9" y="0"/>
              <a:ext cx="2761" cy="2643"/>
            </a:xfrm>
            <a:custGeom>
              <a:avLst/>
              <a:gdLst>
                <a:gd name="T0" fmla="*/ 335 w 1256"/>
                <a:gd name="T1" fmla="*/ 943 h 1202"/>
                <a:gd name="T2" fmla="*/ 942 w 1256"/>
                <a:gd name="T3" fmla="*/ 335 h 1202"/>
                <a:gd name="T4" fmla="*/ 1256 w 1256"/>
                <a:gd name="T5" fmla="*/ 423 h 1202"/>
                <a:gd name="T6" fmla="*/ 1256 w 1256"/>
                <a:gd name="T7" fmla="*/ 54 h 1202"/>
                <a:gd name="T8" fmla="*/ 942 w 1256"/>
                <a:gd name="T9" fmla="*/ 0 h 1202"/>
                <a:gd name="T10" fmla="*/ 0 w 1256"/>
                <a:gd name="T11" fmla="*/ 943 h 1202"/>
                <a:gd name="T12" fmla="*/ 36 w 1256"/>
                <a:gd name="T13" fmla="*/ 1202 h 1202"/>
                <a:gd name="T14" fmla="*/ 392 w 1256"/>
                <a:gd name="T15" fmla="*/ 1202 h 1202"/>
                <a:gd name="T16" fmla="*/ 335 w 1256"/>
                <a:gd name="T17" fmla="*/ 943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6" h="1202">
                  <a:moveTo>
                    <a:pt x="335" y="943"/>
                  </a:moveTo>
                  <a:cubicBezTo>
                    <a:pt x="335" y="607"/>
                    <a:pt x="606" y="335"/>
                    <a:pt x="942" y="335"/>
                  </a:cubicBezTo>
                  <a:cubicBezTo>
                    <a:pt x="1057" y="335"/>
                    <a:pt x="1165" y="367"/>
                    <a:pt x="1256" y="423"/>
                  </a:cubicBezTo>
                  <a:cubicBezTo>
                    <a:pt x="1256" y="54"/>
                    <a:pt x="1256" y="54"/>
                    <a:pt x="1256" y="54"/>
                  </a:cubicBezTo>
                  <a:cubicBezTo>
                    <a:pt x="1158" y="19"/>
                    <a:pt x="1052" y="0"/>
                    <a:pt x="942" y="0"/>
                  </a:cubicBezTo>
                  <a:cubicBezTo>
                    <a:pt x="421" y="0"/>
                    <a:pt x="0" y="422"/>
                    <a:pt x="0" y="943"/>
                  </a:cubicBezTo>
                  <a:cubicBezTo>
                    <a:pt x="0" y="1032"/>
                    <a:pt x="12" y="1119"/>
                    <a:pt x="36" y="1202"/>
                  </a:cubicBezTo>
                  <a:cubicBezTo>
                    <a:pt x="392" y="1202"/>
                    <a:pt x="392" y="1202"/>
                    <a:pt x="392" y="1202"/>
                  </a:cubicBezTo>
                  <a:cubicBezTo>
                    <a:pt x="355" y="1123"/>
                    <a:pt x="335" y="1035"/>
                    <a:pt x="335" y="9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9E31B136-765A-9D3F-93F3-602C546AF0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32" y="1680"/>
              <a:ext cx="2761" cy="2642"/>
            </a:xfrm>
            <a:custGeom>
              <a:avLst/>
              <a:gdLst>
                <a:gd name="T0" fmla="*/ 921 w 1256"/>
                <a:gd name="T1" fmla="*/ 259 h 1202"/>
                <a:gd name="T2" fmla="*/ 314 w 1256"/>
                <a:gd name="T3" fmla="*/ 867 h 1202"/>
                <a:gd name="T4" fmla="*/ 0 w 1256"/>
                <a:gd name="T5" fmla="*/ 779 h 1202"/>
                <a:gd name="T6" fmla="*/ 0 w 1256"/>
                <a:gd name="T7" fmla="*/ 1148 h 1202"/>
                <a:gd name="T8" fmla="*/ 314 w 1256"/>
                <a:gd name="T9" fmla="*/ 1202 h 1202"/>
                <a:gd name="T10" fmla="*/ 1256 w 1256"/>
                <a:gd name="T11" fmla="*/ 259 h 1202"/>
                <a:gd name="T12" fmla="*/ 1220 w 1256"/>
                <a:gd name="T13" fmla="*/ 0 h 1202"/>
                <a:gd name="T14" fmla="*/ 864 w 1256"/>
                <a:gd name="T15" fmla="*/ 0 h 1202"/>
                <a:gd name="T16" fmla="*/ 921 w 1256"/>
                <a:gd name="T17" fmla="*/ 259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6" h="1202">
                  <a:moveTo>
                    <a:pt x="921" y="259"/>
                  </a:moveTo>
                  <a:cubicBezTo>
                    <a:pt x="921" y="595"/>
                    <a:pt x="650" y="867"/>
                    <a:pt x="314" y="867"/>
                  </a:cubicBezTo>
                  <a:cubicBezTo>
                    <a:pt x="199" y="867"/>
                    <a:pt x="91" y="835"/>
                    <a:pt x="0" y="779"/>
                  </a:cubicBezTo>
                  <a:cubicBezTo>
                    <a:pt x="0" y="1148"/>
                    <a:pt x="0" y="1148"/>
                    <a:pt x="0" y="1148"/>
                  </a:cubicBezTo>
                  <a:cubicBezTo>
                    <a:pt x="98" y="1183"/>
                    <a:pt x="204" y="1202"/>
                    <a:pt x="314" y="1202"/>
                  </a:cubicBezTo>
                  <a:cubicBezTo>
                    <a:pt x="835" y="1202"/>
                    <a:pt x="1256" y="780"/>
                    <a:pt x="1256" y="259"/>
                  </a:cubicBezTo>
                  <a:cubicBezTo>
                    <a:pt x="1256" y="170"/>
                    <a:pt x="1244" y="83"/>
                    <a:pt x="1220" y="0"/>
                  </a:cubicBezTo>
                  <a:cubicBezTo>
                    <a:pt x="864" y="0"/>
                    <a:pt x="864" y="0"/>
                    <a:pt x="864" y="0"/>
                  </a:cubicBezTo>
                  <a:cubicBezTo>
                    <a:pt x="901" y="79"/>
                    <a:pt x="921" y="167"/>
                    <a:pt x="921" y="25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D8EFBD-3A40-761D-32D8-3890CD0A2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0B3FD1-C4C4-CD1D-408E-CEDB7880E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C0593-11AA-4CA7-9E41-8C64EC9E93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4723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GENDA—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3">
            <a:extLst>
              <a:ext uri="{FF2B5EF4-FFF2-40B4-BE49-F238E27FC236}">
                <a16:creationId xmlns:a16="http://schemas.microsoft.com/office/drawing/2014/main" id="{8940CF40-D238-871A-4FD0-576181CDE7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61989" y="351000"/>
            <a:ext cx="2562818" cy="3139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00.</a:t>
            </a:r>
          </a:p>
        </p:txBody>
      </p:sp>
      <p:sp>
        <p:nvSpPr>
          <p:cNvPr id="5" name="Espace réservé du texte 33">
            <a:extLst>
              <a:ext uri="{FF2B5EF4-FFF2-40B4-BE49-F238E27FC236}">
                <a16:creationId xmlns:a16="http://schemas.microsoft.com/office/drawing/2014/main" id="{4CC0703E-BBCF-CC3C-D361-2F450D06B9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61989" y="598238"/>
            <a:ext cx="2562818" cy="26674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16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4" name="Espace réservé du texte 33">
            <a:extLst>
              <a:ext uri="{FF2B5EF4-FFF2-40B4-BE49-F238E27FC236}">
                <a16:creationId xmlns:a16="http://schemas.microsoft.com/office/drawing/2014/main" id="{C1E578D2-5D4E-A231-B2F0-D4B02E59F0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67400" y="351000"/>
            <a:ext cx="2562818" cy="3139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00.</a:t>
            </a:r>
          </a:p>
        </p:txBody>
      </p:sp>
      <p:sp>
        <p:nvSpPr>
          <p:cNvPr id="15" name="Espace réservé du texte 33">
            <a:extLst>
              <a:ext uri="{FF2B5EF4-FFF2-40B4-BE49-F238E27FC236}">
                <a16:creationId xmlns:a16="http://schemas.microsoft.com/office/drawing/2014/main" id="{4B524F87-8436-51A5-8035-88FD6EF5C05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867400" y="598238"/>
            <a:ext cx="2562818" cy="26674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16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6" name="Espace réservé du texte 33">
            <a:extLst>
              <a:ext uri="{FF2B5EF4-FFF2-40B4-BE49-F238E27FC236}">
                <a16:creationId xmlns:a16="http://schemas.microsoft.com/office/drawing/2014/main" id="{B02FB306-1F13-2BB6-F5C6-4ED8BC7DCF7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580461" y="351000"/>
            <a:ext cx="2562818" cy="3139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00.</a:t>
            </a:r>
          </a:p>
        </p:txBody>
      </p:sp>
      <p:sp>
        <p:nvSpPr>
          <p:cNvPr id="28" name="Espace réservé du texte 33">
            <a:extLst>
              <a:ext uri="{FF2B5EF4-FFF2-40B4-BE49-F238E27FC236}">
                <a16:creationId xmlns:a16="http://schemas.microsoft.com/office/drawing/2014/main" id="{5F12A189-3E38-9460-0464-6A261BBA6D1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580461" y="598238"/>
            <a:ext cx="2562818" cy="26674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16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B93C1E0A-6DE0-191E-059B-937E11937BD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64349" y="439351"/>
            <a:ext cx="1317206" cy="248024"/>
            <a:chOff x="1328" y="1689"/>
            <a:chExt cx="5024" cy="946"/>
          </a:xfrm>
          <a:solidFill>
            <a:schemeClr val="tx1"/>
          </a:solidFill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D473EDB2-AD92-0A87-297E-B8BD9EBEAE0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28" y="1704"/>
              <a:ext cx="868" cy="917"/>
            </a:xfrm>
            <a:custGeom>
              <a:avLst/>
              <a:gdLst>
                <a:gd name="T0" fmla="*/ 595 w 868"/>
                <a:gd name="T1" fmla="*/ 0 h 917"/>
                <a:gd name="T2" fmla="*/ 868 w 868"/>
                <a:gd name="T3" fmla="*/ 917 h 917"/>
                <a:gd name="T4" fmla="*/ 643 w 868"/>
                <a:gd name="T5" fmla="*/ 917 h 917"/>
                <a:gd name="T6" fmla="*/ 595 w 868"/>
                <a:gd name="T7" fmla="*/ 738 h 917"/>
                <a:gd name="T8" fmla="*/ 263 w 868"/>
                <a:gd name="T9" fmla="*/ 738 h 917"/>
                <a:gd name="T10" fmla="*/ 216 w 868"/>
                <a:gd name="T11" fmla="*/ 917 h 917"/>
                <a:gd name="T12" fmla="*/ 0 w 868"/>
                <a:gd name="T13" fmla="*/ 917 h 917"/>
                <a:gd name="T14" fmla="*/ 273 w 868"/>
                <a:gd name="T15" fmla="*/ 0 h 917"/>
                <a:gd name="T16" fmla="*/ 595 w 868"/>
                <a:gd name="T17" fmla="*/ 0 h 917"/>
                <a:gd name="T18" fmla="*/ 318 w 868"/>
                <a:gd name="T19" fmla="*/ 544 h 917"/>
                <a:gd name="T20" fmla="*/ 543 w 868"/>
                <a:gd name="T21" fmla="*/ 544 h 917"/>
                <a:gd name="T22" fmla="*/ 429 w 868"/>
                <a:gd name="T23" fmla="*/ 155 h 917"/>
                <a:gd name="T24" fmla="*/ 318 w 868"/>
                <a:gd name="T25" fmla="*/ 544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68" h="917">
                  <a:moveTo>
                    <a:pt x="595" y="0"/>
                  </a:moveTo>
                  <a:lnTo>
                    <a:pt x="868" y="917"/>
                  </a:lnTo>
                  <a:lnTo>
                    <a:pt x="643" y="917"/>
                  </a:lnTo>
                  <a:lnTo>
                    <a:pt x="595" y="738"/>
                  </a:lnTo>
                  <a:lnTo>
                    <a:pt x="263" y="738"/>
                  </a:lnTo>
                  <a:lnTo>
                    <a:pt x="216" y="917"/>
                  </a:lnTo>
                  <a:lnTo>
                    <a:pt x="0" y="917"/>
                  </a:lnTo>
                  <a:lnTo>
                    <a:pt x="273" y="0"/>
                  </a:lnTo>
                  <a:lnTo>
                    <a:pt x="595" y="0"/>
                  </a:lnTo>
                  <a:close/>
                  <a:moveTo>
                    <a:pt x="318" y="544"/>
                  </a:moveTo>
                  <a:lnTo>
                    <a:pt x="543" y="544"/>
                  </a:lnTo>
                  <a:lnTo>
                    <a:pt x="429" y="155"/>
                  </a:lnTo>
                  <a:lnTo>
                    <a:pt x="318" y="5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737E1123-0DDB-2105-3FB7-05A9A69C7F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99" y="1689"/>
              <a:ext cx="790" cy="946"/>
            </a:xfrm>
            <a:custGeom>
              <a:avLst/>
              <a:gdLst>
                <a:gd name="T0" fmla="*/ 169 w 333"/>
                <a:gd name="T1" fmla="*/ 251 h 396"/>
                <a:gd name="T2" fmla="*/ 169 w 333"/>
                <a:gd name="T3" fmla="*/ 173 h 396"/>
                <a:gd name="T4" fmla="*/ 333 w 333"/>
                <a:gd name="T5" fmla="*/ 173 h 396"/>
                <a:gd name="T6" fmla="*/ 333 w 333"/>
                <a:gd name="T7" fmla="*/ 173 h 396"/>
                <a:gd name="T8" fmla="*/ 333 w 333"/>
                <a:gd name="T9" fmla="*/ 241 h 396"/>
                <a:gd name="T10" fmla="*/ 313 w 333"/>
                <a:gd name="T11" fmla="*/ 322 h 396"/>
                <a:gd name="T12" fmla="*/ 256 w 333"/>
                <a:gd name="T13" fmla="*/ 377 h 396"/>
                <a:gd name="T14" fmla="*/ 170 w 333"/>
                <a:gd name="T15" fmla="*/ 396 h 396"/>
                <a:gd name="T16" fmla="*/ 83 w 333"/>
                <a:gd name="T17" fmla="*/ 376 h 396"/>
                <a:gd name="T18" fmla="*/ 22 w 333"/>
                <a:gd name="T19" fmla="*/ 319 h 396"/>
                <a:gd name="T20" fmla="*/ 0 w 333"/>
                <a:gd name="T21" fmla="*/ 237 h 396"/>
                <a:gd name="T22" fmla="*/ 0 w 333"/>
                <a:gd name="T23" fmla="*/ 160 h 396"/>
                <a:gd name="T24" fmla="*/ 22 w 333"/>
                <a:gd name="T25" fmla="*/ 78 h 396"/>
                <a:gd name="T26" fmla="*/ 82 w 333"/>
                <a:gd name="T27" fmla="*/ 21 h 396"/>
                <a:gd name="T28" fmla="*/ 168 w 333"/>
                <a:gd name="T29" fmla="*/ 0 h 396"/>
                <a:gd name="T30" fmla="*/ 241 w 333"/>
                <a:gd name="T31" fmla="*/ 15 h 396"/>
                <a:gd name="T32" fmla="*/ 298 w 333"/>
                <a:gd name="T33" fmla="*/ 60 h 396"/>
                <a:gd name="T34" fmla="*/ 330 w 333"/>
                <a:gd name="T35" fmla="*/ 141 h 396"/>
                <a:gd name="T36" fmla="*/ 237 w 333"/>
                <a:gd name="T37" fmla="*/ 141 h 396"/>
                <a:gd name="T38" fmla="*/ 213 w 333"/>
                <a:gd name="T39" fmla="*/ 98 h 396"/>
                <a:gd name="T40" fmla="*/ 168 w 333"/>
                <a:gd name="T41" fmla="*/ 84 h 396"/>
                <a:gd name="T42" fmla="*/ 114 w 333"/>
                <a:gd name="T43" fmla="*/ 105 h 396"/>
                <a:gd name="T44" fmla="*/ 93 w 333"/>
                <a:gd name="T45" fmla="*/ 160 h 396"/>
                <a:gd name="T46" fmla="*/ 93 w 333"/>
                <a:gd name="T47" fmla="*/ 237 h 396"/>
                <a:gd name="T48" fmla="*/ 115 w 333"/>
                <a:gd name="T49" fmla="*/ 292 h 396"/>
                <a:gd name="T50" fmla="*/ 169 w 333"/>
                <a:gd name="T51" fmla="*/ 312 h 396"/>
                <a:gd name="T52" fmla="*/ 220 w 333"/>
                <a:gd name="T53" fmla="*/ 297 h 396"/>
                <a:gd name="T54" fmla="*/ 243 w 333"/>
                <a:gd name="T55" fmla="*/ 251 h 396"/>
                <a:gd name="T56" fmla="*/ 169 w 333"/>
                <a:gd name="T57" fmla="*/ 251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33" h="396">
                  <a:moveTo>
                    <a:pt x="169" y="251"/>
                  </a:moveTo>
                  <a:cubicBezTo>
                    <a:pt x="169" y="173"/>
                    <a:pt x="169" y="173"/>
                    <a:pt x="169" y="173"/>
                  </a:cubicBezTo>
                  <a:cubicBezTo>
                    <a:pt x="333" y="173"/>
                    <a:pt x="333" y="173"/>
                    <a:pt x="333" y="173"/>
                  </a:cubicBezTo>
                  <a:cubicBezTo>
                    <a:pt x="333" y="173"/>
                    <a:pt x="333" y="173"/>
                    <a:pt x="333" y="173"/>
                  </a:cubicBezTo>
                  <a:cubicBezTo>
                    <a:pt x="333" y="241"/>
                    <a:pt x="333" y="241"/>
                    <a:pt x="333" y="241"/>
                  </a:cubicBezTo>
                  <a:cubicBezTo>
                    <a:pt x="333" y="271"/>
                    <a:pt x="326" y="298"/>
                    <a:pt x="313" y="322"/>
                  </a:cubicBezTo>
                  <a:cubicBezTo>
                    <a:pt x="299" y="345"/>
                    <a:pt x="280" y="363"/>
                    <a:pt x="256" y="377"/>
                  </a:cubicBezTo>
                  <a:cubicBezTo>
                    <a:pt x="231" y="390"/>
                    <a:pt x="202" y="396"/>
                    <a:pt x="170" y="396"/>
                  </a:cubicBezTo>
                  <a:cubicBezTo>
                    <a:pt x="138" y="396"/>
                    <a:pt x="109" y="389"/>
                    <a:pt x="83" y="376"/>
                  </a:cubicBezTo>
                  <a:cubicBezTo>
                    <a:pt x="57" y="362"/>
                    <a:pt x="37" y="343"/>
                    <a:pt x="22" y="319"/>
                  </a:cubicBezTo>
                  <a:cubicBezTo>
                    <a:pt x="8" y="294"/>
                    <a:pt x="0" y="267"/>
                    <a:pt x="0" y="237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0" y="130"/>
                    <a:pt x="7" y="102"/>
                    <a:pt x="22" y="78"/>
                  </a:cubicBezTo>
                  <a:cubicBezTo>
                    <a:pt x="36" y="54"/>
                    <a:pt x="56" y="35"/>
                    <a:pt x="82" y="21"/>
                  </a:cubicBezTo>
                  <a:cubicBezTo>
                    <a:pt x="107" y="7"/>
                    <a:pt x="136" y="0"/>
                    <a:pt x="168" y="0"/>
                  </a:cubicBezTo>
                  <a:cubicBezTo>
                    <a:pt x="195" y="0"/>
                    <a:pt x="219" y="5"/>
                    <a:pt x="241" y="15"/>
                  </a:cubicBezTo>
                  <a:cubicBezTo>
                    <a:pt x="264" y="24"/>
                    <a:pt x="283" y="39"/>
                    <a:pt x="298" y="60"/>
                  </a:cubicBezTo>
                  <a:cubicBezTo>
                    <a:pt x="314" y="81"/>
                    <a:pt x="325" y="108"/>
                    <a:pt x="330" y="141"/>
                  </a:cubicBezTo>
                  <a:cubicBezTo>
                    <a:pt x="237" y="141"/>
                    <a:pt x="237" y="141"/>
                    <a:pt x="237" y="141"/>
                  </a:cubicBezTo>
                  <a:cubicBezTo>
                    <a:pt x="233" y="122"/>
                    <a:pt x="225" y="108"/>
                    <a:pt x="213" y="98"/>
                  </a:cubicBezTo>
                  <a:cubicBezTo>
                    <a:pt x="201" y="89"/>
                    <a:pt x="186" y="84"/>
                    <a:pt x="168" y="84"/>
                  </a:cubicBezTo>
                  <a:cubicBezTo>
                    <a:pt x="145" y="84"/>
                    <a:pt x="127" y="91"/>
                    <a:pt x="114" y="105"/>
                  </a:cubicBezTo>
                  <a:cubicBezTo>
                    <a:pt x="100" y="119"/>
                    <a:pt x="93" y="137"/>
                    <a:pt x="93" y="160"/>
                  </a:cubicBezTo>
                  <a:cubicBezTo>
                    <a:pt x="93" y="237"/>
                    <a:pt x="93" y="237"/>
                    <a:pt x="93" y="237"/>
                  </a:cubicBezTo>
                  <a:cubicBezTo>
                    <a:pt x="93" y="260"/>
                    <a:pt x="100" y="278"/>
                    <a:pt x="115" y="292"/>
                  </a:cubicBezTo>
                  <a:cubicBezTo>
                    <a:pt x="130" y="305"/>
                    <a:pt x="148" y="312"/>
                    <a:pt x="169" y="312"/>
                  </a:cubicBezTo>
                  <a:cubicBezTo>
                    <a:pt x="189" y="312"/>
                    <a:pt x="206" y="307"/>
                    <a:pt x="220" y="297"/>
                  </a:cubicBezTo>
                  <a:cubicBezTo>
                    <a:pt x="234" y="287"/>
                    <a:pt x="241" y="272"/>
                    <a:pt x="243" y="251"/>
                  </a:cubicBezTo>
                  <a:lnTo>
                    <a:pt x="169" y="2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4716E229-424D-1E14-BB4B-B4D3314008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4" y="1704"/>
              <a:ext cx="638" cy="917"/>
            </a:xfrm>
            <a:custGeom>
              <a:avLst/>
              <a:gdLst>
                <a:gd name="T0" fmla="*/ 0 w 638"/>
                <a:gd name="T1" fmla="*/ 0 h 917"/>
                <a:gd name="T2" fmla="*/ 638 w 638"/>
                <a:gd name="T3" fmla="*/ 0 h 917"/>
                <a:gd name="T4" fmla="*/ 638 w 638"/>
                <a:gd name="T5" fmla="*/ 193 h 917"/>
                <a:gd name="T6" fmla="*/ 216 w 638"/>
                <a:gd name="T7" fmla="*/ 193 h 917"/>
                <a:gd name="T8" fmla="*/ 216 w 638"/>
                <a:gd name="T9" fmla="*/ 363 h 917"/>
                <a:gd name="T10" fmla="*/ 631 w 638"/>
                <a:gd name="T11" fmla="*/ 363 h 917"/>
                <a:gd name="T12" fmla="*/ 631 w 638"/>
                <a:gd name="T13" fmla="*/ 547 h 917"/>
                <a:gd name="T14" fmla="*/ 216 w 638"/>
                <a:gd name="T15" fmla="*/ 547 h 917"/>
                <a:gd name="T16" fmla="*/ 216 w 638"/>
                <a:gd name="T17" fmla="*/ 726 h 917"/>
                <a:gd name="T18" fmla="*/ 638 w 638"/>
                <a:gd name="T19" fmla="*/ 726 h 917"/>
                <a:gd name="T20" fmla="*/ 638 w 638"/>
                <a:gd name="T21" fmla="*/ 917 h 917"/>
                <a:gd name="T22" fmla="*/ 0 w 638"/>
                <a:gd name="T23" fmla="*/ 917 h 917"/>
                <a:gd name="T24" fmla="*/ 0 w 638"/>
                <a:gd name="T25" fmla="*/ 0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8" h="917">
                  <a:moveTo>
                    <a:pt x="0" y="0"/>
                  </a:moveTo>
                  <a:lnTo>
                    <a:pt x="638" y="0"/>
                  </a:lnTo>
                  <a:lnTo>
                    <a:pt x="638" y="193"/>
                  </a:lnTo>
                  <a:lnTo>
                    <a:pt x="216" y="193"/>
                  </a:lnTo>
                  <a:lnTo>
                    <a:pt x="216" y="363"/>
                  </a:lnTo>
                  <a:lnTo>
                    <a:pt x="631" y="363"/>
                  </a:lnTo>
                  <a:lnTo>
                    <a:pt x="631" y="547"/>
                  </a:lnTo>
                  <a:lnTo>
                    <a:pt x="216" y="547"/>
                  </a:lnTo>
                  <a:lnTo>
                    <a:pt x="216" y="726"/>
                  </a:lnTo>
                  <a:lnTo>
                    <a:pt x="638" y="726"/>
                  </a:lnTo>
                  <a:lnTo>
                    <a:pt x="638" y="917"/>
                  </a:lnTo>
                  <a:lnTo>
                    <a:pt x="0" y="91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F853C524-42CC-F28D-798D-7911B2D7C4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51" y="1704"/>
              <a:ext cx="759" cy="917"/>
            </a:xfrm>
            <a:custGeom>
              <a:avLst/>
              <a:gdLst>
                <a:gd name="T0" fmla="*/ 0 w 759"/>
                <a:gd name="T1" fmla="*/ 0 h 917"/>
                <a:gd name="T2" fmla="*/ 363 w 759"/>
                <a:gd name="T3" fmla="*/ 0 h 917"/>
                <a:gd name="T4" fmla="*/ 557 w 759"/>
                <a:gd name="T5" fmla="*/ 776 h 917"/>
                <a:gd name="T6" fmla="*/ 557 w 759"/>
                <a:gd name="T7" fmla="*/ 0 h 917"/>
                <a:gd name="T8" fmla="*/ 759 w 759"/>
                <a:gd name="T9" fmla="*/ 0 h 917"/>
                <a:gd name="T10" fmla="*/ 759 w 759"/>
                <a:gd name="T11" fmla="*/ 917 h 917"/>
                <a:gd name="T12" fmla="*/ 396 w 759"/>
                <a:gd name="T13" fmla="*/ 917 h 917"/>
                <a:gd name="T14" fmla="*/ 201 w 759"/>
                <a:gd name="T15" fmla="*/ 136 h 917"/>
                <a:gd name="T16" fmla="*/ 201 w 759"/>
                <a:gd name="T17" fmla="*/ 917 h 917"/>
                <a:gd name="T18" fmla="*/ 0 w 759"/>
                <a:gd name="T19" fmla="*/ 917 h 917"/>
                <a:gd name="T20" fmla="*/ 0 w 759"/>
                <a:gd name="T21" fmla="*/ 0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9" h="917">
                  <a:moveTo>
                    <a:pt x="0" y="0"/>
                  </a:moveTo>
                  <a:lnTo>
                    <a:pt x="363" y="0"/>
                  </a:lnTo>
                  <a:lnTo>
                    <a:pt x="557" y="776"/>
                  </a:lnTo>
                  <a:lnTo>
                    <a:pt x="557" y="0"/>
                  </a:lnTo>
                  <a:lnTo>
                    <a:pt x="759" y="0"/>
                  </a:lnTo>
                  <a:lnTo>
                    <a:pt x="759" y="917"/>
                  </a:lnTo>
                  <a:lnTo>
                    <a:pt x="396" y="917"/>
                  </a:lnTo>
                  <a:lnTo>
                    <a:pt x="201" y="136"/>
                  </a:lnTo>
                  <a:lnTo>
                    <a:pt x="201" y="917"/>
                  </a:lnTo>
                  <a:lnTo>
                    <a:pt x="0" y="91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06C45157-11AE-6BFB-E82E-B4270AAC83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43" y="1704"/>
              <a:ext cx="741" cy="917"/>
            </a:xfrm>
            <a:custGeom>
              <a:avLst/>
              <a:gdLst>
                <a:gd name="T0" fmla="*/ 146 w 312"/>
                <a:gd name="T1" fmla="*/ 384 h 384"/>
                <a:gd name="T2" fmla="*/ 0 w 312"/>
                <a:gd name="T3" fmla="*/ 384 h 384"/>
                <a:gd name="T4" fmla="*/ 0 w 312"/>
                <a:gd name="T5" fmla="*/ 158 h 384"/>
                <a:gd name="T6" fmla="*/ 92 w 312"/>
                <a:gd name="T7" fmla="*/ 85 h 384"/>
                <a:gd name="T8" fmla="*/ 92 w 312"/>
                <a:gd name="T9" fmla="*/ 300 h 384"/>
                <a:gd name="T10" fmla="*/ 146 w 312"/>
                <a:gd name="T11" fmla="*/ 300 h 384"/>
                <a:gd name="T12" fmla="*/ 198 w 312"/>
                <a:gd name="T13" fmla="*/ 279 h 384"/>
                <a:gd name="T14" fmla="*/ 219 w 312"/>
                <a:gd name="T15" fmla="*/ 226 h 384"/>
                <a:gd name="T16" fmla="*/ 219 w 312"/>
                <a:gd name="T17" fmla="*/ 158 h 384"/>
                <a:gd name="T18" fmla="*/ 198 w 312"/>
                <a:gd name="T19" fmla="*/ 106 h 384"/>
                <a:gd name="T20" fmla="*/ 146 w 312"/>
                <a:gd name="T21" fmla="*/ 85 h 384"/>
                <a:gd name="T22" fmla="*/ 0 w 312"/>
                <a:gd name="T23" fmla="*/ 85 h 384"/>
                <a:gd name="T24" fmla="*/ 0 w 312"/>
                <a:gd name="T25" fmla="*/ 0 h 384"/>
                <a:gd name="T26" fmla="*/ 146 w 312"/>
                <a:gd name="T27" fmla="*/ 0 h 384"/>
                <a:gd name="T28" fmla="*/ 230 w 312"/>
                <a:gd name="T29" fmla="*/ 22 h 384"/>
                <a:gd name="T30" fmla="*/ 290 w 312"/>
                <a:gd name="T31" fmla="*/ 79 h 384"/>
                <a:gd name="T32" fmla="*/ 312 w 312"/>
                <a:gd name="T33" fmla="*/ 158 h 384"/>
                <a:gd name="T34" fmla="*/ 312 w 312"/>
                <a:gd name="T35" fmla="*/ 226 h 384"/>
                <a:gd name="T36" fmla="*/ 290 w 312"/>
                <a:gd name="T37" fmla="*/ 306 h 384"/>
                <a:gd name="T38" fmla="*/ 230 w 312"/>
                <a:gd name="T39" fmla="*/ 363 h 384"/>
                <a:gd name="T40" fmla="*/ 146 w 312"/>
                <a:gd name="T41" fmla="*/ 384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2" h="384">
                  <a:moveTo>
                    <a:pt x="146" y="384"/>
                  </a:moveTo>
                  <a:cubicBezTo>
                    <a:pt x="0" y="384"/>
                    <a:pt x="0" y="384"/>
                    <a:pt x="0" y="384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92" y="85"/>
                    <a:pt x="92" y="85"/>
                    <a:pt x="92" y="85"/>
                  </a:cubicBezTo>
                  <a:cubicBezTo>
                    <a:pt x="92" y="300"/>
                    <a:pt x="92" y="300"/>
                    <a:pt x="92" y="300"/>
                  </a:cubicBezTo>
                  <a:cubicBezTo>
                    <a:pt x="146" y="300"/>
                    <a:pt x="146" y="300"/>
                    <a:pt x="146" y="300"/>
                  </a:cubicBezTo>
                  <a:cubicBezTo>
                    <a:pt x="167" y="300"/>
                    <a:pt x="185" y="293"/>
                    <a:pt x="198" y="279"/>
                  </a:cubicBezTo>
                  <a:cubicBezTo>
                    <a:pt x="212" y="266"/>
                    <a:pt x="219" y="248"/>
                    <a:pt x="219" y="226"/>
                  </a:cubicBezTo>
                  <a:cubicBezTo>
                    <a:pt x="219" y="158"/>
                    <a:pt x="219" y="158"/>
                    <a:pt x="219" y="158"/>
                  </a:cubicBezTo>
                  <a:cubicBezTo>
                    <a:pt x="219" y="137"/>
                    <a:pt x="212" y="119"/>
                    <a:pt x="198" y="106"/>
                  </a:cubicBezTo>
                  <a:cubicBezTo>
                    <a:pt x="185" y="92"/>
                    <a:pt x="167" y="85"/>
                    <a:pt x="146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177" y="0"/>
                    <a:pt x="205" y="7"/>
                    <a:pt x="230" y="22"/>
                  </a:cubicBezTo>
                  <a:cubicBezTo>
                    <a:pt x="255" y="36"/>
                    <a:pt x="275" y="55"/>
                    <a:pt x="290" y="79"/>
                  </a:cubicBezTo>
                  <a:cubicBezTo>
                    <a:pt x="304" y="102"/>
                    <a:pt x="312" y="129"/>
                    <a:pt x="312" y="158"/>
                  </a:cubicBezTo>
                  <a:cubicBezTo>
                    <a:pt x="312" y="226"/>
                    <a:pt x="312" y="226"/>
                    <a:pt x="312" y="226"/>
                  </a:cubicBezTo>
                  <a:cubicBezTo>
                    <a:pt x="312" y="256"/>
                    <a:pt x="304" y="282"/>
                    <a:pt x="290" y="306"/>
                  </a:cubicBezTo>
                  <a:cubicBezTo>
                    <a:pt x="275" y="330"/>
                    <a:pt x="255" y="349"/>
                    <a:pt x="230" y="363"/>
                  </a:cubicBezTo>
                  <a:cubicBezTo>
                    <a:pt x="205" y="377"/>
                    <a:pt x="177" y="384"/>
                    <a:pt x="146" y="3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C5D9A604-D053-FFE2-D3F4-125C05B381C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484" y="1704"/>
              <a:ext cx="868" cy="917"/>
            </a:xfrm>
            <a:custGeom>
              <a:avLst/>
              <a:gdLst>
                <a:gd name="T0" fmla="*/ 595 w 868"/>
                <a:gd name="T1" fmla="*/ 0 h 917"/>
                <a:gd name="T2" fmla="*/ 868 w 868"/>
                <a:gd name="T3" fmla="*/ 917 h 917"/>
                <a:gd name="T4" fmla="*/ 645 w 868"/>
                <a:gd name="T5" fmla="*/ 917 h 917"/>
                <a:gd name="T6" fmla="*/ 598 w 868"/>
                <a:gd name="T7" fmla="*/ 738 h 917"/>
                <a:gd name="T8" fmla="*/ 263 w 868"/>
                <a:gd name="T9" fmla="*/ 738 h 917"/>
                <a:gd name="T10" fmla="*/ 218 w 868"/>
                <a:gd name="T11" fmla="*/ 917 h 917"/>
                <a:gd name="T12" fmla="*/ 0 w 868"/>
                <a:gd name="T13" fmla="*/ 917 h 917"/>
                <a:gd name="T14" fmla="*/ 273 w 868"/>
                <a:gd name="T15" fmla="*/ 0 h 917"/>
                <a:gd name="T16" fmla="*/ 595 w 868"/>
                <a:gd name="T17" fmla="*/ 0 h 917"/>
                <a:gd name="T18" fmla="*/ 318 w 868"/>
                <a:gd name="T19" fmla="*/ 544 h 917"/>
                <a:gd name="T20" fmla="*/ 543 w 868"/>
                <a:gd name="T21" fmla="*/ 544 h 917"/>
                <a:gd name="T22" fmla="*/ 429 w 868"/>
                <a:gd name="T23" fmla="*/ 155 h 917"/>
                <a:gd name="T24" fmla="*/ 318 w 868"/>
                <a:gd name="T25" fmla="*/ 544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68" h="917">
                  <a:moveTo>
                    <a:pt x="595" y="0"/>
                  </a:moveTo>
                  <a:lnTo>
                    <a:pt x="868" y="917"/>
                  </a:lnTo>
                  <a:lnTo>
                    <a:pt x="645" y="917"/>
                  </a:lnTo>
                  <a:lnTo>
                    <a:pt x="598" y="738"/>
                  </a:lnTo>
                  <a:lnTo>
                    <a:pt x="263" y="738"/>
                  </a:lnTo>
                  <a:lnTo>
                    <a:pt x="218" y="917"/>
                  </a:lnTo>
                  <a:lnTo>
                    <a:pt x="0" y="917"/>
                  </a:lnTo>
                  <a:lnTo>
                    <a:pt x="273" y="0"/>
                  </a:lnTo>
                  <a:lnTo>
                    <a:pt x="595" y="0"/>
                  </a:lnTo>
                  <a:close/>
                  <a:moveTo>
                    <a:pt x="318" y="544"/>
                  </a:moveTo>
                  <a:lnTo>
                    <a:pt x="543" y="544"/>
                  </a:lnTo>
                  <a:lnTo>
                    <a:pt x="429" y="155"/>
                  </a:lnTo>
                  <a:lnTo>
                    <a:pt x="318" y="5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44" name="Espace réservé du texte 33">
            <a:extLst>
              <a:ext uri="{FF2B5EF4-FFF2-40B4-BE49-F238E27FC236}">
                <a16:creationId xmlns:a16="http://schemas.microsoft.com/office/drawing/2014/main" id="{AB9AE6BE-41B1-D323-A272-383B95F7AC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61989" y="795477"/>
            <a:ext cx="2562818" cy="1027241"/>
          </a:xfrm>
          <a:prstGeom prst="rect">
            <a:avLst/>
          </a:prstGeom>
        </p:spPr>
        <p:txBody>
          <a:bodyPr wrap="square" lIns="0" b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200" cap="all" baseline="0">
                <a:solidFill>
                  <a:srgbClr val="C8C8C8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8" name="Espace réservé du texte 33">
            <a:extLst>
              <a:ext uri="{FF2B5EF4-FFF2-40B4-BE49-F238E27FC236}">
                <a16:creationId xmlns:a16="http://schemas.microsoft.com/office/drawing/2014/main" id="{7A17EA29-BB8A-C966-91E4-5A67FC15848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866012" y="795478"/>
            <a:ext cx="2562818" cy="1027240"/>
          </a:xfrm>
          <a:prstGeom prst="rect">
            <a:avLst/>
          </a:prstGeom>
        </p:spPr>
        <p:txBody>
          <a:bodyPr wrap="square" lIns="0" b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200" cap="all" baseline="0">
                <a:solidFill>
                  <a:srgbClr val="C8C8C8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16" name="Espace réservé du texte 33">
            <a:extLst>
              <a:ext uri="{FF2B5EF4-FFF2-40B4-BE49-F238E27FC236}">
                <a16:creationId xmlns:a16="http://schemas.microsoft.com/office/drawing/2014/main" id="{2EB0930F-FC77-6093-4775-4FAC6BD03B70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8581361" y="795478"/>
            <a:ext cx="2562818" cy="1027240"/>
          </a:xfrm>
          <a:prstGeom prst="rect">
            <a:avLst/>
          </a:prstGeom>
        </p:spPr>
        <p:txBody>
          <a:bodyPr wrap="square" lIns="0" b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200" cap="all" baseline="0">
                <a:solidFill>
                  <a:srgbClr val="C8C8C8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24" name="Espace réservé du texte 33">
            <a:extLst>
              <a:ext uri="{FF2B5EF4-FFF2-40B4-BE49-F238E27FC236}">
                <a16:creationId xmlns:a16="http://schemas.microsoft.com/office/drawing/2014/main" id="{9E19EFBA-56E3-E9E1-DBB7-E622418F23FF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3161989" y="2050260"/>
            <a:ext cx="2562818" cy="3139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00.</a:t>
            </a:r>
          </a:p>
        </p:txBody>
      </p:sp>
      <p:sp>
        <p:nvSpPr>
          <p:cNvPr id="25" name="Espace réservé du texte 33">
            <a:extLst>
              <a:ext uri="{FF2B5EF4-FFF2-40B4-BE49-F238E27FC236}">
                <a16:creationId xmlns:a16="http://schemas.microsoft.com/office/drawing/2014/main" id="{87F52430-02A3-7CFC-E1D9-9274B98D3CBA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3161989" y="2297498"/>
            <a:ext cx="2562818" cy="26674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16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9" name="Espace réservé du texte 33">
            <a:extLst>
              <a:ext uri="{FF2B5EF4-FFF2-40B4-BE49-F238E27FC236}">
                <a16:creationId xmlns:a16="http://schemas.microsoft.com/office/drawing/2014/main" id="{721B122D-79B9-1B4F-E95C-DC193E22ADE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867400" y="2050260"/>
            <a:ext cx="2562818" cy="3139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00.</a:t>
            </a:r>
          </a:p>
        </p:txBody>
      </p:sp>
      <p:sp>
        <p:nvSpPr>
          <p:cNvPr id="30" name="Espace réservé du texte 33">
            <a:extLst>
              <a:ext uri="{FF2B5EF4-FFF2-40B4-BE49-F238E27FC236}">
                <a16:creationId xmlns:a16="http://schemas.microsoft.com/office/drawing/2014/main" id="{944AE1EA-51DE-093A-787A-52C350541685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5867400" y="2297498"/>
            <a:ext cx="2562818" cy="26674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16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32" name="Espace réservé du texte 33">
            <a:extLst>
              <a:ext uri="{FF2B5EF4-FFF2-40B4-BE49-F238E27FC236}">
                <a16:creationId xmlns:a16="http://schemas.microsoft.com/office/drawing/2014/main" id="{82D31AFA-EBB6-A520-9FD5-D59B2F72FAE6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8580461" y="2050260"/>
            <a:ext cx="2562818" cy="3139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00.</a:t>
            </a:r>
          </a:p>
        </p:txBody>
      </p:sp>
      <p:sp>
        <p:nvSpPr>
          <p:cNvPr id="33" name="Espace réservé du texte 33">
            <a:extLst>
              <a:ext uri="{FF2B5EF4-FFF2-40B4-BE49-F238E27FC236}">
                <a16:creationId xmlns:a16="http://schemas.microsoft.com/office/drawing/2014/main" id="{B0A14252-FCF7-C103-A27B-B9A2BD901CC6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8580461" y="2297498"/>
            <a:ext cx="2562818" cy="26674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16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45" name="Espace réservé du texte 33">
            <a:extLst>
              <a:ext uri="{FF2B5EF4-FFF2-40B4-BE49-F238E27FC236}">
                <a16:creationId xmlns:a16="http://schemas.microsoft.com/office/drawing/2014/main" id="{45BB7FBE-B6B5-A2EC-65C0-5261770E0AD3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3161989" y="2494737"/>
            <a:ext cx="2562818" cy="1027285"/>
          </a:xfrm>
          <a:prstGeom prst="rect">
            <a:avLst/>
          </a:prstGeom>
        </p:spPr>
        <p:txBody>
          <a:bodyPr wrap="square" lIns="0" b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200" cap="all" baseline="0">
                <a:solidFill>
                  <a:srgbClr val="C8C8C8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52" name="Espace réservé du texte 33">
            <a:extLst>
              <a:ext uri="{FF2B5EF4-FFF2-40B4-BE49-F238E27FC236}">
                <a16:creationId xmlns:a16="http://schemas.microsoft.com/office/drawing/2014/main" id="{757F86E5-986B-3435-3CB7-0F4B66DC4DB9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5866012" y="2494737"/>
            <a:ext cx="2562818" cy="1027239"/>
          </a:xfrm>
          <a:prstGeom prst="rect">
            <a:avLst/>
          </a:prstGeom>
        </p:spPr>
        <p:txBody>
          <a:bodyPr wrap="square" lIns="0" b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200" cap="all" baseline="0">
                <a:solidFill>
                  <a:srgbClr val="C8C8C8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122" name="Espace réservé du texte 33">
            <a:extLst>
              <a:ext uri="{FF2B5EF4-FFF2-40B4-BE49-F238E27FC236}">
                <a16:creationId xmlns:a16="http://schemas.microsoft.com/office/drawing/2014/main" id="{84392900-8442-722B-D330-184D4D9F2C8E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8581361" y="2494737"/>
            <a:ext cx="2562818" cy="1027239"/>
          </a:xfrm>
          <a:prstGeom prst="rect">
            <a:avLst/>
          </a:prstGeom>
        </p:spPr>
        <p:txBody>
          <a:bodyPr wrap="square" lIns="0" b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200" cap="all" baseline="0">
                <a:solidFill>
                  <a:srgbClr val="C8C8C8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128" name="Espace réservé du texte 33">
            <a:extLst>
              <a:ext uri="{FF2B5EF4-FFF2-40B4-BE49-F238E27FC236}">
                <a16:creationId xmlns:a16="http://schemas.microsoft.com/office/drawing/2014/main" id="{138E8002-D4BC-24F9-BEEB-1AE34C0554EE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3161989" y="3772229"/>
            <a:ext cx="2562818" cy="3139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00.</a:t>
            </a:r>
          </a:p>
        </p:txBody>
      </p:sp>
      <p:sp>
        <p:nvSpPr>
          <p:cNvPr id="129" name="Espace réservé du texte 33">
            <a:extLst>
              <a:ext uri="{FF2B5EF4-FFF2-40B4-BE49-F238E27FC236}">
                <a16:creationId xmlns:a16="http://schemas.microsoft.com/office/drawing/2014/main" id="{4CABF9E2-CE86-6FD6-71A4-94F79C6B6CEE}"/>
              </a:ext>
            </a:extLst>
          </p:cNvPr>
          <p:cNvSpPr>
            <a:spLocks noGrp="1"/>
          </p:cNvSpPr>
          <p:nvPr>
            <p:ph type="body" sz="quarter" idx="81"/>
          </p:nvPr>
        </p:nvSpPr>
        <p:spPr>
          <a:xfrm>
            <a:off x="3161989" y="4019467"/>
            <a:ext cx="2562818" cy="26674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16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30" name="Espace réservé du texte 33">
            <a:extLst>
              <a:ext uri="{FF2B5EF4-FFF2-40B4-BE49-F238E27FC236}">
                <a16:creationId xmlns:a16="http://schemas.microsoft.com/office/drawing/2014/main" id="{B0924496-827F-8A32-A015-355D8D7961DD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5867400" y="3772229"/>
            <a:ext cx="2562818" cy="3139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00.</a:t>
            </a:r>
          </a:p>
        </p:txBody>
      </p:sp>
      <p:sp>
        <p:nvSpPr>
          <p:cNvPr id="131" name="Espace réservé du texte 33">
            <a:extLst>
              <a:ext uri="{FF2B5EF4-FFF2-40B4-BE49-F238E27FC236}">
                <a16:creationId xmlns:a16="http://schemas.microsoft.com/office/drawing/2014/main" id="{28CBA23A-6CAC-4A0B-E7C7-CC79429A3B42}"/>
              </a:ext>
            </a:extLst>
          </p:cNvPr>
          <p:cNvSpPr>
            <a:spLocks noGrp="1"/>
          </p:cNvSpPr>
          <p:nvPr>
            <p:ph type="body" sz="quarter" idx="83"/>
          </p:nvPr>
        </p:nvSpPr>
        <p:spPr>
          <a:xfrm>
            <a:off x="5867400" y="4019467"/>
            <a:ext cx="2562818" cy="26674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16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32" name="Espace réservé du texte 33">
            <a:extLst>
              <a:ext uri="{FF2B5EF4-FFF2-40B4-BE49-F238E27FC236}">
                <a16:creationId xmlns:a16="http://schemas.microsoft.com/office/drawing/2014/main" id="{AB694604-B952-A9C7-74D3-55CDF3178AB7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8580461" y="3772229"/>
            <a:ext cx="2562818" cy="3139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00.</a:t>
            </a:r>
          </a:p>
        </p:txBody>
      </p:sp>
      <p:sp>
        <p:nvSpPr>
          <p:cNvPr id="133" name="Espace réservé du texte 33">
            <a:extLst>
              <a:ext uri="{FF2B5EF4-FFF2-40B4-BE49-F238E27FC236}">
                <a16:creationId xmlns:a16="http://schemas.microsoft.com/office/drawing/2014/main" id="{1133DDCD-BEF7-D4AE-8E80-B7E30E560327}"/>
              </a:ext>
            </a:extLst>
          </p:cNvPr>
          <p:cNvSpPr>
            <a:spLocks noGrp="1"/>
          </p:cNvSpPr>
          <p:nvPr>
            <p:ph type="body" sz="quarter" idx="85"/>
          </p:nvPr>
        </p:nvSpPr>
        <p:spPr>
          <a:xfrm>
            <a:off x="8580461" y="4019467"/>
            <a:ext cx="2562818" cy="26674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16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34" name="Espace réservé du texte 33">
            <a:extLst>
              <a:ext uri="{FF2B5EF4-FFF2-40B4-BE49-F238E27FC236}">
                <a16:creationId xmlns:a16="http://schemas.microsoft.com/office/drawing/2014/main" id="{24DD27F6-C794-6850-6D24-7995EB76286D}"/>
              </a:ext>
            </a:extLst>
          </p:cNvPr>
          <p:cNvSpPr>
            <a:spLocks noGrp="1"/>
          </p:cNvSpPr>
          <p:nvPr>
            <p:ph type="body" sz="quarter" idx="86"/>
          </p:nvPr>
        </p:nvSpPr>
        <p:spPr>
          <a:xfrm>
            <a:off x="3161989" y="4216706"/>
            <a:ext cx="2562818" cy="1027283"/>
          </a:xfrm>
          <a:prstGeom prst="rect">
            <a:avLst/>
          </a:prstGeom>
        </p:spPr>
        <p:txBody>
          <a:bodyPr wrap="square" lIns="0" b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200" cap="all" baseline="0">
                <a:solidFill>
                  <a:srgbClr val="C8C8C8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140" name="Espace réservé du texte 33">
            <a:extLst>
              <a:ext uri="{FF2B5EF4-FFF2-40B4-BE49-F238E27FC236}">
                <a16:creationId xmlns:a16="http://schemas.microsoft.com/office/drawing/2014/main" id="{0C2247FB-068A-91F2-662F-E44F07605E3F}"/>
              </a:ext>
            </a:extLst>
          </p:cNvPr>
          <p:cNvSpPr>
            <a:spLocks noGrp="1"/>
          </p:cNvSpPr>
          <p:nvPr>
            <p:ph type="body" sz="quarter" idx="92"/>
          </p:nvPr>
        </p:nvSpPr>
        <p:spPr>
          <a:xfrm>
            <a:off x="5866012" y="4216706"/>
            <a:ext cx="2562818" cy="1027237"/>
          </a:xfrm>
          <a:prstGeom prst="rect">
            <a:avLst/>
          </a:prstGeom>
        </p:spPr>
        <p:txBody>
          <a:bodyPr wrap="square" lIns="0" b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200" cap="all" baseline="0">
                <a:solidFill>
                  <a:srgbClr val="C8C8C8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146" name="Espace réservé du texte 33">
            <a:extLst>
              <a:ext uri="{FF2B5EF4-FFF2-40B4-BE49-F238E27FC236}">
                <a16:creationId xmlns:a16="http://schemas.microsoft.com/office/drawing/2014/main" id="{FE624FCB-CA7D-8E96-D573-074CEB6E4FD4}"/>
              </a:ext>
            </a:extLst>
          </p:cNvPr>
          <p:cNvSpPr>
            <a:spLocks noGrp="1"/>
          </p:cNvSpPr>
          <p:nvPr>
            <p:ph type="body" sz="quarter" idx="98"/>
          </p:nvPr>
        </p:nvSpPr>
        <p:spPr>
          <a:xfrm>
            <a:off x="8581361" y="4216706"/>
            <a:ext cx="2562818" cy="1027237"/>
          </a:xfrm>
          <a:prstGeom prst="rect">
            <a:avLst/>
          </a:prstGeom>
        </p:spPr>
        <p:txBody>
          <a:bodyPr wrap="square" lIns="0" b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200" cap="all" baseline="0">
                <a:solidFill>
                  <a:srgbClr val="C8C8C8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cxnSp>
        <p:nvCxnSpPr>
          <p:cNvPr id="10" name="Connecteur droit 30">
            <a:extLst>
              <a:ext uri="{FF2B5EF4-FFF2-40B4-BE49-F238E27FC236}">
                <a16:creationId xmlns:a16="http://schemas.microsoft.com/office/drawing/2014/main" id="{4AD0B34F-862F-A881-DA0A-CDA0343DD702}"/>
              </a:ext>
            </a:extLst>
          </p:cNvPr>
          <p:cNvCxnSpPr>
            <a:cxnSpLocks/>
          </p:cNvCxnSpPr>
          <p:nvPr/>
        </p:nvCxnSpPr>
        <p:spPr>
          <a:xfrm rot="5400000">
            <a:off x="-720725" y="3429000"/>
            <a:ext cx="68580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35">
            <a:extLst>
              <a:ext uri="{FF2B5EF4-FFF2-40B4-BE49-F238E27FC236}">
                <a16:creationId xmlns:a16="http://schemas.microsoft.com/office/drawing/2014/main" id="{49CCF055-A412-96E5-159B-234C435BDF54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e 2">
            <a:extLst>
              <a:ext uri="{FF2B5EF4-FFF2-40B4-BE49-F238E27FC236}">
                <a16:creationId xmlns:a16="http://schemas.microsoft.com/office/drawing/2014/main" id="{49435FFE-2254-7DD7-6564-05E1C2406A1B}"/>
              </a:ext>
            </a:extLst>
          </p:cNvPr>
          <p:cNvGrpSpPr>
            <a:grpSpLocks noChangeAspect="1"/>
          </p:cNvGrpSpPr>
          <p:nvPr/>
        </p:nvGrpSpPr>
        <p:grpSpPr>
          <a:xfrm>
            <a:off x="2654274" y="6374581"/>
            <a:ext cx="108000" cy="108000"/>
            <a:chOff x="961227" y="5651700"/>
            <a:chExt cx="54000" cy="54000"/>
          </a:xfrm>
        </p:grpSpPr>
        <p:cxnSp>
          <p:nvCxnSpPr>
            <p:cNvPr id="13" name="Connecteur droit 33">
              <a:extLst>
                <a:ext uri="{FF2B5EF4-FFF2-40B4-BE49-F238E27FC236}">
                  <a16:creationId xmlns:a16="http://schemas.microsoft.com/office/drawing/2014/main" id="{35523FB2-C414-EC29-D75B-63415935764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C8C8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34">
              <a:extLst>
                <a:ext uri="{FF2B5EF4-FFF2-40B4-BE49-F238E27FC236}">
                  <a16:creationId xmlns:a16="http://schemas.microsoft.com/office/drawing/2014/main" id="{70727057-030F-00F3-F82A-7E9E3B791244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C8C8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4B4066D3-FE34-ACC0-D6B2-D253FA6780C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8901" y="6522697"/>
            <a:ext cx="236610" cy="237600"/>
            <a:chOff x="1689" y="0"/>
            <a:chExt cx="4304" cy="4322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8F057616-FAD3-7C62-8F01-D6BC6297D8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17" y="284"/>
              <a:ext cx="4049" cy="3755"/>
            </a:xfrm>
            <a:custGeom>
              <a:avLst/>
              <a:gdLst>
                <a:gd name="T0" fmla="*/ 518 w 4049"/>
                <a:gd name="T1" fmla="*/ 3755 h 3755"/>
                <a:gd name="T2" fmla="*/ 0 w 4049"/>
                <a:gd name="T3" fmla="*/ 3176 h 3755"/>
                <a:gd name="T4" fmla="*/ 3530 w 4049"/>
                <a:gd name="T5" fmla="*/ 0 h 3755"/>
                <a:gd name="T6" fmla="*/ 4049 w 4049"/>
                <a:gd name="T7" fmla="*/ 578 h 3755"/>
                <a:gd name="T8" fmla="*/ 518 w 4049"/>
                <a:gd name="T9" fmla="*/ 3755 h 3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9" h="3755">
                  <a:moveTo>
                    <a:pt x="518" y="3755"/>
                  </a:moveTo>
                  <a:lnTo>
                    <a:pt x="0" y="3176"/>
                  </a:lnTo>
                  <a:lnTo>
                    <a:pt x="3530" y="0"/>
                  </a:lnTo>
                  <a:lnTo>
                    <a:pt x="4049" y="578"/>
                  </a:lnTo>
                  <a:lnTo>
                    <a:pt x="518" y="3755"/>
                  </a:lnTo>
                  <a:close/>
                </a:path>
              </a:pathLst>
            </a:custGeom>
            <a:solidFill>
              <a:srgbClr val="F84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DFC2C86A-D7F3-2651-AC22-0727E0955D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9" y="0"/>
              <a:ext cx="2761" cy="2643"/>
            </a:xfrm>
            <a:custGeom>
              <a:avLst/>
              <a:gdLst>
                <a:gd name="T0" fmla="*/ 335 w 1256"/>
                <a:gd name="T1" fmla="*/ 943 h 1202"/>
                <a:gd name="T2" fmla="*/ 942 w 1256"/>
                <a:gd name="T3" fmla="*/ 335 h 1202"/>
                <a:gd name="T4" fmla="*/ 1256 w 1256"/>
                <a:gd name="T5" fmla="*/ 423 h 1202"/>
                <a:gd name="T6" fmla="*/ 1256 w 1256"/>
                <a:gd name="T7" fmla="*/ 54 h 1202"/>
                <a:gd name="T8" fmla="*/ 942 w 1256"/>
                <a:gd name="T9" fmla="*/ 0 h 1202"/>
                <a:gd name="T10" fmla="*/ 0 w 1256"/>
                <a:gd name="T11" fmla="*/ 943 h 1202"/>
                <a:gd name="T12" fmla="*/ 36 w 1256"/>
                <a:gd name="T13" fmla="*/ 1202 h 1202"/>
                <a:gd name="T14" fmla="*/ 392 w 1256"/>
                <a:gd name="T15" fmla="*/ 1202 h 1202"/>
                <a:gd name="T16" fmla="*/ 335 w 1256"/>
                <a:gd name="T17" fmla="*/ 943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6" h="1202">
                  <a:moveTo>
                    <a:pt x="335" y="943"/>
                  </a:moveTo>
                  <a:cubicBezTo>
                    <a:pt x="335" y="607"/>
                    <a:pt x="606" y="335"/>
                    <a:pt x="942" y="335"/>
                  </a:cubicBezTo>
                  <a:cubicBezTo>
                    <a:pt x="1057" y="335"/>
                    <a:pt x="1165" y="367"/>
                    <a:pt x="1256" y="423"/>
                  </a:cubicBezTo>
                  <a:cubicBezTo>
                    <a:pt x="1256" y="54"/>
                    <a:pt x="1256" y="54"/>
                    <a:pt x="1256" y="54"/>
                  </a:cubicBezTo>
                  <a:cubicBezTo>
                    <a:pt x="1158" y="19"/>
                    <a:pt x="1052" y="0"/>
                    <a:pt x="942" y="0"/>
                  </a:cubicBezTo>
                  <a:cubicBezTo>
                    <a:pt x="421" y="0"/>
                    <a:pt x="0" y="422"/>
                    <a:pt x="0" y="943"/>
                  </a:cubicBezTo>
                  <a:cubicBezTo>
                    <a:pt x="0" y="1032"/>
                    <a:pt x="12" y="1119"/>
                    <a:pt x="36" y="1202"/>
                  </a:cubicBezTo>
                  <a:cubicBezTo>
                    <a:pt x="392" y="1202"/>
                    <a:pt x="392" y="1202"/>
                    <a:pt x="392" y="1202"/>
                  </a:cubicBezTo>
                  <a:cubicBezTo>
                    <a:pt x="355" y="1123"/>
                    <a:pt x="335" y="1035"/>
                    <a:pt x="335" y="9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3B91F6EB-9785-4425-BE4D-97A36B8A50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32" y="1680"/>
              <a:ext cx="2761" cy="2642"/>
            </a:xfrm>
            <a:custGeom>
              <a:avLst/>
              <a:gdLst>
                <a:gd name="T0" fmla="*/ 921 w 1256"/>
                <a:gd name="T1" fmla="*/ 259 h 1202"/>
                <a:gd name="T2" fmla="*/ 314 w 1256"/>
                <a:gd name="T3" fmla="*/ 867 h 1202"/>
                <a:gd name="T4" fmla="*/ 0 w 1256"/>
                <a:gd name="T5" fmla="*/ 779 h 1202"/>
                <a:gd name="T6" fmla="*/ 0 w 1256"/>
                <a:gd name="T7" fmla="*/ 1148 h 1202"/>
                <a:gd name="T8" fmla="*/ 314 w 1256"/>
                <a:gd name="T9" fmla="*/ 1202 h 1202"/>
                <a:gd name="T10" fmla="*/ 1256 w 1256"/>
                <a:gd name="T11" fmla="*/ 259 h 1202"/>
                <a:gd name="T12" fmla="*/ 1220 w 1256"/>
                <a:gd name="T13" fmla="*/ 0 h 1202"/>
                <a:gd name="T14" fmla="*/ 864 w 1256"/>
                <a:gd name="T15" fmla="*/ 0 h 1202"/>
                <a:gd name="T16" fmla="*/ 921 w 1256"/>
                <a:gd name="T17" fmla="*/ 259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6" h="1202">
                  <a:moveTo>
                    <a:pt x="921" y="259"/>
                  </a:moveTo>
                  <a:cubicBezTo>
                    <a:pt x="921" y="595"/>
                    <a:pt x="650" y="867"/>
                    <a:pt x="314" y="867"/>
                  </a:cubicBezTo>
                  <a:cubicBezTo>
                    <a:pt x="199" y="867"/>
                    <a:pt x="91" y="835"/>
                    <a:pt x="0" y="779"/>
                  </a:cubicBezTo>
                  <a:cubicBezTo>
                    <a:pt x="0" y="1148"/>
                    <a:pt x="0" y="1148"/>
                    <a:pt x="0" y="1148"/>
                  </a:cubicBezTo>
                  <a:cubicBezTo>
                    <a:pt x="98" y="1183"/>
                    <a:pt x="204" y="1202"/>
                    <a:pt x="314" y="1202"/>
                  </a:cubicBezTo>
                  <a:cubicBezTo>
                    <a:pt x="835" y="1202"/>
                    <a:pt x="1256" y="780"/>
                    <a:pt x="1256" y="259"/>
                  </a:cubicBezTo>
                  <a:cubicBezTo>
                    <a:pt x="1256" y="170"/>
                    <a:pt x="1244" y="83"/>
                    <a:pt x="1220" y="0"/>
                  </a:cubicBezTo>
                  <a:cubicBezTo>
                    <a:pt x="864" y="0"/>
                    <a:pt x="864" y="0"/>
                    <a:pt x="864" y="0"/>
                  </a:cubicBezTo>
                  <a:cubicBezTo>
                    <a:pt x="901" y="79"/>
                    <a:pt x="921" y="167"/>
                    <a:pt x="921" y="25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E842950-B364-872E-2353-61F999B19DF7}"/>
              </a:ext>
            </a:extLst>
          </p:cNvPr>
          <p:cNvSpPr>
            <a:spLocks noGrp="1"/>
          </p:cNvSpPr>
          <p:nvPr>
            <p:ph type="ftr" sz="quarter" idx="99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41801EC-D44C-4A6D-68B5-C1262A036367}"/>
              </a:ext>
            </a:extLst>
          </p:cNvPr>
          <p:cNvSpPr>
            <a:spLocks noGrp="1"/>
          </p:cNvSpPr>
          <p:nvPr>
            <p:ph type="sldNum" sz="quarter" idx="100"/>
          </p:nvPr>
        </p:nvSpPr>
        <p:spPr/>
        <p:txBody>
          <a:bodyPr/>
          <a:lstStyle/>
          <a:p>
            <a:fld id="{A43C0593-11AA-4CA7-9E41-8C64EC9E93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718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—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3152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FA8A45-0176-ACD6-0BE5-E25778F3A5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CF673CA-D12E-AE89-220A-2A4E48B5F9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0988472-9BA6-F9A0-8F98-D08FB3A2C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630C6-DE02-4587-9CA5-AC95998F5F39}" type="datetimeFigureOut">
              <a:rPr lang="fr-FR" smtClean="0"/>
              <a:t>12/09/2024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F1F97E-6C1B-6177-1C4E-A9B34F7BD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3C9125-6ABC-42C9-EE15-3B95F11D2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C0593-11AA-4CA7-9E41-8C64EC9E93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3119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5">
            <a:extLst>
              <a:ext uri="{FF2B5EF4-FFF2-40B4-BE49-F238E27FC236}">
                <a16:creationId xmlns:a16="http://schemas.microsoft.com/office/drawing/2014/main" id="{2117425F-2A93-DD43-B285-E854167697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126" y="222251"/>
            <a:ext cx="10694987" cy="250826"/>
          </a:xfrm>
          <a:prstGeom prst="rect">
            <a:avLst/>
          </a:prstGeom>
        </p:spPr>
        <p:txBody>
          <a:bodyPr tIns="0" anchor="t" anchorCtr="0"/>
          <a:lstStyle>
            <a:lvl1pPr>
              <a:defRPr/>
            </a:lvl1pPr>
          </a:lstStyle>
          <a:p>
            <a:r>
              <a:rPr lang="en-GB"/>
              <a:t>Title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54EB235-7CF5-B94D-AD3A-812E1714DF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52740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4973A4-5271-40C1-A04F-54D9772CB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B55B6BD-9F7D-4E1C-A871-87AD0064A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630C6-DE02-4587-9CA5-AC95998F5F39}" type="datetimeFigureOut">
              <a:rPr lang="fr-FR" smtClean="0"/>
              <a:t>12/09/2024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28FFA14-40A6-44E4-8DD1-0124DFCB7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C1E0D50-BDBD-408A-9EBE-87929D5E2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C0593-11AA-4CA7-9E41-8C64EC9E93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01087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BDE90F-7412-9CA1-F806-87E69A9D6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A6A89A8-C64D-4A00-A49D-6389A89504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24606A5-1623-B858-82B4-3572C8FC6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630C6-DE02-4587-9CA5-AC95998F5F39}" type="datetimeFigureOut">
              <a:rPr lang="fr-FR" smtClean="0"/>
              <a:t>12/09/2024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9A2F83B-7CF1-E986-F7B7-76123C917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FB2C098-0886-116B-50FB-0A98953E8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C0593-11AA-4CA7-9E41-8C64EC9E93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09436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3"/>
          <p:cNvSpPr>
            <a:spLocks noGrp="1"/>
          </p:cNvSpPr>
          <p:nvPr>
            <p:ph type="title" hasCustomPrompt="1"/>
          </p:nvPr>
        </p:nvSpPr>
        <p:spPr>
          <a:xfrm>
            <a:off x="321735" y="396828"/>
            <a:ext cx="11545710" cy="345157"/>
          </a:xfrm>
          <a:prstGeom prst="rect">
            <a:avLst/>
          </a:prstGeom>
        </p:spPr>
        <p:txBody>
          <a:bodyPr lIns="0" tIns="0" rIns="0" bIns="0"/>
          <a:lstStyle>
            <a:lvl1pPr>
              <a:defRPr sz="2667" cap="all" baseline="0"/>
            </a:lvl1pPr>
          </a:lstStyle>
          <a:p>
            <a:r>
              <a:rPr lang="fr-FR"/>
              <a:t>PAGE TITLE</a:t>
            </a:r>
          </a:p>
        </p:txBody>
      </p:sp>
      <p:sp>
        <p:nvSpPr>
          <p:cNvPr id="4" name="Espace réservé du texte 5"/>
          <p:cNvSpPr>
            <a:spLocks noGrp="1"/>
          </p:cNvSpPr>
          <p:nvPr>
            <p:ph type="body" sz="quarter" idx="21" hasCustomPrompt="1"/>
          </p:nvPr>
        </p:nvSpPr>
        <p:spPr>
          <a:xfrm>
            <a:off x="321732" y="191097"/>
            <a:ext cx="11545712" cy="2159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cap="none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 cap="all"/>
              <a:t>00 CHAPTER TITLE</a:t>
            </a:r>
            <a:endParaRPr lang="fr-FR" cap="all" noProof="1"/>
          </a:p>
        </p:txBody>
      </p:sp>
    </p:spTree>
    <p:extLst>
      <p:ext uri="{BB962C8B-B14F-4D97-AF65-F5344CB8AC3E}">
        <p14:creationId xmlns:p14="http://schemas.microsoft.com/office/powerpoint/2010/main" val="37688319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—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9502BD-2621-3A00-E060-DBA3CE5DB145}"/>
              </a:ext>
            </a:extLst>
          </p:cNvPr>
          <p:cNvSpPr/>
          <p:nvPr userDrawn="1"/>
        </p:nvSpPr>
        <p:spPr>
          <a:xfrm>
            <a:off x="-19251" y="0"/>
            <a:ext cx="1221125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4" name="Line 6">
            <a:extLst>
              <a:ext uri="{FF2B5EF4-FFF2-40B4-BE49-F238E27FC236}">
                <a16:creationId xmlns:a16="http://schemas.microsoft.com/office/drawing/2014/main" id="{6E3F6EBF-3337-6053-FFF5-E6EEB2E01B8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-19251" y="546118"/>
            <a:ext cx="12211224" cy="0"/>
          </a:xfrm>
          <a:prstGeom prst="line">
            <a:avLst/>
          </a:prstGeom>
          <a:noFill/>
          <a:ln w="12700" cap="flat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34" name="Line 16">
            <a:extLst>
              <a:ext uri="{FF2B5EF4-FFF2-40B4-BE49-F238E27FC236}">
                <a16:creationId xmlns:a16="http://schemas.microsoft.com/office/drawing/2014/main" id="{F4DA5FCE-5A29-79F2-C6FE-ED845CADDC7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-19251" y="1525606"/>
            <a:ext cx="12211224" cy="0"/>
          </a:xfrm>
          <a:prstGeom prst="line">
            <a:avLst/>
          </a:prstGeom>
          <a:noFill/>
          <a:ln w="12700" cap="flat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35" name="Line 17">
            <a:extLst>
              <a:ext uri="{FF2B5EF4-FFF2-40B4-BE49-F238E27FC236}">
                <a16:creationId xmlns:a16="http://schemas.microsoft.com/office/drawing/2014/main" id="{DDFA8492-AD74-CCBB-D106-CE230A9AC9B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-1201" y="4448194"/>
            <a:ext cx="12193174" cy="0"/>
          </a:xfrm>
          <a:prstGeom prst="line">
            <a:avLst/>
          </a:prstGeom>
          <a:noFill/>
          <a:ln w="12700" cap="flat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36" name="Line 18">
            <a:extLst>
              <a:ext uri="{FF2B5EF4-FFF2-40B4-BE49-F238E27FC236}">
                <a16:creationId xmlns:a16="http://schemas.microsoft.com/office/drawing/2014/main" id="{429B25D4-6C1F-A022-870F-6F59234856D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-1201" y="5426094"/>
            <a:ext cx="12193173" cy="0"/>
          </a:xfrm>
          <a:prstGeom prst="line">
            <a:avLst/>
          </a:prstGeom>
          <a:noFill/>
          <a:ln w="12700" cap="flat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37" name="Line 20">
            <a:extLst>
              <a:ext uri="{FF2B5EF4-FFF2-40B4-BE49-F238E27FC236}">
                <a16:creationId xmlns:a16="http://schemas.microsoft.com/office/drawing/2014/main" id="{9BBCA3B5-45DC-A712-2AF0-9320FA3AC778}"/>
              </a:ext>
            </a:extLst>
          </p:cNvPr>
          <p:cNvSpPr>
            <a:spLocks noChangeShapeType="1"/>
          </p:cNvSpPr>
          <p:nvPr/>
        </p:nvSpPr>
        <p:spPr bwMode="auto">
          <a:xfrm>
            <a:off x="-1200" y="3462356"/>
            <a:ext cx="12218574" cy="0"/>
          </a:xfrm>
          <a:prstGeom prst="line">
            <a:avLst/>
          </a:prstGeom>
          <a:noFill/>
          <a:ln w="12700" cap="flat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38" name="Line 21">
            <a:extLst>
              <a:ext uri="{FF2B5EF4-FFF2-40B4-BE49-F238E27FC236}">
                <a16:creationId xmlns:a16="http://schemas.microsoft.com/office/drawing/2014/main" id="{59FC0C1C-D84D-F83F-9A2C-8D279666DB03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2497156"/>
            <a:ext cx="12191973" cy="0"/>
          </a:xfrm>
          <a:prstGeom prst="line">
            <a:avLst/>
          </a:prstGeom>
          <a:noFill/>
          <a:ln w="12700" cap="flat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77A9EE7E-B07C-262A-FE81-EBEF68C54683}"/>
              </a:ext>
            </a:extLst>
          </p:cNvPr>
          <p:cNvGrpSpPr/>
          <p:nvPr userDrawn="1"/>
        </p:nvGrpSpPr>
        <p:grpSpPr>
          <a:xfrm>
            <a:off x="807230" y="-22208"/>
            <a:ext cx="10517968" cy="6857997"/>
            <a:chOff x="807230" y="-22207"/>
            <a:chExt cx="10517968" cy="6429376"/>
          </a:xfrm>
        </p:grpSpPr>
        <p:sp>
          <p:nvSpPr>
            <p:cNvPr id="429" name="Line 11">
              <a:extLst>
                <a:ext uri="{FF2B5EF4-FFF2-40B4-BE49-F238E27FC236}">
                  <a16:creationId xmlns:a16="http://schemas.microsoft.com/office/drawing/2014/main" id="{80D78D0D-030C-CABE-6EC5-6A5D6C7A6A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04086" y="-22207"/>
              <a:ext cx="0" cy="6429376"/>
            </a:xfrm>
            <a:prstGeom prst="line">
              <a:avLst/>
            </a:prstGeom>
            <a:noFill/>
            <a:ln w="127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0" name="Line 12">
              <a:extLst>
                <a:ext uri="{FF2B5EF4-FFF2-40B4-BE49-F238E27FC236}">
                  <a16:creationId xmlns:a16="http://schemas.microsoft.com/office/drawing/2014/main" id="{A7FE5A11-00DE-8344-696E-6D68F92D0B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53411" y="-22207"/>
              <a:ext cx="0" cy="6429376"/>
            </a:xfrm>
            <a:prstGeom prst="line">
              <a:avLst/>
            </a:prstGeom>
            <a:noFill/>
            <a:ln w="127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1" name="Line 13">
              <a:extLst>
                <a:ext uri="{FF2B5EF4-FFF2-40B4-BE49-F238E27FC236}">
                  <a16:creationId xmlns:a16="http://schemas.microsoft.com/office/drawing/2014/main" id="{9CDBA5B7-1401-36EC-0AB6-B0872BEAFD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431311" y="-22207"/>
              <a:ext cx="0" cy="6429376"/>
            </a:xfrm>
            <a:prstGeom prst="line">
              <a:avLst/>
            </a:prstGeom>
            <a:noFill/>
            <a:ln w="127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2" name="Line 14">
              <a:extLst>
                <a:ext uri="{FF2B5EF4-FFF2-40B4-BE49-F238E27FC236}">
                  <a16:creationId xmlns:a16="http://schemas.microsoft.com/office/drawing/2014/main" id="{FAC058E6-B6E8-98B8-8839-3173665EAE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380636" y="-22207"/>
              <a:ext cx="0" cy="6429376"/>
            </a:xfrm>
            <a:prstGeom prst="line">
              <a:avLst/>
            </a:prstGeom>
            <a:noFill/>
            <a:ln w="127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3" name="Line 15">
              <a:extLst>
                <a:ext uri="{FF2B5EF4-FFF2-40B4-BE49-F238E27FC236}">
                  <a16:creationId xmlns:a16="http://schemas.microsoft.com/office/drawing/2014/main" id="{A073ADC2-6064-FAC8-EDE7-0C6D39C323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325198" y="-22207"/>
              <a:ext cx="0" cy="6429376"/>
            </a:xfrm>
            <a:prstGeom prst="line">
              <a:avLst/>
            </a:prstGeom>
            <a:noFill/>
            <a:ln w="127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6" name="Line 8">
              <a:extLst>
                <a:ext uri="{FF2B5EF4-FFF2-40B4-BE49-F238E27FC236}">
                  <a16:creationId xmlns:a16="http://schemas.microsoft.com/office/drawing/2014/main" id="{79418959-44B9-B67A-50C4-726B5E44EE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30711" y="-22207"/>
              <a:ext cx="0" cy="6429376"/>
            </a:xfrm>
            <a:prstGeom prst="line">
              <a:avLst/>
            </a:prstGeom>
            <a:noFill/>
            <a:ln w="127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7" name="Line 9">
              <a:extLst>
                <a:ext uri="{FF2B5EF4-FFF2-40B4-BE49-F238E27FC236}">
                  <a16:creationId xmlns:a16="http://schemas.microsoft.com/office/drawing/2014/main" id="{E018A989-DD9D-D376-20CB-3F29E46A1A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92736" y="-22207"/>
              <a:ext cx="0" cy="6429376"/>
            </a:xfrm>
            <a:prstGeom prst="line">
              <a:avLst/>
            </a:prstGeom>
            <a:noFill/>
            <a:ln w="127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8" name="Line 10">
              <a:extLst>
                <a:ext uri="{FF2B5EF4-FFF2-40B4-BE49-F238E27FC236}">
                  <a16:creationId xmlns:a16="http://schemas.microsoft.com/office/drawing/2014/main" id="{534D276A-A666-9154-C3B4-374A00DA94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54761" y="-22207"/>
              <a:ext cx="0" cy="6429376"/>
            </a:xfrm>
            <a:prstGeom prst="line">
              <a:avLst/>
            </a:prstGeom>
            <a:noFill/>
            <a:ln w="127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31" name="Line 7">
              <a:extLst>
                <a:ext uri="{FF2B5EF4-FFF2-40B4-BE49-F238E27FC236}">
                  <a16:creationId xmlns:a16="http://schemas.microsoft.com/office/drawing/2014/main" id="{95CC25B2-F8D4-B9FE-4014-B3D69D789D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7230" y="-22207"/>
              <a:ext cx="0" cy="6429376"/>
            </a:xfrm>
            <a:prstGeom prst="line">
              <a:avLst/>
            </a:prstGeom>
            <a:noFill/>
            <a:ln w="127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32" name="Line 8">
              <a:extLst>
                <a:ext uri="{FF2B5EF4-FFF2-40B4-BE49-F238E27FC236}">
                  <a16:creationId xmlns:a16="http://schemas.microsoft.com/office/drawing/2014/main" id="{F7BFBB36-A717-1B29-5080-9A4FC762DE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59730" y="-22207"/>
              <a:ext cx="0" cy="6429376"/>
            </a:xfrm>
            <a:prstGeom prst="line">
              <a:avLst/>
            </a:prstGeom>
            <a:noFill/>
            <a:ln w="127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33" name="Line 9">
              <a:extLst>
                <a:ext uri="{FF2B5EF4-FFF2-40B4-BE49-F238E27FC236}">
                  <a16:creationId xmlns:a16="http://schemas.microsoft.com/office/drawing/2014/main" id="{88554308-417B-0E62-64E7-304D6F43D3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21755" y="-22207"/>
              <a:ext cx="0" cy="6429376"/>
            </a:xfrm>
            <a:prstGeom prst="line">
              <a:avLst/>
            </a:prstGeom>
            <a:noFill/>
            <a:ln w="127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34" name="Line 10">
              <a:extLst>
                <a:ext uri="{FF2B5EF4-FFF2-40B4-BE49-F238E27FC236}">
                  <a16:creationId xmlns:a16="http://schemas.microsoft.com/office/drawing/2014/main" id="{8C99A2BF-723A-F3F1-998D-CE09802A01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83780" y="-22207"/>
              <a:ext cx="0" cy="6429376"/>
            </a:xfrm>
            <a:prstGeom prst="line">
              <a:avLst/>
            </a:prstGeom>
            <a:noFill/>
            <a:ln w="127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620" name="Line 18">
            <a:extLst>
              <a:ext uri="{FF2B5EF4-FFF2-40B4-BE49-F238E27FC236}">
                <a16:creationId xmlns:a16="http://schemas.microsoft.com/office/drawing/2014/main" id="{EC8F59B1-5E93-E987-B365-DEC6244D99AF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-1201" y="6427787"/>
            <a:ext cx="12193173" cy="0"/>
          </a:xfrm>
          <a:prstGeom prst="line">
            <a:avLst/>
          </a:prstGeom>
          <a:noFill/>
          <a:ln w="12700" cap="flat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BB55DF9C-625A-C019-6664-234A9539222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449094" y="5373000"/>
            <a:ext cx="108000" cy="108000"/>
            <a:chOff x="961227" y="5651700"/>
            <a:chExt cx="54000" cy="54000"/>
          </a:xfrm>
        </p:grpSpPr>
        <p:cxnSp>
          <p:nvCxnSpPr>
            <p:cNvPr id="396" name="Connecteur droit 395">
              <a:extLst>
                <a:ext uri="{FF2B5EF4-FFF2-40B4-BE49-F238E27FC236}">
                  <a16:creationId xmlns:a16="http://schemas.microsoft.com/office/drawing/2014/main" id="{E1C1B09F-1903-6416-6757-B0112842EBB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Connecteur droit 396">
              <a:extLst>
                <a:ext uri="{FF2B5EF4-FFF2-40B4-BE49-F238E27FC236}">
                  <a16:creationId xmlns:a16="http://schemas.microsoft.com/office/drawing/2014/main" id="{1675267B-0E06-5750-2B0C-B1DB398459F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CAE6C463-3B2E-8A16-9B4E-373A09B4CBF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399213" y="5373000"/>
            <a:ext cx="108000" cy="108000"/>
            <a:chOff x="961227" y="5651700"/>
            <a:chExt cx="54000" cy="54000"/>
          </a:xfrm>
        </p:grpSpPr>
        <p:cxnSp>
          <p:nvCxnSpPr>
            <p:cNvPr id="394" name="Connecteur droit 393">
              <a:extLst>
                <a:ext uri="{FF2B5EF4-FFF2-40B4-BE49-F238E27FC236}">
                  <a16:creationId xmlns:a16="http://schemas.microsoft.com/office/drawing/2014/main" id="{D26C2094-09B7-51F1-EB6E-F5B0ECE0DC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Connecteur droit 394">
              <a:extLst>
                <a:ext uri="{FF2B5EF4-FFF2-40B4-BE49-F238E27FC236}">
                  <a16:creationId xmlns:a16="http://schemas.microsoft.com/office/drawing/2014/main" id="{3DD680EE-56BC-AEBC-5C6B-D81E2CD8A81D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EEAACDC3-3FFB-FD14-DE13-578BA1C1247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378700" y="5373000"/>
            <a:ext cx="108000" cy="108000"/>
            <a:chOff x="961227" y="5651700"/>
            <a:chExt cx="54000" cy="54000"/>
          </a:xfrm>
        </p:grpSpPr>
        <p:cxnSp>
          <p:nvCxnSpPr>
            <p:cNvPr id="392" name="Connecteur droit 391">
              <a:extLst>
                <a:ext uri="{FF2B5EF4-FFF2-40B4-BE49-F238E27FC236}">
                  <a16:creationId xmlns:a16="http://schemas.microsoft.com/office/drawing/2014/main" id="{D8868A3D-92BB-F08F-0B2C-546385A4D24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3" name="Connecteur droit 392">
              <a:extLst>
                <a:ext uri="{FF2B5EF4-FFF2-40B4-BE49-F238E27FC236}">
                  <a16:creationId xmlns:a16="http://schemas.microsoft.com/office/drawing/2014/main" id="{3B8D0E3C-00F3-7877-D582-65B490D6641D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00832B7C-4A67-6453-9E77-534C6780241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326438" y="5373000"/>
            <a:ext cx="108000" cy="108000"/>
            <a:chOff x="961227" y="5651700"/>
            <a:chExt cx="54000" cy="54000"/>
          </a:xfrm>
        </p:grpSpPr>
        <p:cxnSp>
          <p:nvCxnSpPr>
            <p:cNvPr id="390" name="Connecteur droit 389">
              <a:extLst>
                <a:ext uri="{FF2B5EF4-FFF2-40B4-BE49-F238E27FC236}">
                  <a16:creationId xmlns:a16="http://schemas.microsoft.com/office/drawing/2014/main" id="{A3CD75BA-489A-572B-5BE3-DCAE7EB85E7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Connecteur droit 390">
              <a:extLst>
                <a:ext uri="{FF2B5EF4-FFF2-40B4-BE49-F238E27FC236}">
                  <a16:creationId xmlns:a16="http://schemas.microsoft.com/office/drawing/2014/main" id="{17FCF653-2E8F-619E-FD54-F00933CD2A1B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E7681FA8-EE2C-565D-40C5-20206827C85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271793" y="5373000"/>
            <a:ext cx="108000" cy="108000"/>
            <a:chOff x="961227" y="5651700"/>
            <a:chExt cx="54000" cy="54000"/>
          </a:xfrm>
        </p:grpSpPr>
        <p:cxnSp>
          <p:nvCxnSpPr>
            <p:cNvPr id="388" name="Connecteur droit 387">
              <a:extLst>
                <a:ext uri="{FF2B5EF4-FFF2-40B4-BE49-F238E27FC236}">
                  <a16:creationId xmlns:a16="http://schemas.microsoft.com/office/drawing/2014/main" id="{AA72B8E5-F3EF-CD7D-3BAD-06BADD2D037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Connecteur droit 388">
              <a:extLst>
                <a:ext uri="{FF2B5EF4-FFF2-40B4-BE49-F238E27FC236}">
                  <a16:creationId xmlns:a16="http://schemas.microsoft.com/office/drawing/2014/main" id="{F5579C8D-CB5D-5A00-45B9-A9047E78556C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87AEC4A3-6B9F-6D38-CB6F-2ED04BDF817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449094" y="4395268"/>
            <a:ext cx="108000" cy="108000"/>
            <a:chOff x="961227" y="5651700"/>
            <a:chExt cx="54000" cy="54000"/>
          </a:xfrm>
        </p:grpSpPr>
        <p:cxnSp>
          <p:nvCxnSpPr>
            <p:cNvPr id="378" name="Connecteur droit 377">
              <a:extLst>
                <a:ext uri="{FF2B5EF4-FFF2-40B4-BE49-F238E27FC236}">
                  <a16:creationId xmlns:a16="http://schemas.microsoft.com/office/drawing/2014/main" id="{0DADFF31-6685-2879-F125-E0FE8AB19ED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Connecteur droit 378">
              <a:extLst>
                <a:ext uri="{FF2B5EF4-FFF2-40B4-BE49-F238E27FC236}">
                  <a16:creationId xmlns:a16="http://schemas.microsoft.com/office/drawing/2014/main" id="{89A319D1-94EF-AEC1-2F80-BEE30A9E94A1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3611E7D5-55C5-372B-A29C-50E35033653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399213" y="4395268"/>
            <a:ext cx="108000" cy="108000"/>
            <a:chOff x="961227" y="5651700"/>
            <a:chExt cx="54000" cy="54000"/>
          </a:xfrm>
        </p:grpSpPr>
        <p:cxnSp>
          <p:nvCxnSpPr>
            <p:cNvPr id="376" name="Connecteur droit 375">
              <a:extLst>
                <a:ext uri="{FF2B5EF4-FFF2-40B4-BE49-F238E27FC236}">
                  <a16:creationId xmlns:a16="http://schemas.microsoft.com/office/drawing/2014/main" id="{CCB3E6F4-A9CD-6E21-2B21-720F5A03F4F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Connecteur droit 376">
              <a:extLst>
                <a:ext uri="{FF2B5EF4-FFF2-40B4-BE49-F238E27FC236}">
                  <a16:creationId xmlns:a16="http://schemas.microsoft.com/office/drawing/2014/main" id="{A2418D60-BBC1-3F58-9C0A-9FD542AFF47C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C35D8CEF-5F84-6940-A84A-91826EEA2E1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378700" y="4395268"/>
            <a:ext cx="108000" cy="108000"/>
            <a:chOff x="961227" y="5651700"/>
            <a:chExt cx="54000" cy="54000"/>
          </a:xfrm>
        </p:grpSpPr>
        <p:cxnSp>
          <p:nvCxnSpPr>
            <p:cNvPr id="374" name="Connecteur droit 373">
              <a:extLst>
                <a:ext uri="{FF2B5EF4-FFF2-40B4-BE49-F238E27FC236}">
                  <a16:creationId xmlns:a16="http://schemas.microsoft.com/office/drawing/2014/main" id="{D5A34599-E2AA-FB16-F42A-86974DB7887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Connecteur droit 374">
              <a:extLst>
                <a:ext uri="{FF2B5EF4-FFF2-40B4-BE49-F238E27FC236}">
                  <a16:creationId xmlns:a16="http://schemas.microsoft.com/office/drawing/2014/main" id="{17B15B2E-3C71-83D5-46B6-35DA72F72747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F2EAB2D4-4A7B-FA4C-1CC7-4CBF0260FED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326438" y="4395268"/>
            <a:ext cx="108000" cy="108000"/>
            <a:chOff x="961227" y="5651700"/>
            <a:chExt cx="54000" cy="54000"/>
          </a:xfrm>
        </p:grpSpPr>
        <p:cxnSp>
          <p:nvCxnSpPr>
            <p:cNvPr id="372" name="Connecteur droit 371">
              <a:extLst>
                <a:ext uri="{FF2B5EF4-FFF2-40B4-BE49-F238E27FC236}">
                  <a16:creationId xmlns:a16="http://schemas.microsoft.com/office/drawing/2014/main" id="{8DF0E548-AD46-2301-A04B-6FE6B85478B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Connecteur droit 372">
              <a:extLst>
                <a:ext uri="{FF2B5EF4-FFF2-40B4-BE49-F238E27FC236}">
                  <a16:creationId xmlns:a16="http://schemas.microsoft.com/office/drawing/2014/main" id="{09172A5E-C0D4-69AF-EC78-795F745C7F32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1EE8041C-269E-B46D-0592-53AECFEB563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271793" y="4395268"/>
            <a:ext cx="108000" cy="108000"/>
            <a:chOff x="961227" y="5651700"/>
            <a:chExt cx="54000" cy="54000"/>
          </a:xfrm>
        </p:grpSpPr>
        <p:cxnSp>
          <p:nvCxnSpPr>
            <p:cNvPr id="370" name="Connecteur droit 369">
              <a:extLst>
                <a:ext uri="{FF2B5EF4-FFF2-40B4-BE49-F238E27FC236}">
                  <a16:creationId xmlns:a16="http://schemas.microsoft.com/office/drawing/2014/main" id="{AEF2109F-D6A4-E64B-E5C8-34DB5951BFA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Connecteur droit 370">
              <a:extLst>
                <a:ext uri="{FF2B5EF4-FFF2-40B4-BE49-F238E27FC236}">
                  <a16:creationId xmlns:a16="http://schemas.microsoft.com/office/drawing/2014/main" id="{266FF62F-A8BA-BDA6-7B09-66B780781B0E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E85669A4-2D15-B622-D09F-677463DF653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451475" y="3407589"/>
            <a:ext cx="108000" cy="108000"/>
            <a:chOff x="961227" y="5651700"/>
            <a:chExt cx="54000" cy="54000"/>
          </a:xfrm>
        </p:grpSpPr>
        <p:cxnSp>
          <p:nvCxnSpPr>
            <p:cNvPr id="359" name="Connecteur droit 358">
              <a:extLst>
                <a:ext uri="{FF2B5EF4-FFF2-40B4-BE49-F238E27FC236}">
                  <a16:creationId xmlns:a16="http://schemas.microsoft.com/office/drawing/2014/main" id="{B33C8A1C-8281-560C-80AD-8D3FE3ECC44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Connecteur droit 359">
              <a:extLst>
                <a:ext uri="{FF2B5EF4-FFF2-40B4-BE49-F238E27FC236}">
                  <a16:creationId xmlns:a16="http://schemas.microsoft.com/office/drawing/2014/main" id="{F80BC179-DC37-C523-1CCD-BA022C85A5EE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9A03F92C-9C1F-82C4-4B33-8912C9571B3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401594" y="3407589"/>
            <a:ext cx="108000" cy="108000"/>
            <a:chOff x="961227" y="5651700"/>
            <a:chExt cx="54000" cy="54000"/>
          </a:xfrm>
        </p:grpSpPr>
        <p:cxnSp>
          <p:nvCxnSpPr>
            <p:cNvPr id="357" name="Connecteur droit 356">
              <a:extLst>
                <a:ext uri="{FF2B5EF4-FFF2-40B4-BE49-F238E27FC236}">
                  <a16:creationId xmlns:a16="http://schemas.microsoft.com/office/drawing/2014/main" id="{D0C281DB-F338-6FA6-449A-47E455E9A3E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Connecteur droit 357">
              <a:extLst>
                <a:ext uri="{FF2B5EF4-FFF2-40B4-BE49-F238E27FC236}">
                  <a16:creationId xmlns:a16="http://schemas.microsoft.com/office/drawing/2014/main" id="{33814F49-328B-9D27-768A-1FE6638D5EBE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B26CFAD0-2091-5344-64ED-6E1CC453118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381081" y="3407589"/>
            <a:ext cx="108000" cy="108000"/>
            <a:chOff x="961227" y="5651700"/>
            <a:chExt cx="54000" cy="54000"/>
          </a:xfrm>
        </p:grpSpPr>
        <p:cxnSp>
          <p:nvCxnSpPr>
            <p:cNvPr id="355" name="Connecteur droit 354">
              <a:extLst>
                <a:ext uri="{FF2B5EF4-FFF2-40B4-BE49-F238E27FC236}">
                  <a16:creationId xmlns:a16="http://schemas.microsoft.com/office/drawing/2014/main" id="{78EC5A84-34B7-F2E6-0FD4-7CC922D789D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Connecteur droit 355">
              <a:extLst>
                <a:ext uri="{FF2B5EF4-FFF2-40B4-BE49-F238E27FC236}">
                  <a16:creationId xmlns:a16="http://schemas.microsoft.com/office/drawing/2014/main" id="{40652A88-4193-3B74-CDF8-942F3DDE089C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03016943-A4AC-58B4-EF2E-4FCD8ED07E9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328819" y="3407589"/>
            <a:ext cx="108000" cy="108000"/>
            <a:chOff x="961227" y="5651700"/>
            <a:chExt cx="54000" cy="54000"/>
          </a:xfrm>
        </p:grpSpPr>
        <p:cxnSp>
          <p:nvCxnSpPr>
            <p:cNvPr id="353" name="Connecteur droit 352">
              <a:extLst>
                <a:ext uri="{FF2B5EF4-FFF2-40B4-BE49-F238E27FC236}">
                  <a16:creationId xmlns:a16="http://schemas.microsoft.com/office/drawing/2014/main" id="{E297169B-1E9D-5023-5780-646F70046E3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Connecteur droit 353">
              <a:extLst>
                <a:ext uri="{FF2B5EF4-FFF2-40B4-BE49-F238E27FC236}">
                  <a16:creationId xmlns:a16="http://schemas.microsoft.com/office/drawing/2014/main" id="{ABD845DB-9375-86B9-44E8-E14D25B3E34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8503139D-4DCA-D616-3045-83A4B2C19F8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271793" y="3407589"/>
            <a:ext cx="108000" cy="108000"/>
            <a:chOff x="961227" y="5651700"/>
            <a:chExt cx="54000" cy="54000"/>
          </a:xfrm>
        </p:grpSpPr>
        <p:cxnSp>
          <p:nvCxnSpPr>
            <p:cNvPr id="351" name="Connecteur droit 350">
              <a:extLst>
                <a:ext uri="{FF2B5EF4-FFF2-40B4-BE49-F238E27FC236}">
                  <a16:creationId xmlns:a16="http://schemas.microsoft.com/office/drawing/2014/main" id="{01513433-72BC-E15D-C5F4-FB721A651C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Connecteur droit 351">
              <a:extLst>
                <a:ext uri="{FF2B5EF4-FFF2-40B4-BE49-F238E27FC236}">
                  <a16:creationId xmlns:a16="http://schemas.microsoft.com/office/drawing/2014/main" id="{79116AEA-790E-0E35-B5C8-00D6B7B0DA62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2F55A465-BDE4-5B93-CE55-F901F10CEFA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449094" y="2444531"/>
            <a:ext cx="108000" cy="108000"/>
            <a:chOff x="961227" y="5651700"/>
            <a:chExt cx="54000" cy="54000"/>
          </a:xfrm>
        </p:grpSpPr>
        <p:cxnSp>
          <p:nvCxnSpPr>
            <p:cNvPr id="341" name="Connecteur droit 340">
              <a:extLst>
                <a:ext uri="{FF2B5EF4-FFF2-40B4-BE49-F238E27FC236}">
                  <a16:creationId xmlns:a16="http://schemas.microsoft.com/office/drawing/2014/main" id="{C5085D9C-2B4D-F538-21AC-FE7217231B2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Connecteur droit 341">
              <a:extLst>
                <a:ext uri="{FF2B5EF4-FFF2-40B4-BE49-F238E27FC236}">
                  <a16:creationId xmlns:a16="http://schemas.microsoft.com/office/drawing/2014/main" id="{61A12677-371C-82FA-B6F6-78A482AC8030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5E147979-FCD8-C3B8-DB41-13CDE371245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399213" y="2444531"/>
            <a:ext cx="108000" cy="108000"/>
            <a:chOff x="961227" y="5651700"/>
            <a:chExt cx="54000" cy="54000"/>
          </a:xfrm>
        </p:grpSpPr>
        <p:cxnSp>
          <p:nvCxnSpPr>
            <p:cNvPr id="339" name="Connecteur droit 338">
              <a:extLst>
                <a:ext uri="{FF2B5EF4-FFF2-40B4-BE49-F238E27FC236}">
                  <a16:creationId xmlns:a16="http://schemas.microsoft.com/office/drawing/2014/main" id="{9BB7ACDB-EF36-004F-1EFA-60F96D4EC09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Connecteur droit 339">
              <a:extLst>
                <a:ext uri="{FF2B5EF4-FFF2-40B4-BE49-F238E27FC236}">
                  <a16:creationId xmlns:a16="http://schemas.microsoft.com/office/drawing/2014/main" id="{E7D50BA9-CA33-9AA2-5A64-437B6911007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6FED947D-055A-9DEA-3846-7B3DC4BCF46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378700" y="2444531"/>
            <a:ext cx="108000" cy="108000"/>
            <a:chOff x="961227" y="5651700"/>
            <a:chExt cx="54000" cy="54000"/>
          </a:xfrm>
        </p:grpSpPr>
        <p:cxnSp>
          <p:nvCxnSpPr>
            <p:cNvPr id="337" name="Connecteur droit 336">
              <a:extLst>
                <a:ext uri="{FF2B5EF4-FFF2-40B4-BE49-F238E27FC236}">
                  <a16:creationId xmlns:a16="http://schemas.microsoft.com/office/drawing/2014/main" id="{A750748B-CB8C-3EBC-FA78-AFBC9EAF706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Connecteur droit 337">
              <a:extLst>
                <a:ext uri="{FF2B5EF4-FFF2-40B4-BE49-F238E27FC236}">
                  <a16:creationId xmlns:a16="http://schemas.microsoft.com/office/drawing/2014/main" id="{F22E3908-657E-2C4C-B9AA-CA74545616D6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D4522F1E-AE92-C6BA-9CAF-F99D9560DD1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326438" y="2444531"/>
            <a:ext cx="108000" cy="108000"/>
            <a:chOff x="961227" y="5651700"/>
            <a:chExt cx="54000" cy="54000"/>
          </a:xfrm>
        </p:grpSpPr>
        <p:cxnSp>
          <p:nvCxnSpPr>
            <p:cNvPr id="335" name="Connecteur droit 334">
              <a:extLst>
                <a:ext uri="{FF2B5EF4-FFF2-40B4-BE49-F238E27FC236}">
                  <a16:creationId xmlns:a16="http://schemas.microsoft.com/office/drawing/2014/main" id="{2671A19B-5279-44A4-C99B-E30977ED816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Connecteur droit 335">
              <a:extLst>
                <a:ext uri="{FF2B5EF4-FFF2-40B4-BE49-F238E27FC236}">
                  <a16:creationId xmlns:a16="http://schemas.microsoft.com/office/drawing/2014/main" id="{3C12FE82-631A-72DD-C22F-24FE1B2A9C1B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B8CF6DBB-00A7-AE9F-E7B2-A485F0C4EA1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271793" y="2444531"/>
            <a:ext cx="108000" cy="108000"/>
            <a:chOff x="961227" y="5651700"/>
            <a:chExt cx="54000" cy="54000"/>
          </a:xfrm>
        </p:grpSpPr>
        <p:cxnSp>
          <p:nvCxnSpPr>
            <p:cNvPr id="333" name="Connecteur droit 332">
              <a:extLst>
                <a:ext uri="{FF2B5EF4-FFF2-40B4-BE49-F238E27FC236}">
                  <a16:creationId xmlns:a16="http://schemas.microsoft.com/office/drawing/2014/main" id="{24B169A1-47A1-FB08-E652-23D493EC9A3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Connecteur droit 333">
              <a:extLst>
                <a:ext uri="{FF2B5EF4-FFF2-40B4-BE49-F238E27FC236}">
                  <a16:creationId xmlns:a16="http://schemas.microsoft.com/office/drawing/2014/main" id="{6F499B43-1CAB-AFDC-7E01-541BCAC27D9A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04A4A10E-C6EE-A93B-B99C-6B591657B04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449094" y="1472981"/>
            <a:ext cx="108000" cy="108000"/>
            <a:chOff x="961227" y="5651700"/>
            <a:chExt cx="54000" cy="54000"/>
          </a:xfrm>
        </p:grpSpPr>
        <p:cxnSp>
          <p:nvCxnSpPr>
            <p:cNvPr id="323" name="Connecteur droit 322">
              <a:extLst>
                <a:ext uri="{FF2B5EF4-FFF2-40B4-BE49-F238E27FC236}">
                  <a16:creationId xmlns:a16="http://schemas.microsoft.com/office/drawing/2014/main" id="{29CF4169-3C4B-BF20-6B88-BED9300179F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Connecteur droit 323">
              <a:extLst>
                <a:ext uri="{FF2B5EF4-FFF2-40B4-BE49-F238E27FC236}">
                  <a16:creationId xmlns:a16="http://schemas.microsoft.com/office/drawing/2014/main" id="{72EE3826-B4B9-6966-9187-191EDBF24147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1A1E934D-1469-FF98-54E2-E562DC87D5A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399213" y="1472981"/>
            <a:ext cx="108000" cy="108000"/>
            <a:chOff x="961227" y="5651700"/>
            <a:chExt cx="54000" cy="54000"/>
          </a:xfrm>
        </p:grpSpPr>
        <p:cxnSp>
          <p:nvCxnSpPr>
            <p:cNvPr id="320" name="Connecteur droit 319">
              <a:extLst>
                <a:ext uri="{FF2B5EF4-FFF2-40B4-BE49-F238E27FC236}">
                  <a16:creationId xmlns:a16="http://schemas.microsoft.com/office/drawing/2014/main" id="{BE4B69C2-CF6F-0664-6599-8A5DC67C70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Connecteur droit 320">
              <a:extLst>
                <a:ext uri="{FF2B5EF4-FFF2-40B4-BE49-F238E27FC236}">
                  <a16:creationId xmlns:a16="http://schemas.microsoft.com/office/drawing/2014/main" id="{C60FE15E-0E5E-3345-B747-0265B841175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049AE824-B2FA-512D-EFC2-EE2469AF74E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378700" y="1472981"/>
            <a:ext cx="108000" cy="108000"/>
            <a:chOff x="961227" y="5651700"/>
            <a:chExt cx="54000" cy="54000"/>
          </a:xfrm>
        </p:grpSpPr>
        <p:cxnSp>
          <p:nvCxnSpPr>
            <p:cNvPr id="254" name="Connecteur droit 253">
              <a:extLst>
                <a:ext uri="{FF2B5EF4-FFF2-40B4-BE49-F238E27FC236}">
                  <a16:creationId xmlns:a16="http://schemas.microsoft.com/office/drawing/2014/main" id="{7EA0C3B0-3AE3-4BE7-7D4F-44CAF446497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Connecteur droit 254">
              <a:extLst>
                <a:ext uri="{FF2B5EF4-FFF2-40B4-BE49-F238E27FC236}">
                  <a16:creationId xmlns:a16="http://schemas.microsoft.com/office/drawing/2014/main" id="{46E1F6C4-4AD9-29A8-7E28-73769816805A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2780E486-61E6-17E3-9743-D2BA0D106AC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326438" y="1472981"/>
            <a:ext cx="108000" cy="108000"/>
            <a:chOff x="961227" y="5651700"/>
            <a:chExt cx="54000" cy="54000"/>
          </a:xfrm>
        </p:grpSpPr>
        <p:cxnSp>
          <p:nvCxnSpPr>
            <p:cNvPr id="252" name="Connecteur droit 251">
              <a:extLst>
                <a:ext uri="{FF2B5EF4-FFF2-40B4-BE49-F238E27FC236}">
                  <a16:creationId xmlns:a16="http://schemas.microsoft.com/office/drawing/2014/main" id="{D978C20A-6D70-C465-F771-223D4D15EB6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Connecteur droit 252">
              <a:extLst>
                <a:ext uri="{FF2B5EF4-FFF2-40B4-BE49-F238E27FC236}">
                  <a16:creationId xmlns:a16="http://schemas.microsoft.com/office/drawing/2014/main" id="{26B84B8B-61FE-C6B8-B738-D085D82E3511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D62233D4-BE26-D8EE-5E6C-B9E5933FC62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271793" y="1472981"/>
            <a:ext cx="108000" cy="108000"/>
            <a:chOff x="961227" y="5651700"/>
            <a:chExt cx="54000" cy="54000"/>
          </a:xfrm>
        </p:grpSpPr>
        <p:cxnSp>
          <p:nvCxnSpPr>
            <p:cNvPr id="250" name="Connecteur droit 249">
              <a:extLst>
                <a:ext uri="{FF2B5EF4-FFF2-40B4-BE49-F238E27FC236}">
                  <a16:creationId xmlns:a16="http://schemas.microsoft.com/office/drawing/2014/main" id="{B9440938-4930-780E-E406-7446FC41C4C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Connecteur droit 250">
              <a:extLst>
                <a:ext uri="{FF2B5EF4-FFF2-40B4-BE49-F238E27FC236}">
                  <a16:creationId xmlns:a16="http://schemas.microsoft.com/office/drawing/2014/main" id="{264EE4E0-61F8-44BD-F123-07E735B08D43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FDF684B0-AB1D-C7FC-DB27-0E29672A817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578603" y="5373000"/>
            <a:ext cx="108000" cy="108000"/>
            <a:chOff x="961227" y="5651700"/>
            <a:chExt cx="54000" cy="54000"/>
          </a:xfrm>
        </p:grpSpPr>
        <p:cxnSp>
          <p:nvCxnSpPr>
            <p:cNvPr id="402" name="Connecteur droit 401">
              <a:extLst>
                <a:ext uri="{FF2B5EF4-FFF2-40B4-BE49-F238E27FC236}">
                  <a16:creationId xmlns:a16="http://schemas.microsoft.com/office/drawing/2014/main" id="{D0911D6E-C9F1-533B-69A9-E94D217486A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Connecteur droit 402">
              <a:extLst>
                <a:ext uri="{FF2B5EF4-FFF2-40B4-BE49-F238E27FC236}">
                  <a16:creationId xmlns:a16="http://schemas.microsoft.com/office/drawing/2014/main" id="{F8044C01-5A26-B3E3-B60C-19116BAAE68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73002375-0B69-939E-D4DC-88BDD20E458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539331" y="5373000"/>
            <a:ext cx="108000" cy="108000"/>
            <a:chOff x="961227" y="5651700"/>
            <a:chExt cx="54000" cy="54000"/>
          </a:xfrm>
        </p:grpSpPr>
        <p:cxnSp>
          <p:nvCxnSpPr>
            <p:cNvPr id="400" name="Connecteur droit 399">
              <a:extLst>
                <a:ext uri="{FF2B5EF4-FFF2-40B4-BE49-F238E27FC236}">
                  <a16:creationId xmlns:a16="http://schemas.microsoft.com/office/drawing/2014/main" id="{F4F413B6-946F-C894-9C2B-70B10D36B5D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Connecteur droit 400">
              <a:extLst>
                <a:ext uri="{FF2B5EF4-FFF2-40B4-BE49-F238E27FC236}">
                  <a16:creationId xmlns:a16="http://schemas.microsoft.com/office/drawing/2014/main" id="{25C33046-DC00-7986-2DD5-0C4DDC558C30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A4306C94-3449-46FD-97D1-6E9569F027D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501356" y="5373000"/>
            <a:ext cx="108000" cy="108000"/>
            <a:chOff x="961227" y="5651700"/>
            <a:chExt cx="54000" cy="54000"/>
          </a:xfrm>
        </p:grpSpPr>
        <p:cxnSp>
          <p:nvCxnSpPr>
            <p:cNvPr id="398" name="Connecteur droit 397">
              <a:extLst>
                <a:ext uri="{FF2B5EF4-FFF2-40B4-BE49-F238E27FC236}">
                  <a16:creationId xmlns:a16="http://schemas.microsoft.com/office/drawing/2014/main" id="{1E08B7F0-4C90-F390-EC3E-CDBE7889FE6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Connecteur droit 398">
              <a:extLst>
                <a:ext uri="{FF2B5EF4-FFF2-40B4-BE49-F238E27FC236}">
                  <a16:creationId xmlns:a16="http://schemas.microsoft.com/office/drawing/2014/main" id="{C0711A77-C2F8-69A1-82F6-F7A9BC05193E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B86CE043-9847-6F99-0C8E-1F9645BE949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578603" y="4395268"/>
            <a:ext cx="108000" cy="108000"/>
            <a:chOff x="961227" y="5651700"/>
            <a:chExt cx="54000" cy="54000"/>
          </a:xfrm>
        </p:grpSpPr>
        <p:cxnSp>
          <p:nvCxnSpPr>
            <p:cNvPr id="384" name="Connecteur droit 383">
              <a:extLst>
                <a:ext uri="{FF2B5EF4-FFF2-40B4-BE49-F238E27FC236}">
                  <a16:creationId xmlns:a16="http://schemas.microsoft.com/office/drawing/2014/main" id="{DA911BDF-6EBE-2153-6DA4-778BE187CF9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Connecteur droit 384">
              <a:extLst>
                <a:ext uri="{FF2B5EF4-FFF2-40B4-BE49-F238E27FC236}">
                  <a16:creationId xmlns:a16="http://schemas.microsoft.com/office/drawing/2014/main" id="{32A70A2C-6A10-59FA-7D7D-E468BC958AF4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94853371-728B-C861-8E6F-5D6520B86DE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539331" y="4395268"/>
            <a:ext cx="108000" cy="108000"/>
            <a:chOff x="961227" y="5651700"/>
            <a:chExt cx="54000" cy="54000"/>
          </a:xfrm>
        </p:grpSpPr>
        <p:cxnSp>
          <p:nvCxnSpPr>
            <p:cNvPr id="382" name="Connecteur droit 381">
              <a:extLst>
                <a:ext uri="{FF2B5EF4-FFF2-40B4-BE49-F238E27FC236}">
                  <a16:creationId xmlns:a16="http://schemas.microsoft.com/office/drawing/2014/main" id="{210BE77F-9E47-CC62-9B19-C2F4CCF718B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Connecteur droit 382">
              <a:extLst>
                <a:ext uri="{FF2B5EF4-FFF2-40B4-BE49-F238E27FC236}">
                  <a16:creationId xmlns:a16="http://schemas.microsoft.com/office/drawing/2014/main" id="{8DB31B58-331A-C280-783A-9FAED7F22AF0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9381ED93-20E7-4CB1-8E4B-FCF9FE05E3D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501356" y="4395268"/>
            <a:ext cx="108000" cy="108000"/>
            <a:chOff x="961227" y="5651700"/>
            <a:chExt cx="54000" cy="54000"/>
          </a:xfrm>
        </p:grpSpPr>
        <p:cxnSp>
          <p:nvCxnSpPr>
            <p:cNvPr id="380" name="Connecteur droit 379">
              <a:extLst>
                <a:ext uri="{FF2B5EF4-FFF2-40B4-BE49-F238E27FC236}">
                  <a16:creationId xmlns:a16="http://schemas.microsoft.com/office/drawing/2014/main" id="{495D468E-8FFD-C492-4327-3055DD946C9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Connecteur droit 380">
              <a:extLst>
                <a:ext uri="{FF2B5EF4-FFF2-40B4-BE49-F238E27FC236}">
                  <a16:creationId xmlns:a16="http://schemas.microsoft.com/office/drawing/2014/main" id="{DC4C71F8-A978-6976-CDA1-EF384879693B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EC17CD52-AF6E-6800-C5DF-B61AF2DFF36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580984" y="3407589"/>
            <a:ext cx="108000" cy="108000"/>
            <a:chOff x="961227" y="5651700"/>
            <a:chExt cx="54000" cy="54000"/>
          </a:xfrm>
        </p:grpSpPr>
        <p:cxnSp>
          <p:nvCxnSpPr>
            <p:cNvPr id="366" name="Connecteur droit 365">
              <a:extLst>
                <a:ext uri="{FF2B5EF4-FFF2-40B4-BE49-F238E27FC236}">
                  <a16:creationId xmlns:a16="http://schemas.microsoft.com/office/drawing/2014/main" id="{3DA50C46-0270-8E88-3DE9-4116EDBAD89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Connecteur droit 366">
              <a:extLst>
                <a:ext uri="{FF2B5EF4-FFF2-40B4-BE49-F238E27FC236}">
                  <a16:creationId xmlns:a16="http://schemas.microsoft.com/office/drawing/2014/main" id="{06902118-E5EB-5351-8C64-8A8A4774AFB3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D3F00696-C3FF-F3C5-7EBE-F10EAF4CAAC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541712" y="3407589"/>
            <a:ext cx="108000" cy="108000"/>
            <a:chOff x="961227" y="5651700"/>
            <a:chExt cx="54000" cy="54000"/>
          </a:xfrm>
        </p:grpSpPr>
        <p:cxnSp>
          <p:nvCxnSpPr>
            <p:cNvPr id="364" name="Connecteur droit 363">
              <a:extLst>
                <a:ext uri="{FF2B5EF4-FFF2-40B4-BE49-F238E27FC236}">
                  <a16:creationId xmlns:a16="http://schemas.microsoft.com/office/drawing/2014/main" id="{83CB82A2-5CF7-3836-23A2-1D275605F31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Connecteur droit 364">
              <a:extLst>
                <a:ext uri="{FF2B5EF4-FFF2-40B4-BE49-F238E27FC236}">
                  <a16:creationId xmlns:a16="http://schemas.microsoft.com/office/drawing/2014/main" id="{3E9450E0-156A-C6C2-E7C3-25868445823B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6D7B9ED6-2EBA-9C50-74C6-F0D9E53AB26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503737" y="3407589"/>
            <a:ext cx="108000" cy="108000"/>
            <a:chOff x="961227" y="5651700"/>
            <a:chExt cx="54000" cy="54000"/>
          </a:xfrm>
        </p:grpSpPr>
        <p:cxnSp>
          <p:nvCxnSpPr>
            <p:cNvPr id="361" name="Connecteur droit 360">
              <a:extLst>
                <a:ext uri="{FF2B5EF4-FFF2-40B4-BE49-F238E27FC236}">
                  <a16:creationId xmlns:a16="http://schemas.microsoft.com/office/drawing/2014/main" id="{4BC92556-2929-9A26-E840-570E9E4D380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Connecteur droit 362">
              <a:extLst>
                <a:ext uri="{FF2B5EF4-FFF2-40B4-BE49-F238E27FC236}">
                  <a16:creationId xmlns:a16="http://schemas.microsoft.com/office/drawing/2014/main" id="{344E72D3-D96E-2C76-1A41-9AF9A655D44A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C3ADF94A-56C8-F28E-01EE-50AC708CFC7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578603" y="2444531"/>
            <a:ext cx="108000" cy="108000"/>
            <a:chOff x="961227" y="5651700"/>
            <a:chExt cx="54000" cy="54000"/>
          </a:xfrm>
        </p:grpSpPr>
        <p:cxnSp>
          <p:nvCxnSpPr>
            <p:cNvPr id="347" name="Connecteur droit 346">
              <a:extLst>
                <a:ext uri="{FF2B5EF4-FFF2-40B4-BE49-F238E27FC236}">
                  <a16:creationId xmlns:a16="http://schemas.microsoft.com/office/drawing/2014/main" id="{5BD95119-FF2C-AF6C-2B18-D5675D3D1BC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Connecteur droit 347">
              <a:extLst>
                <a:ext uri="{FF2B5EF4-FFF2-40B4-BE49-F238E27FC236}">
                  <a16:creationId xmlns:a16="http://schemas.microsoft.com/office/drawing/2014/main" id="{A1FD1CF8-1794-53CC-0ABA-44C1CFC366AB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1974EDF7-049D-36C7-4163-F97786D0DBC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539331" y="2444531"/>
            <a:ext cx="108000" cy="108000"/>
            <a:chOff x="961227" y="5651700"/>
            <a:chExt cx="54000" cy="54000"/>
          </a:xfrm>
        </p:grpSpPr>
        <p:cxnSp>
          <p:nvCxnSpPr>
            <p:cNvPr id="345" name="Connecteur droit 344">
              <a:extLst>
                <a:ext uri="{FF2B5EF4-FFF2-40B4-BE49-F238E27FC236}">
                  <a16:creationId xmlns:a16="http://schemas.microsoft.com/office/drawing/2014/main" id="{C4A3A50C-D48F-9139-C7A7-2403C72B194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Connecteur droit 345">
              <a:extLst>
                <a:ext uri="{FF2B5EF4-FFF2-40B4-BE49-F238E27FC236}">
                  <a16:creationId xmlns:a16="http://schemas.microsoft.com/office/drawing/2014/main" id="{0B3218D1-512F-23DD-084D-655E31534B4A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03B58120-B0E0-46BC-DCA8-8E7D3F59CEA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501356" y="2444531"/>
            <a:ext cx="108000" cy="108000"/>
            <a:chOff x="961227" y="5651700"/>
            <a:chExt cx="54000" cy="54000"/>
          </a:xfrm>
        </p:grpSpPr>
        <p:cxnSp>
          <p:nvCxnSpPr>
            <p:cNvPr id="343" name="Connecteur droit 342">
              <a:extLst>
                <a:ext uri="{FF2B5EF4-FFF2-40B4-BE49-F238E27FC236}">
                  <a16:creationId xmlns:a16="http://schemas.microsoft.com/office/drawing/2014/main" id="{1E99160A-C2A4-D201-67D8-3A9C4EAF27E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Connecteur droit 343">
              <a:extLst>
                <a:ext uri="{FF2B5EF4-FFF2-40B4-BE49-F238E27FC236}">
                  <a16:creationId xmlns:a16="http://schemas.microsoft.com/office/drawing/2014/main" id="{008D4F18-3CC2-8636-CC82-A20E502971ED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956BDB86-78B8-B76A-1817-991B0A1A87F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578603" y="1472981"/>
            <a:ext cx="108000" cy="108000"/>
            <a:chOff x="961227" y="5651700"/>
            <a:chExt cx="54000" cy="54000"/>
          </a:xfrm>
        </p:grpSpPr>
        <p:cxnSp>
          <p:nvCxnSpPr>
            <p:cNvPr id="329" name="Connecteur droit 328">
              <a:extLst>
                <a:ext uri="{FF2B5EF4-FFF2-40B4-BE49-F238E27FC236}">
                  <a16:creationId xmlns:a16="http://schemas.microsoft.com/office/drawing/2014/main" id="{4D0BA617-88D3-C841-D046-7A79BE871B3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Connecteur droit 329">
              <a:extLst>
                <a:ext uri="{FF2B5EF4-FFF2-40B4-BE49-F238E27FC236}">
                  <a16:creationId xmlns:a16="http://schemas.microsoft.com/office/drawing/2014/main" id="{403056DC-47BB-A9DD-A4AB-2A98A4687AF2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AAE65F91-78AA-A44C-0B89-F0FA03F3AB2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539331" y="1472981"/>
            <a:ext cx="108000" cy="108000"/>
            <a:chOff x="961227" y="5651700"/>
            <a:chExt cx="54000" cy="54000"/>
          </a:xfrm>
        </p:grpSpPr>
        <p:cxnSp>
          <p:nvCxnSpPr>
            <p:cNvPr id="327" name="Connecteur droit 326">
              <a:extLst>
                <a:ext uri="{FF2B5EF4-FFF2-40B4-BE49-F238E27FC236}">
                  <a16:creationId xmlns:a16="http://schemas.microsoft.com/office/drawing/2014/main" id="{32C78676-FC0B-5D14-4F20-BD4A19C51BA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Connecteur droit 327">
              <a:extLst>
                <a:ext uri="{FF2B5EF4-FFF2-40B4-BE49-F238E27FC236}">
                  <a16:creationId xmlns:a16="http://schemas.microsoft.com/office/drawing/2014/main" id="{74C76781-DE62-3073-BAAF-B2917A853996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5F5B3D4A-1491-80E0-5C1E-087A51637E5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501356" y="1472981"/>
            <a:ext cx="108000" cy="108000"/>
            <a:chOff x="961227" y="5651700"/>
            <a:chExt cx="54000" cy="54000"/>
          </a:xfrm>
        </p:grpSpPr>
        <p:cxnSp>
          <p:nvCxnSpPr>
            <p:cNvPr id="325" name="Connecteur droit 324">
              <a:extLst>
                <a:ext uri="{FF2B5EF4-FFF2-40B4-BE49-F238E27FC236}">
                  <a16:creationId xmlns:a16="http://schemas.microsoft.com/office/drawing/2014/main" id="{986EFFA5-86A5-FFB8-C15E-FC111CEC84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Connecteur droit 325">
              <a:extLst>
                <a:ext uri="{FF2B5EF4-FFF2-40B4-BE49-F238E27FC236}">
                  <a16:creationId xmlns:a16="http://schemas.microsoft.com/office/drawing/2014/main" id="{89247EC3-1564-307C-C5F5-FBD45D77000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3921662B-5D88-938D-0CEA-FA554476F97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578603" y="491908"/>
            <a:ext cx="108000" cy="108000"/>
            <a:chOff x="961227" y="5651700"/>
            <a:chExt cx="54000" cy="54000"/>
          </a:xfrm>
        </p:grpSpPr>
        <p:cxnSp>
          <p:nvCxnSpPr>
            <p:cNvPr id="246" name="Connecteur droit 245">
              <a:extLst>
                <a:ext uri="{FF2B5EF4-FFF2-40B4-BE49-F238E27FC236}">
                  <a16:creationId xmlns:a16="http://schemas.microsoft.com/office/drawing/2014/main" id="{1D73C1DB-A3B0-07E6-0EBD-1C4806A27F6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Connecteur droit 246">
              <a:extLst>
                <a:ext uri="{FF2B5EF4-FFF2-40B4-BE49-F238E27FC236}">
                  <a16:creationId xmlns:a16="http://schemas.microsoft.com/office/drawing/2014/main" id="{6A2776C6-B3A6-D884-B7A4-596D706308F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A17A6696-4F13-886A-A2A1-F113B585EBF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539331" y="491908"/>
            <a:ext cx="108000" cy="108000"/>
            <a:chOff x="961227" y="5651700"/>
            <a:chExt cx="54000" cy="54000"/>
          </a:xfrm>
        </p:grpSpPr>
        <p:cxnSp>
          <p:nvCxnSpPr>
            <p:cNvPr id="244" name="Connecteur droit 243">
              <a:extLst>
                <a:ext uri="{FF2B5EF4-FFF2-40B4-BE49-F238E27FC236}">
                  <a16:creationId xmlns:a16="http://schemas.microsoft.com/office/drawing/2014/main" id="{B4BDDC2E-F2AA-C099-58D0-20180537CE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Connecteur droit 244">
              <a:extLst>
                <a:ext uri="{FF2B5EF4-FFF2-40B4-BE49-F238E27FC236}">
                  <a16:creationId xmlns:a16="http://schemas.microsoft.com/office/drawing/2014/main" id="{C5EC3E99-49E7-937C-5A5B-42F14B4ED728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97394F91-2782-0337-7821-E6E49BAEEA6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501356" y="491908"/>
            <a:ext cx="108000" cy="108000"/>
            <a:chOff x="961227" y="5651700"/>
            <a:chExt cx="54000" cy="54000"/>
          </a:xfrm>
        </p:grpSpPr>
        <p:cxnSp>
          <p:nvCxnSpPr>
            <p:cNvPr id="242" name="Connecteur droit 241">
              <a:extLst>
                <a:ext uri="{FF2B5EF4-FFF2-40B4-BE49-F238E27FC236}">
                  <a16:creationId xmlns:a16="http://schemas.microsoft.com/office/drawing/2014/main" id="{7A7FBE39-7440-9163-F8F2-69B9FF768F5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Connecteur droit 242">
              <a:extLst>
                <a:ext uri="{FF2B5EF4-FFF2-40B4-BE49-F238E27FC236}">
                  <a16:creationId xmlns:a16="http://schemas.microsoft.com/office/drawing/2014/main" id="{5F69BF72-BD1E-5855-E200-EF7A93CE8D92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2" name="Groupe 191">
            <a:extLst>
              <a:ext uri="{FF2B5EF4-FFF2-40B4-BE49-F238E27FC236}">
                <a16:creationId xmlns:a16="http://schemas.microsoft.com/office/drawing/2014/main" id="{923145D5-A872-2CA0-19D1-7706343C9E9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449094" y="491908"/>
            <a:ext cx="108000" cy="108000"/>
            <a:chOff x="961227" y="5651700"/>
            <a:chExt cx="54000" cy="54000"/>
          </a:xfrm>
        </p:grpSpPr>
        <p:cxnSp>
          <p:nvCxnSpPr>
            <p:cNvPr id="240" name="Connecteur droit 239">
              <a:extLst>
                <a:ext uri="{FF2B5EF4-FFF2-40B4-BE49-F238E27FC236}">
                  <a16:creationId xmlns:a16="http://schemas.microsoft.com/office/drawing/2014/main" id="{F865307D-C123-9962-176C-1AC725F78E5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Connecteur droit 240">
              <a:extLst>
                <a:ext uri="{FF2B5EF4-FFF2-40B4-BE49-F238E27FC236}">
                  <a16:creationId xmlns:a16="http://schemas.microsoft.com/office/drawing/2014/main" id="{76F8FB5B-CA08-229C-BC4E-7F472B2C06BB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3" name="Groupe 192">
            <a:extLst>
              <a:ext uri="{FF2B5EF4-FFF2-40B4-BE49-F238E27FC236}">
                <a16:creationId xmlns:a16="http://schemas.microsoft.com/office/drawing/2014/main" id="{7F571804-FCA1-3093-7195-867640A8C78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399213" y="491908"/>
            <a:ext cx="108000" cy="108000"/>
            <a:chOff x="961227" y="5651700"/>
            <a:chExt cx="54000" cy="54000"/>
          </a:xfrm>
        </p:grpSpPr>
        <p:cxnSp>
          <p:nvCxnSpPr>
            <p:cNvPr id="238" name="Connecteur droit 237">
              <a:extLst>
                <a:ext uri="{FF2B5EF4-FFF2-40B4-BE49-F238E27FC236}">
                  <a16:creationId xmlns:a16="http://schemas.microsoft.com/office/drawing/2014/main" id="{124E1C1F-B5A5-2A52-12DC-DCF5AA6F216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Connecteur droit 238">
              <a:extLst>
                <a:ext uri="{FF2B5EF4-FFF2-40B4-BE49-F238E27FC236}">
                  <a16:creationId xmlns:a16="http://schemas.microsoft.com/office/drawing/2014/main" id="{C396F653-E272-1751-61DA-0CCCDE6CBF9D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4" name="Groupe 193">
            <a:extLst>
              <a:ext uri="{FF2B5EF4-FFF2-40B4-BE49-F238E27FC236}">
                <a16:creationId xmlns:a16="http://schemas.microsoft.com/office/drawing/2014/main" id="{64EA3B4A-207B-6D1D-AE77-7ED15F58165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378700" y="491908"/>
            <a:ext cx="108000" cy="108000"/>
            <a:chOff x="961227" y="5651700"/>
            <a:chExt cx="54000" cy="54000"/>
          </a:xfrm>
        </p:grpSpPr>
        <p:cxnSp>
          <p:nvCxnSpPr>
            <p:cNvPr id="236" name="Connecteur droit 235">
              <a:extLst>
                <a:ext uri="{FF2B5EF4-FFF2-40B4-BE49-F238E27FC236}">
                  <a16:creationId xmlns:a16="http://schemas.microsoft.com/office/drawing/2014/main" id="{942E99A2-D179-1130-00FD-EEB5A816FA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Connecteur droit 236">
              <a:extLst>
                <a:ext uri="{FF2B5EF4-FFF2-40B4-BE49-F238E27FC236}">
                  <a16:creationId xmlns:a16="http://schemas.microsoft.com/office/drawing/2014/main" id="{A6A63776-EBE8-785E-84EB-7ED4D668C511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5" name="Groupe 194">
            <a:extLst>
              <a:ext uri="{FF2B5EF4-FFF2-40B4-BE49-F238E27FC236}">
                <a16:creationId xmlns:a16="http://schemas.microsoft.com/office/drawing/2014/main" id="{60A4BB7F-82E5-8D72-C51B-CF4B63F86F9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326438" y="491908"/>
            <a:ext cx="108000" cy="108000"/>
            <a:chOff x="961227" y="5651700"/>
            <a:chExt cx="54000" cy="54000"/>
          </a:xfrm>
        </p:grpSpPr>
        <p:cxnSp>
          <p:nvCxnSpPr>
            <p:cNvPr id="216" name="Connecteur droit 215">
              <a:extLst>
                <a:ext uri="{FF2B5EF4-FFF2-40B4-BE49-F238E27FC236}">
                  <a16:creationId xmlns:a16="http://schemas.microsoft.com/office/drawing/2014/main" id="{1F78AF9F-49BC-4C7A-DEA7-1E889409E83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Connecteur droit 231">
              <a:extLst>
                <a:ext uri="{FF2B5EF4-FFF2-40B4-BE49-F238E27FC236}">
                  <a16:creationId xmlns:a16="http://schemas.microsoft.com/office/drawing/2014/main" id="{555731FA-003C-BC09-B084-96C41E601A61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6" name="Groupe 195">
            <a:extLst>
              <a:ext uri="{FF2B5EF4-FFF2-40B4-BE49-F238E27FC236}">
                <a16:creationId xmlns:a16="http://schemas.microsoft.com/office/drawing/2014/main" id="{BD814D87-D0A4-6F6D-1C73-0CBE565D935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271793" y="491908"/>
            <a:ext cx="108000" cy="108000"/>
            <a:chOff x="961227" y="5651700"/>
            <a:chExt cx="54000" cy="54000"/>
          </a:xfrm>
        </p:grpSpPr>
        <p:cxnSp>
          <p:nvCxnSpPr>
            <p:cNvPr id="214" name="Connecteur droit 213">
              <a:extLst>
                <a:ext uri="{FF2B5EF4-FFF2-40B4-BE49-F238E27FC236}">
                  <a16:creationId xmlns:a16="http://schemas.microsoft.com/office/drawing/2014/main" id="{B1810B3A-0B38-AC18-651E-0654AF8942B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Connecteur droit 214">
              <a:extLst>
                <a:ext uri="{FF2B5EF4-FFF2-40B4-BE49-F238E27FC236}">
                  <a16:creationId xmlns:a16="http://schemas.microsoft.com/office/drawing/2014/main" id="{D07C1D76-0424-72CB-7E9E-79F69F3FEE45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9" name="Groupe 538">
            <a:extLst>
              <a:ext uri="{FF2B5EF4-FFF2-40B4-BE49-F238E27FC236}">
                <a16:creationId xmlns:a16="http://schemas.microsoft.com/office/drawing/2014/main" id="{0E08E5B2-0F64-97CA-9540-D1663395CB4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55122" y="5373000"/>
            <a:ext cx="108000" cy="108000"/>
            <a:chOff x="961227" y="5651700"/>
            <a:chExt cx="54000" cy="54000"/>
          </a:xfrm>
        </p:grpSpPr>
        <p:cxnSp>
          <p:nvCxnSpPr>
            <p:cNvPr id="609" name="Connecteur droit 608">
              <a:extLst>
                <a:ext uri="{FF2B5EF4-FFF2-40B4-BE49-F238E27FC236}">
                  <a16:creationId xmlns:a16="http://schemas.microsoft.com/office/drawing/2014/main" id="{B8EB903A-D33C-A11A-762F-A70C8D3D0D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0" name="Connecteur droit 609">
              <a:extLst>
                <a:ext uri="{FF2B5EF4-FFF2-40B4-BE49-F238E27FC236}">
                  <a16:creationId xmlns:a16="http://schemas.microsoft.com/office/drawing/2014/main" id="{29A5EDB6-D517-4416-8C58-3531678E9CD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0" name="Groupe 539">
            <a:extLst>
              <a:ext uri="{FF2B5EF4-FFF2-40B4-BE49-F238E27FC236}">
                <a16:creationId xmlns:a16="http://schemas.microsoft.com/office/drawing/2014/main" id="{275EC77E-8336-69BD-FF1E-01EC7039B01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707622" y="5373000"/>
            <a:ext cx="108000" cy="108000"/>
            <a:chOff x="961227" y="5651700"/>
            <a:chExt cx="54000" cy="54000"/>
          </a:xfrm>
        </p:grpSpPr>
        <p:cxnSp>
          <p:nvCxnSpPr>
            <p:cNvPr id="607" name="Connecteur droit 606">
              <a:extLst>
                <a:ext uri="{FF2B5EF4-FFF2-40B4-BE49-F238E27FC236}">
                  <a16:creationId xmlns:a16="http://schemas.microsoft.com/office/drawing/2014/main" id="{BA8CBE16-B6AC-EF8C-6942-9D6A22691F8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8" name="Connecteur droit 607">
              <a:extLst>
                <a:ext uri="{FF2B5EF4-FFF2-40B4-BE49-F238E27FC236}">
                  <a16:creationId xmlns:a16="http://schemas.microsoft.com/office/drawing/2014/main" id="{9AA68CEA-3B56-8372-2F73-00A7C856F635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1" name="Groupe 540">
            <a:extLst>
              <a:ext uri="{FF2B5EF4-FFF2-40B4-BE49-F238E27FC236}">
                <a16:creationId xmlns:a16="http://schemas.microsoft.com/office/drawing/2014/main" id="{00AF6313-C650-AC5D-5894-F9E6238ACAE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668350" y="5373000"/>
            <a:ext cx="108000" cy="108000"/>
            <a:chOff x="961227" y="5651700"/>
            <a:chExt cx="54000" cy="54000"/>
          </a:xfrm>
        </p:grpSpPr>
        <p:cxnSp>
          <p:nvCxnSpPr>
            <p:cNvPr id="605" name="Connecteur droit 604">
              <a:extLst>
                <a:ext uri="{FF2B5EF4-FFF2-40B4-BE49-F238E27FC236}">
                  <a16:creationId xmlns:a16="http://schemas.microsoft.com/office/drawing/2014/main" id="{FEA1EA8B-AF0A-3749-C45B-2070879B59A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6" name="Connecteur droit 605">
              <a:extLst>
                <a:ext uri="{FF2B5EF4-FFF2-40B4-BE49-F238E27FC236}">
                  <a16:creationId xmlns:a16="http://schemas.microsoft.com/office/drawing/2014/main" id="{64F60DBA-1AA2-CB92-74CD-69D74BCE23D1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2" name="Groupe 541">
            <a:extLst>
              <a:ext uri="{FF2B5EF4-FFF2-40B4-BE49-F238E27FC236}">
                <a16:creationId xmlns:a16="http://schemas.microsoft.com/office/drawing/2014/main" id="{34913E0C-F5B8-8B83-2DB6-F7080FC932A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622755" y="5373000"/>
            <a:ext cx="108000" cy="108000"/>
            <a:chOff x="961227" y="5651700"/>
            <a:chExt cx="54000" cy="54000"/>
          </a:xfrm>
        </p:grpSpPr>
        <p:cxnSp>
          <p:nvCxnSpPr>
            <p:cNvPr id="603" name="Connecteur droit 602">
              <a:extLst>
                <a:ext uri="{FF2B5EF4-FFF2-40B4-BE49-F238E27FC236}">
                  <a16:creationId xmlns:a16="http://schemas.microsoft.com/office/drawing/2014/main" id="{813A102D-E5B2-4FEC-AC77-C42A8F4E2D2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4" name="Connecteur droit 603">
              <a:extLst>
                <a:ext uri="{FF2B5EF4-FFF2-40B4-BE49-F238E27FC236}">
                  <a16:creationId xmlns:a16="http://schemas.microsoft.com/office/drawing/2014/main" id="{9149C7A3-2830-A4B8-4AD2-91425C464D61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3" name="Groupe 542">
            <a:extLst>
              <a:ext uri="{FF2B5EF4-FFF2-40B4-BE49-F238E27FC236}">
                <a16:creationId xmlns:a16="http://schemas.microsoft.com/office/drawing/2014/main" id="{10D76714-C0B9-B0A4-1B46-4F0331DF132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55122" y="4395268"/>
            <a:ext cx="108000" cy="108000"/>
            <a:chOff x="961227" y="5651700"/>
            <a:chExt cx="54000" cy="54000"/>
          </a:xfrm>
        </p:grpSpPr>
        <p:cxnSp>
          <p:nvCxnSpPr>
            <p:cNvPr id="601" name="Connecteur droit 600">
              <a:extLst>
                <a:ext uri="{FF2B5EF4-FFF2-40B4-BE49-F238E27FC236}">
                  <a16:creationId xmlns:a16="http://schemas.microsoft.com/office/drawing/2014/main" id="{174868CB-068A-4CAD-E35F-01E587A31C7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2" name="Connecteur droit 601">
              <a:extLst>
                <a:ext uri="{FF2B5EF4-FFF2-40B4-BE49-F238E27FC236}">
                  <a16:creationId xmlns:a16="http://schemas.microsoft.com/office/drawing/2014/main" id="{D200736C-5DA6-2B87-2F35-0B8DAABB938E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4" name="Groupe 543">
            <a:extLst>
              <a:ext uri="{FF2B5EF4-FFF2-40B4-BE49-F238E27FC236}">
                <a16:creationId xmlns:a16="http://schemas.microsoft.com/office/drawing/2014/main" id="{9C841C8B-BD39-0BEF-27E3-9538C5D3ED7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707622" y="4395268"/>
            <a:ext cx="108000" cy="108000"/>
            <a:chOff x="961227" y="5651700"/>
            <a:chExt cx="54000" cy="54000"/>
          </a:xfrm>
        </p:grpSpPr>
        <p:cxnSp>
          <p:nvCxnSpPr>
            <p:cNvPr id="599" name="Connecteur droit 598">
              <a:extLst>
                <a:ext uri="{FF2B5EF4-FFF2-40B4-BE49-F238E27FC236}">
                  <a16:creationId xmlns:a16="http://schemas.microsoft.com/office/drawing/2014/main" id="{30C5B3CC-DE97-3893-021B-A5AAE0146FE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0" name="Connecteur droit 599">
              <a:extLst>
                <a:ext uri="{FF2B5EF4-FFF2-40B4-BE49-F238E27FC236}">
                  <a16:creationId xmlns:a16="http://schemas.microsoft.com/office/drawing/2014/main" id="{ABB3098A-DB5D-0834-F6E0-E361ED270DFC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5" name="Groupe 544">
            <a:extLst>
              <a:ext uri="{FF2B5EF4-FFF2-40B4-BE49-F238E27FC236}">
                <a16:creationId xmlns:a16="http://schemas.microsoft.com/office/drawing/2014/main" id="{C0B952E8-02B0-2567-20E9-66030F668B2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668350" y="4395268"/>
            <a:ext cx="108000" cy="108000"/>
            <a:chOff x="961227" y="5651700"/>
            <a:chExt cx="54000" cy="54000"/>
          </a:xfrm>
        </p:grpSpPr>
        <p:cxnSp>
          <p:nvCxnSpPr>
            <p:cNvPr id="597" name="Connecteur droit 596">
              <a:extLst>
                <a:ext uri="{FF2B5EF4-FFF2-40B4-BE49-F238E27FC236}">
                  <a16:creationId xmlns:a16="http://schemas.microsoft.com/office/drawing/2014/main" id="{99626B61-AA96-7F3F-9229-A2554981E7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8" name="Connecteur droit 597">
              <a:extLst>
                <a:ext uri="{FF2B5EF4-FFF2-40B4-BE49-F238E27FC236}">
                  <a16:creationId xmlns:a16="http://schemas.microsoft.com/office/drawing/2014/main" id="{80A999E2-C850-704C-5B37-A4E9FE4427CF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6" name="Groupe 545">
            <a:extLst>
              <a:ext uri="{FF2B5EF4-FFF2-40B4-BE49-F238E27FC236}">
                <a16:creationId xmlns:a16="http://schemas.microsoft.com/office/drawing/2014/main" id="{2289F0C1-0C18-EF7F-DB05-84E2874BC63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622755" y="4395268"/>
            <a:ext cx="108000" cy="108000"/>
            <a:chOff x="961227" y="5651700"/>
            <a:chExt cx="54000" cy="54000"/>
          </a:xfrm>
        </p:grpSpPr>
        <p:cxnSp>
          <p:nvCxnSpPr>
            <p:cNvPr id="595" name="Connecteur droit 594">
              <a:extLst>
                <a:ext uri="{FF2B5EF4-FFF2-40B4-BE49-F238E27FC236}">
                  <a16:creationId xmlns:a16="http://schemas.microsoft.com/office/drawing/2014/main" id="{C9A2A7EE-A098-67EE-6AFF-E1A8D7C497F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6" name="Connecteur droit 595">
              <a:extLst>
                <a:ext uri="{FF2B5EF4-FFF2-40B4-BE49-F238E27FC236}">
                  <a16:creationId xmlns:a16="http://schemas.microsoft.com/office/drawing/2014/main" id="{77ED55AB-4F90-6E75-8ED4-13C4CD0EA45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7" name="Groupe 546">
            <a:extLst>
              <a:ext uri="{FF2B5EF4-FFF2-40B4-BE49-F238E27FC236}">
                <a16:creationId xmlns:a16="http://schemas.microsoft.com/office/drawing/2014/main" id="{F0885196-EE12-9731-E586-7248CCAA609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57503" y="3407589"/>
            <a:ext cx="108000" cy="108000"/>
            <a:chOff x="961227" y="5651700"/>
            <a:chExt cx="54000" cy="54000"/>
          </a:xfrm>
        </p:grpSpPr>
        <p:cxnSp>
          <p:nvCxnSpPr>
            <p:cNvPr id="593" name="Connecteur droit 592">
              <a:extLst>
                <a:ext uri="{FF2B5EF4-FFF2-40B4-BE49-F238E27FC236}">
                  <a16:creationId xmlns:a16="http://schemas.microsoft.com/office/drawing/2014/main" id="{BC0C243F-D3F7-A32F-2566-6F4B41AA012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4" name="Connecteur droit 593">
              <a:extLst>
                <a:ext uri="{FF2B5EF4-FFF2-40B4-BE49-F238E27FC236}">
                  <a16:creationId xmlns:a16="http://schemas.microsoft.com/office/drawing/2014/main" id="{A47973A2-6033-0442-3410-2A8401BC226A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8" name="Groupe 547">
            <a:extLst>
              <a:ext uri="{FF2B5EF4-FFF2-40B4-BE49-F238E27FC236}">
                <a16:creationId xmlns:a16="http://schemas.microsoft.com/office/drawing/2014/main" id="{74C2D42B-EFC4-719A-88E3-6305F7D803B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710003" y="3407589"/>
            <a:ext cx="108000" cy="108000"/>
            <a:chOff x="961227" y="5651700"/>
            <a:chExt cx="54000" cy="54000"/>
          </a:xfrm>
        </p:grpSpPr>
        <p:cxnSp>
          <p:nvCxnSpPr>
            <p:cNvPr id="591" name="Connecteur droit 590">
              <a:extLst>
                <a:ext uri="{FF2B5EF4-FFF2-40B4-BE49-F238E27FC236}">
                  <a16:creationId xmlns:a16="http://schemas.microsoft.com/office/drawing/2014/main" id="{6B8EB44E-B2B3-D475-1E84-E6C490C8DE8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2" name="Connecteur droit 591">
              <a:extLst>
                <a:ext uri="{FF2B5EF4-FFF2-40B4-BE49-F238E27FC236}">
                  <a16:creationId xmlns:a16="http://schemas.microsoft.com/office/drawing/2014/main" id="{8B712DD1-EBEA-5024-850C-03A2C050A374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9" name="Groupe 548">
            <a:extLst>
              <a:ext uri="{FF2B5EF4-FFF2-40B4-BE49-F238E27FC236}">
                <a16:creationId xmlns:a16="http://schemas.microsoft.com/office/drawing/2014/main" id="{44C4CAA2-4BF2-994A-B5C9-1DE689771F2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670731" y="3407589"/>
            <a:ext cx="108000" cy="108000"/>
            <a:chOff x="961227" y="5651700"/>
            <a:chExt cx="54000" cy="54000"/>
          </a:xfrm>
        </p:grpSpPr>
        <p:cxnSp>
          <p:nvCxnSpPr>
            <p:cNvPr id="589" name="Connecteur droit 588">
              <a:extLst>
                <a:ext uri="{FF2B5EF4-FFF2-40B4-BE49-F238E27FC236}">
                  <a16:creationId xmlns:a16="http://schemas.microsoft.com/office/drawing/2014/main" id="{E602189D-2A18-E426-1FC5-09E47050F58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0" name="Connecteur droit 589">
              <a:extLst>
                <a:ext uri="{FF2B5EF4-FFF2-40B4-BE49-F238E27FC236}">
                  <a16:creationId xmlns:a16="http://schemas.microsoft.com/office/drawing/2014/main" id="{490E8E86-C748-43EB-A634-1406F5521B36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0" name="Groupe 549">
            <a:extLst>
              <a:ext uri="{FF2B5EF4-FFF2-40B4-BE49-F238E27FC236}">
                <a16:creationId xmlns:a16="http://schemas.microsoft.com/office/drawing/2014/main" id="{26DE5DAC-B68E-050C-2D4A-4CA19BBF34F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625136" y="3407589"/>
            <a:ext cx="108000" cy="108000"/>
            <a:chOff x="961227" y="5651700"/>
            <a:chExt cx="54000" cy="54000"/>
          </a:xfrm>
        </p:grpSpPr>
        <p:cxnSp>
          <p:nvCxnSpPr>
            <p:cNvPr id="587" name="Connecteur droit 586">
              <a:extLst>
                <a:ext uri="{FF2B5EF4-FFF2-40B4-BE49-F238E27FC236}">
                  <a16:creationId xmlns:a16="http://schemas.microsoft.com/office/drawing/2014/main" id="{487480E3-A0E2-0512-5EB4-5F99364517E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8" name="Connecteur droit 587">
              <a:extLst>
                <a:ext uri="{FF2B5EF4-FFF2-40B4-BE49-F238E27FC236}">
                  <a16:creationId xmlns:a16="http://schemas.microsoft.com/office/drawing/2014/main" id="{63ED720A-B472-F5AF-7AA0-60136D85E942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1" name="Groupe 550">
            <a:extLst>
              <a:ext uri="{FF2B5EF4-FFF2-40B4-BE49-F238E27FC236}">
                <a16:creationId xmlns:a16="http://schemas.microsoft.com/office/drawing/2014/main" id="{DBE9CDBB-1837-93F1-3E8E-0FB8929C03D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55122" y="2444531"/>
            <a:ext cx="108000" cy="108000"/>
            <a:chOff x="961227" y="5651700"/>
            <a:chExt cx="54000" cy="54000"/>
          </a:xfrm>
        </p:grpSpPr>
        <p:cxnSp>
          <p:nvCxnSpPr>
            <p:cNvPr id="585" name="Connecteur droit 584">
              <a:extLst>
                <a:ext uri="{FF2B5EF4-FFF2-40B4-BE49-F238E27FC236}">
                  <a16:creationId xmlns:a16="http://schemas.microsoft.com/office/drawing/2014/main" id="{CB0861F8-5319-66FA-7307-435FA001078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6" name="Connecteur droit 585">
              <a:extLst>
                <a:ext uri="{FF2B5EF4-FFF2-40B4-BE49-F238E27FC236}">
                  <a16:creationId xmlns:a16="http://schemas.microsoft.com/office/drawing/2014/main" id="{237E2EF6-816A-0F08-4B61-A1A286ED4D67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2" name="Groupe 551">
            <a:extLst>
              <a:ext uri="{FF2B5EF4-FFF2-40B4-BE49-F238E27FC236}">
                <a16:creationId xmlns:a16="http://schemas.microsoft.com/office/drawing/2014/main" id="{72B213BA-6103-1EC9-36C4-1B4637E90CD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707622" y="2444531"/>
            <a:ext cx="108000" cy="108000"/>
            <a:chOff x="961227" y="5651700"/>
            <a:chExt cx="54000" cy="54000"/>
          </a:xfrm>
        </p:grpSpPr>
        <p:cxnSp>
          <p:nvCxnSpPr>
            <p:cNvPr id="583" name="Connecteur droit 582">
              <a:extLst>
                <a:ext uri="{FF2B5EF4-FFF2-40B4-BE49-F238E27FC236}">
                  <a16:creationId xmlns:a16="http://schemas.microsoft.com/office/drawing/2014/main" id="{2A6B5E1D-A90D-A201-60B9-C3B32099E5A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4" name="Connecteur droit 583">
              <a:extLst>
                <a:ext uri="{FF2B5EF4-FFF2-40B4-BE49-F238E27FC236}">
                  <a16:creationId xmlns:a16="http://schemas.microsoft.com/office/drawing/2014/main" id="{A4C66C2A-28D4-2724-328B-2874CCE72010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3" name="Groupe 552">
            <a:extLst>
              <a:ext uri="{FF2B5EF4-FFF2-40B4-BE49-F238E27FC236}">
                <a16:creationId xmlns:a16="http://schemas.microsoft.com/office/drawing/2014/main" id="{BC4ED676-8EBC-A3AD-CEAC-643354F63A7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668350" y="2444531"/>
            <a:ext cx="108000" cy="108000"/>
            <a:chOff x="961227" y="5651700"/>
            <a:chExt cx="54000" cy="54000"/>
          </a:xfrm>
        </p:grpSpPr>
        <p:cxnSp>
          <p:nvCxnSpPr>
            <p:cNvPr id="581" name="Connecteur droit 580">
              <a:extLst>
                <a:ext uri="{FF2B5EF4-FFF2-40B4-BE49-F238E27FC236}">
                  <a16:creationId xmlns:a16="http://schemas.microsoft.com/office/drawing/2014/main" id="{3E3F002F-58EB-F4D5-8C94-A7A18637C44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2" name="Connecteur droit 581">
              <a:extLst>
                <a:ext uri="{FF2B5EF4-FFF2-40B4-BE49-F238E27FC236}">
                  <a16:creationId xmlns:a16="http://schemas.microsoft.com/office/drawing/2014/main" id="{F1BDB659-3436-D3DE-3813-7A1F0B379C10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4" name="Groupe 553">
            <a:extLst>
              <a:ext uri="{FF2B5EF4-FFF2-40B4-BE49-F238E27FC236}">
                <a16:creationId xmlns:a16="http://schemas.microsoft.com/office/drawing/2014/main" id="{736858E8-3E61-663D-FE38-245649E28D1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622755" y="2444531"/>
            <a:ext cx="108000" cy="108000"/>
            <a:chOff x="961227" y="5651700"/>
            <a:chExt cx="54000" cy="54000"/>
          </a:xfrm>
        </p:grpSpPr>
        <p:cxnSp>
          <p:nvCxnSpPr>
            <p:cNvPr id="579" name="Connecteur droit 578">
              <a:extLst>
                <a:ext uri="{FF2B5EF4-FFF2-40B4-BE49-F238E27FC236}">
                  <a16:creationId xmlns:a16="http://schemas.microsoft.com/office/drawing/2014/main" id="{953D5D98-2CC6-EF0B-7E0E-466DFC34283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0" name="Connecteur droit 579">
              <a:extLst>
                <a:ext uri="{FF2B5EF4-FFF2-40B4-BE49-F238E27FC236}">
                  <a16:creationId xmlns:a16="http://schemas.microsoft.com/office/drawing/2014/main" id="{ACCE0A2E-F2FB-E06E-AA72-A13A778C34AD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5" name="Groupe 554">
            <a:extLst>
              <a:ext uri="{FF2B5EF4-FFF2-40B4-BE49-F238E27FC236}">
                <a16:creationId xmlns:a16="http://schemas.microsoft.com/office/drawing/2014/main" id="{33F56032-468A-7694-6631-7ABF408FB0A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55122" y="1472981"/>
            <a:ext cx="108000" cy="108000"/>
            <a:chOff x="961227" y="5651700"/>
            <a:chExt cx="54000" cy="54000"/>
          </a:xfrm>
        </p:grpSpPr>
        <p:cxnSp>
          <p:nvCxnSpPr>
            <p:cNvPr id="577" name="Connecteur droit 576">
              <a:extLst>
                <a:ext uri="{FF2B5EF4-FFF2-40B4-BE49-F238E27FC236}">
                  <a16:creationId xmlns:a16="http://schemas.microsoft.com/office/drawing/2014/main" id="{F5B39E59-0CB4-C52B-A5B4-0E0FD13B7A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8" name="Connecteur droit 577">
              <a:extLst>
                <a:ext uri="{FF2B5EF4-FFF2-40B4-BE49-F238E27FC236}">
                  <a16:creationId xmlns:a16="http://schemas.microsoft.com/office/drawing/2014/main" id="{9E1D95C4-4288-452F-A91D-729D2A4EDE62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6" name="Groupe 555">
            <a:extLst>
              <a:ext uri="{FF2B5EF4-FFF2-40B4-BE49-F238E27FC236}">
                <a16:creationId xmlns:a16="http://schemas.microsoft.com/office/drawing/2014/main" id="{75C3AEFD-082E-11DF-65E2-DBF94309DC5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707622" y="1472981"/>
            <a:ext cx="108000" cy="108000"/>
            <a:chOff x="961227" y="5651700"/>
            <a:chExt cx="54000" cy="54000"/>
          </a:xfrm>
        </p:grpSpPr>
        <p:cxnSp>
          <p:nvCxnSpPr>
            <p:cNvPr id="575" name="Connecteur droit 574">
              <a:extLst>
                <a:ext uri="{FF2B5EF4-FFF2-40B4-BE49-F238E27FC236}">
                  <a16:creationId xmlns:a16="http://schemas.microsoft.com/office/drawing/2014/main" id="{DC975EC2-C9E9-507F-32C5-08E9FE1D7B1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6" name="Connecteur droit 575">
              <a:extLst>
                <a:ext uri="{FF2B5EF4-FFF2-40B4-BE49-F238E27FC236}">
                  <a16:creationId xmlns:a16="http://schemas.microsoft.com/office/drawing/2014/main" id="{F4F31165-4EA1-2C52-A7C2-B8EC9D77990C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7" name="Groupe 556">
            <a:extLst>
              <a:ext uri="{FF2B5EF4-FFF2-40B4-BE49-F238E27FC236}">
                <a16:creationId xmlns:a16="http://schemas.microsoft.com/office/drawing/2014/main" id="{ED7E5AC9-B748-8406-BC9C-1B560009EF1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668350" y="1472981"/>
            <a:ext cx="108000" cy="108000"/>
            <a:chOff x="961227" y="5651700"/>
            <a:chExt cx="54000" cy="54000"/>
          </a:xfrm>
        </p:grpSpPr>
        <p:cxnSp>
          <p:nvCxnSpPr>
            <p:cNvPr id="573" name="Connecteur droit 572">
              <a:extLst>
                <a:ext uri="{FF2B5EF4-FFF2-40B4-BE49-F238E27FC236}">
                  <a16:creationId xmlns:a16="http://schemas.microsoft.com/office/drawing/2014/main" id="{1422D99A-82F1-5BDA-BA8A-C613C07369C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4" name="Connecteur droit 573">
              <a:extLst>
                <a:ext uri="{FF2B5EF4-FFF2-40B4-BE49-F238E27FC236}">
                  <a16:creationId xmlns:a16="http://schemas.microsoft.com/office/drawing/2014/main" id="{6F4640ED-D3A0-2883-7900-37EBE12CF1C0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8" name="Groupe 557">
            <a:extLst>
              <a:ext uri="{FF2B5EF4-FFF2-40B4-BE49-F238E27FC236}">
                <a16:creationId xmlns:a16="http://schemas.microsoft.com/office/drawing/2014/main" id="{9A7ADCA0-C467-09E9-2219-1C52BD4AB0C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622755" y="1472981"/>
            <a:ext cx="108000" cy="108000"/>
            <a:chOff x="961227" y="5651700"/>
            <a:chExt cx="54000" cy="54000"/>
          </a:xfrm>
        </p:grpSpPr>
        <p:cxnSp>
          <p:nvCxnSpPr>
            <p:cNvPr id="571" name="Connecteur droit 570">
              <a:extLst>
                <a:ext uri="{FF2B5EF4-FFF2-40B4-BE49-F238E27FC236}">
                  <a16:creationId xmlns:a16="http://schemas.microsoft.com/office/drawing/2014/main" id="{E487608C-9D0E-CC6B-9B59-6429F9AD069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2" name="Connecteur droit 571">
              <a:extLst>
                <a:ext uri="{FF2B5EF4-FFF2-40B4-BE49-F238E27FC236}">
                  <a16:creationId xmlns:a16="http://schemas.microsoft.com/office/drawing/2014/main" id="{9FD6035C-7D1A-CA38-72FE-57C798A2C8EA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9" name="Groupe 558">
            <a:extLst>
              <a:ext uri="{FF2B5EF4-FFF2-40B4-BE49-F238E27FC236}">
                <a16:creationId xmlns:a16="http://schemas.microsoft.com/office/drawing/2014/main" id="{C94725C5-B9F7-1AC0-884B-D0F24BC237F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55122" y="491908"/>
            <a:ext cx="108000" cy="108000"/>
            <a:chOff x="961227" y="5651700"/>
            <a:chExt cx="54000" cy="54000"/>
          </a:xfrm>
        </p:grpSpPr>
        <p:cxnSp>
          <p:nvCxnSpPr>
            <p:cNvPr id="569" name="Connecteur droit 568">
              <a:extLst>
                <a:ext uri="{FF2B5EF4-FFF2-40B4-BE49-F238E27FC236}">
                  <a16:creationId xmlns:a16="http://schemas.microsoft.com/office/drawing/2014/main" id="{A656F10C-9BCA-D639-D8EA-760F12674AB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0" name="Connecteur droit 569">
              <a:extLst>
                <a:ext uri="{FF2B5EF4-FFF2-40B4-BE49-F238E27FC236}">
                  <a16:creationId xmlns:a16="http://schemas.microsoft.com/office/drawing/2014/main" id="{B69DEBA4-CD75-576F-DE25-32C537282632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0" name="Groupe 559">
            <a:extLst>
              <a:ext uri="{FF2B5EF4-FFF2-40B4-BE49-F238E27FC236}">
                <a16:creationId xmlns:a16="http://schemas.microsoft.com/office/drawing/2014/main" id="{7572A122-EB06-332C-CCAF-5BCA5A4E3DF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707622" y="491908"/>
            <a:ext cx="108000" cy="108000"/>
            <a:chOff x="961227" y="5651700"/>
            <a:chExt cx="54000" cy="54000"/>
          </a:xfrm>
        </p:grpSpPr>
        <p:cxnSp>
          <p:nvCxnSpPr>
            <p:cNvPr id="567" name="Connecteur droit 566">
              <a:extLst>
                <a:ext uri="{FF2B5EF4-FFF2-40B4-BE49-F238E27FC236}">
                  <a16:creationId xmlns:a16="http://schemas.microsoft.com/office/drawing/2014/main" id="{893D3E18-8A2F-0474-AEBF-C0821293D11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8" name="Connecteur droit 567">
              <a:extLst>
                <a:ext uri="{FF2B5EF4-FFF2-40B4-BE49-F238E27FC236}">
                  <a16:creationId xmlns:a16="http://schemas.microsoft.com/office/drawing/2014/main" id="{BA8E4682-F5D9-22D4-E5C4-09A66E064EEE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1" name="Groupe 560">
            <a:extLst>
              <a:ext uri="{FF2B5EF4-FFF2-40B4-BE49-F238E27FC236}">
                <a16:creationId xmlns:a16="http://schemas.microsoft.com/office/drawing/2014/main" id="{9EC64C67-5F40-716B-7B94-B52DCEBCA8B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668350" y="491908"/>
            <a:ext cx="108000" cy="108000"/>
            <a:chOff x="961227" y="5651700"/>
            <a:chExt cx="54000" cy="54000"/>
          </a:xfrm>
        </p:grpSpPr>
        <p:cxnSp>
          <p:nvCxnSpPr>
            <p:cNvPr id="565" name="Connecteur droit 564">
              <a:extLst>
                <a:ext uri="{FF2B5EF4-FFF2-40B4-BE49-F238E27FC236}">
                  <a16:creationId xmlns:a16="http://schemas.microsoft.com/office/drawing/2014/main" id="{870FFAD4-CFE0-683A-0876-0B8871A7C98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6" name="Connecteur droit 565">
              <a:extLst>
                <a:ext uri="{FF2B5EF4-FFF2-40B4-BE49-F238E27FC236}">
                  <a16:creationId xmlns:a16="http://schemas.microsoft.com/office/drawing/2014/main" id="{48479021-CD82-770A-4BC3-D2C05A4AA38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2" name="Groupe 561">
            <a:extLst>
              <a:ext uri="{FF2B5EF4-FFF2-40B4-BE49-F238E27FC236}">
                <a16:creationId xmlns:a16="http://schemas.microsoft.com/office/drawing/2014/main" id="{05527633-2CA2-E5A7-45F4-0221FAC3AF8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622755" y="491908"/>
            <a:ext cx="108000" cy="108000"/>
            <a:chOff x="961227" y="5651700"/>
            <a:chExt cx="54000" cy="54000"/>
          </a:xfrm>
        </p:grpSpPr>
        <p:cxnSp>
          <p:nvCxnSpPr>
            <p:cNvPr id="563" name="Connecteur droit 562">
              <a:extLst>
                <a:ext uri="{FF2B5EF4-FFF2-40B4-BE49-F238E27FC236}">
                  <a16:creationId xmlns:a16="http://schemas.microsoft.com/office/drawing/2014/main" id="{5E91A509-F255-F2E9-23F6-B7B89D4A2CC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4" name="Connecteur droit 563">
              <a:extLst>
                <a:ext uri="{FF2B5EF4-FFF2-40B4-BE49-F238E27FC236}">
                  <a16:creationId xmlns:a16="http://schemas.microsoft.com/office/drawing/2014/main" id="{A83BA48D-5B48-3AD3-AB72-87B5AECC63FB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itre 1">
            <a:extLst>
              <a:ext uri="{FF2B5EF4-FFF2-40B4-BE49-F238E27FC236}">
                <a16:creationId xmlns:a16="http://schemas.microsoft.com/office/drawing/2014/main" id="{8CE094B2-B2A9-4D48-DAFE-F8CA83130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835660" y="567240"/>
            <a:ext cx="10389282" cy="940051"/>
          </a:xfrm>
          <a:solidFill>
            <a:schemeClr val="tx1"/>
          </a:solidFill>
        </p:spPr>
        <p:txBody>
          <a:bodyPr wrap="none" lIns="108000" tIns="36000" rIns="72000" bIns="72000" anchor="ctr"/>
          <a:lstStyle>
            <a:lvl1pPr>
              <a:lnSpc>
                <a:spcPct val="100000"/>
              </a:lnSpc>
              <a:defRPr sz="5400"/>
            </a:lvl1pPr>
          </a:lstStyle>
          <a:p>
            <a:endParaRPr lang="fr-FR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E5D71073-9EAF-1905-31B7-B3C87EF06C3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449094" y="6371459"/>
            <a:ext cx="108000" cy="108000"/>
            <a:chOff x="961227" y="5651700"/>
            <a:chExt cx="54000" cy="54000"/>
          </a:xfrm>
        </p:grpSpPr>
        <p:cxnSp>
          <p:nvCxnSpPr>
            <p:cNvPr id="6" name="Connecteur droit 5">
              <a:extLst>
                <a:ext uri="{FF2B5EF4-FFF2-40B4-BE49-F238E27FC236}">
                  <a16:creationId xmlns:a16="http://schemas.microsoft.com/office/drawing/2014/main" id="{BE0B2CC3-2864-6809-B539-4BED6A37F20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C465539B-6525-05FF-06F4-E9B8ABA71056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D77ACC94-94EE-CF0E-9C4C-94681CB1783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399213" y="6371459"/>
            <a:ext cx="108000" cy="108000"/>
            <a:chOff x="961227" y="5651700"/>
            <a:chExt cx="54000" cy="54000"/>
          </a:xfrm>
        </p:grpSpPr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09C80C27-66E7-880E-919F-B6D58A245AD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41">
              <a:extLst>
                <a:ext uri="{FF2B5EF4-FFF2-40B4-BE49-F238E27FC236}">
                  <a16:creationId xmlns:a16="http://schemas.microsoft.com/office/drawing/2014/main" id="{4FC445CF-0678-5386-2286-D57B4F57C398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B4BC12EB-9A8E-E3D9-2FD8-6ACCC70B181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378700" y="6371459"/>
            <a:ext cx="108000" cy="108000"/>
            <a:chOff x="961227" y="5651700"/>
            <a:chExt cx="54000" cy="54000"/>
          </a:xfrm>
        </p:grpSpPr>
        <p:cxnSp>
          <p:nvCxnSpPr>
            <p:cNvPr id="60" name="Connecteur droit 59">
              <a:extLst>
                <a:ext uri="{FF2B5EF4-FFF2-40B4-BE49-F238E27FC236}">
                  <a16:creationId xmlns:a16="http://schemas.microsoft.com/office/drawing/2014/main" id="{528979E5-86B9-6A04-05D7-22F255D6462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2" name="Connecteur droit 511">
              <a:extLst>
                <a:ext uri="{FF2B5EF4-FFF2-40B4-BE49-F238E27FC236}">
                  <a16:creationId xmlns:a16="http://schemas.microsoft.com/office/drawing/2014/main" id="{0709FAC6-07ED-49BC-D3AB-A0DF3DC3FD25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3" name="Groupe 512">
            <a:extLst>
              <a:ext uri="{FF2B5EF4-FFF2-40B4-BE49-F238E27FC236}">
                <a16:creationId xmlns:a16="http://schemas.microsoft.com/office/drawing/2014/main" id="{9ABAD108-A078-0B74-C998-62A8B8E9FE1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326438" y="6371459"/>
            <a:ext cx="108000" cy="108000"/>
            <a:chOff x="961227" y="5651700"/>
            <a:chExt cx="54000" cy="54000"/>
          </a:xfrm>
        </p:grpSpPr>
        <p:cxnSp>
          <p:nvCxnSpPr>
            <p:cNvPr id="514" name="Connecteur droit 513">
              <a:extLst>
                <a:ext uri="{FF2B5EF4-FFF2-40B4-BE49-F238E27FC236}">
                  <a16:creationId xmlns:a16="http://schemas.microsoft.com/office/drawing/2014/main" id="{69532FA3-98B6-8A91-8746-73888004263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5" name="Connecteur droit 514">
              <a:extLst>
                <a:ext uri="{FF2B5EF4-FFF2-40B4-BE49-F238E27FC236}">
                  <a16:creationId xmlns:a16="http://schemas.microsoft.com/office/drawing/2014/main" id="{64785867-777A-75DD-1A13-49EBFE373B74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6" name="Groupe 515">
            <a:extLst>
              <a:ext uri="{FF2B5EF4-FFF2-40B4-BE49-F238E27FC236}">
                <a16:creationId xmlns:a16="http://schemas.microsoft.com/office/drawing/2014/main" id="{155F61D4-4779-F4C3-F364-864C29D14B2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271793" y="6371459"/>
            <a:ext cx="108000" cy="108000"/>
            <a:chOff x="961227" y="5651700"/>
            <a:chExt cx="54000" cy="54000"/>
          </a:xfrm>
        </p:grpSpPr>
        <p:cxnSp>
          <p:nvCxnSpPr>
            <p:cNvPr id="517" name="Connecteur droit 516">
              <a:extLst>
                <a:ext uri="{FF2B5EF4-FFF2-40B4-BE49-F238E27FC236}">
                  <a16:creationId xmlns:a16="http://schemas.microsoft.com/office/drawing/2014/main" id="{11BEC32D-D609-1746-277D-B859BB04DAF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8" name="Connecteur droit 517">
              <a:extLst>
                <a:ext uri="{FF2B5EF4-FFF2-40B4-BE49-F238E27FC236}">
                  <a16:creationId xmlns:a16="http://schemas.microsoft.com/office/drawing/2014/main" id="{BD90E2C2-FE67-56F2-4108-5F0D7C699E7B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9" name="Groupe 518">
            <a:extLst>
              <a:ext uri="{FF2B5EF4-FFF2-40B4-BE49-F238E27FC236}">
                <a16:creationId xmlns:a16="http://schemas.microsoft.com/office/drawing/2014/main" id="{E1D8C228-04FD-C423-ED3A-7A51FC5C40F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578603" y="6371459"/>
            <a:ext cx="108000" cy="108000"/>
            <a:chOff x="961227" y="5651700"/>
            <a:chExt cx="54000" cy="54000"/>
          </a:xfrm>
        </p:grpSpPr>
        <p:cxnSp>
          <p:nvCxnSpPr>
            <p:cNvPr id="520" name="Connecteur droit 519">
              <a:extLst>
                <a:ext uri="{FF2B5EF4-FFF2-40B4-BE49-F238E27FC236}">
                  <a16:creationId xmlns:a16="http://schemas.microsoft.com/office/drawing/2014/main" id="{9B29BF94-8099-F8FD-CC50-6F39A954D34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1" name="Connecteur droit 520">
              <a:extLst>
                <a:ext uri="{FF2B5EF4-FFF2-40B4-BE49-F238E27FC236}">
                  <a16:creationId xmlns:a16="http://schemas.microsoft.com/office/drawing/2014/main" id="{8F85A07E-AAD1-0A51-9098-CEBC2696AE3C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2" name="Groupe 521">
            <a:extLst>
              <a:ext uri="{FF2B5EF4-FFF2-40B4-BE49-F238E27FC236}">
                <a16:creationId xmlns:a16="http://schemas.microsoft.com/office/drawing/2014/main" id="{7219300E-C4F4-6F9B-61D2-383CB84643C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539331" y="6371459"/>
            <a:ext cx="108000" cy="108000"/>
            <a:chOff x="961227" y="5651700"/>
            <a:chExt cx="54000" cy="54000"/>
          </a:xfrm>
        </p:grpSpPr>
        <p:cxnSp>
          <p:nvCxnSpPr>
            <p:cNvPr id="523" name="Connecteur droit 522">
              <a:extLst>
                <a:ext uri="{FF2B5EF4-FFF2-40B4-BE49-F238E27FC236}">
                  <a16:creationId xmlns:a16="http://schemas.microsoft.com/office/drawing/2014/main" id="{1318336D-CB89-FE04-A3FE-0674F83759E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4" name="Connecteur droit 523">
              <a:extLst>
                <a:ext uri="{FF2B5EF4-FFF2-40B4-BE49-F238E27FC236}">
                  <a16:creationId xmlns:a16="http://schemas.microsoft.com/office/drawing/2014/main" id="{FFD3B106-9771-0DD1-464C-1C5CE08095EB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5" name="Groupe 524">
            <a:extLst>
              <a:ext uri="{FF2B5EF4-FFF2-40B4-BE49-F238E27FC236}">
                <a16:creationId xmlns:a16="http://schemas.microsoft.com/office/drawing/2014/main" id="{0959E043-A739-833A-023D-DDE04F67EF0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501356" y="6371459"/>
            <a:ext cx="108000" cy="108000"/>
            <a:chOff x="961227" y="5651700"/>
            <a:chExt cx="54000" cy="54000"/>
          </a:xfrm>
        </p:grpSpPr>
        <p:cxnSp>
          <p:nvCxnSpPr>
            <p:cNvPr id="526" name="Connecteur droit 525">
              <a:extLst>
                <a:ext uri="{FF2B5EF4-FFF2-40B4-BE49-F238E27FC236}">
                  <a16:creationId xmlns:a16="http://schemas.microsoft.com/office/drawing/2014/main" id="{EF947152-054B-4E94-BB56-8CB909A6A71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7" name="Connecteur droit 526">
              <a:extLst>
                <a:ext uri="{FF2B5EF4-FFF2-40B4-BE49-F238E27FC236}">
                  <a16:creationId xmlns:a16="http://schemas.microsoft.com/office/drawing/2014/main" id="{5457FB54-60FA-7D78-FD15-4D69DE3710A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8" name="Groupe 527">
            <a:extLst>
              <a:ext uri="{FF2B5EF4-FFF2-40B4-BE49-F238E27FC236}">
                <a16:creationId xmlns:a16="http://schemas.microsoft.com/office/drawing/2014/main" id="{5B4311D5-1305-5B97-7733-643285C3595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55122" y="6371459"/>
            <a:ext cx="108000" cy="108000"/>
            <a:chOff x="961227" y="5651700"/>
            <a:chExt cx="54000" cy="54000"/>
          </a:xfrm>
        </p:grpSpPr>
        <p:cxnSp>
          <p:nvCxnSpPr>
            <p:cNvPr id="529" name="Connecteur droit 528">
              <a:extLst>
                <a:ext uri="{FF2B5EF4-FFF2-40B4-BE49-F238E27FC236}">
                  <a16:creationId xmlns:a16="http://schemas.microsoft.com/office/drawing/2014/main" id="{3304C13A-88BB-B972-A81C-C5DECF9613D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0" name="Connecteur droit 529">
              <a:extLst>
                <a:ext uri="{FF2B5EF4-FFF2-40B4-BE49-F238E27FC236}">
                  <a16:creationId xmlns:a16="http://schemas.microsoft.com/office/drawing/2014/main" id="{A8B4971B-6F54-DCEB-F776-4EEF9E8DCB3D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9" name="Groupe 618">
            <a:extLst>
              <a:ext uri="{FF2B5EF4-FFF2-40B4-BE49-F238E27FC236}">
                <a16:creationId xmlns:a16="http://schemas.microsoft.com/office/drawing/2014/main" id="{7C497CAA-AA7A-FF77-E9BB-A8D72CCFA74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707622" y="6371459"/>
            <a:ext cx="108000" cy="108000"/>
            <a:chOff x="961227" y="5651700"/>
            <a:chExt cx="54000" cy="54000"/>
          </a:xfrm>
        </p:grpSpPr>
        <p:cxnSp>
          <p:nvCxnSpPr>
            <p:cNvPr id="621" name="Connecteur droit 620">
              <a:extLst>
                <a:ext uri="{FF2B5EF4-FFF2-40B4-BE49-F238E27FC236}">
                  <a16:creationId xmlns:a16="http://schemas.microsoft.com/office/drawing/2014/main" id="{E3C1128C-ACF1-825E-F48F-FFFF2A3CC3A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2" name="Connecteur droit 621">
              <a:extLst>
                <a:ext uri="{FF2B5EF4-FFF2-40B4-BE49-F238E27FC236}">
                  <a16:creationId xmlns:a16="http://schemas.microsoft.com/office/drawing/2014/main" id="{897E037C-05AE-40F2-4AC8-DF74F958E69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3" name="Groupe 622">
            <a:extLst>
              <a:ext uri="{FF2B5EF4-FFF2-40B4-BE49-F238E27FC236}">
                <a16:creationId xmlns:a16="http://schemas.microsoft.com/office/drawing/2014/main" id="{66A62DE7-55FA-32CC-6623-25FA9CB85A9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668350" y="6371459"/>
            <a:ext cx="108000" cy="108000"/>
            <a:chOff x="961227" y="5651700"/>
            <a:chExt cx="54000" cy="54000"/>
          </a:xfrm>
        </p:grpSpPr>
        <p:cxnSp>
          <p:nvCxnSpPr>
            <p:cNvPr id="624" name="Connecteur droit 623">
              <a:extLst>
                <a:ext uri="{FF2B5EF4-FFF2-40B4-BE49-F238E27FC236}">
                  <a16:creationId xmlns:a16="http://schemas.microsoft.com/office/drawing/2014/main" id="{086EA9DF-D968-AA7A-1585-C7BA031ECFF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5" name="Connecteur droit 624">
              <a:extLst>
                <a:ext uri="{FF2B5EF4-FFF2-40B4-BE49-F238E27FC236}">
                  <a16:creationId xmlns:a16="http://schemas.microsoft.com/office/drawing/2014/main" id="{E2AC6027-CD96-CCC5-1BEF-8F9768BEC62C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6" name="Groupe 625">
            <a:extLst>
              <a:ext uri="{FF2B5EF4-FFF2-40B4-BE49-F238E27FC236}">
                <a16:creationId xmlns:a16="http://schemas.microsoft.com/office/drawing/2014/main" id="{5F4BEDB9-2FC0-BDBA-9428-7BAF7B1831F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622755" y="6371459"/>
            <a:ext cx="108000" cy="108000"/>
            <a:chOff x="961227" y="5651700"/>
            <a:chExt cx="54000" cy="54000"/>
          </a:xfrm>
        </p:grpSpPr>
        <p:cxnSp>
          <p:nvCxnSpPr>
            <p:cNvPr id="627" name="Connecteur droit 626">
              <a:extLst>
                <a:ext uri="{FF2B5EF4-FFF2-40B4-BE49-F238E27FC236}">
                  <a16:creationId xmlns:a16="http://schemas.microsoft.com/office/drawing/2014/main" id="{8E47661F-A416-17B1-F3FD-31D7F86F487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8" name="Connecteur droit 627">
              <a:extLst>
                <a:ext uri="{FF2B5EF4-FFF2-40B4-BE49-F238E27FC236}">
                  <a16:creationId xmlns:a16="http://schemas.microsoft.com/office/drawing/2014/main" id="{CA6451AC-3B1C-8F10-CE82-3924A704F3C6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597034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4036">
          <p15:clr>
            <a:srgbClr val="80C2EC"/>
          </p15:clr>
        </p15:guide>
        <p15:guide id="4" pos="1108">
          <p15:clr>
            <a:srgbClr val="80C2EC"/>
          </p15:clr>
        </p15:guide>
        <p15:guide id="5" pos="1714">
          <p15:clr>
            <a:srgbClr val="80C2EC"/>
          </p15:clr>
        </p15:guide>
        <p15:guide id="6" pos="2320">
          <p15:clr>
            <a:srgbClr val="80C2EC"/>
          </p15:clr>
        </p15:guide>
        <p15:guide id="7" pos="2916">
          <p15:clr>
            <a:srgbClr val="80C2EC"/>
          </p15:clr>
        </p15:guide>
        <p15:guide id="8" pos="3522">
          <p15:clr>
            <a:srgbClr val="80C2EC"/>
          </p15:clr>
        </p15:guide>
        <p15:guide id="9" pos="4128">
          <p15:clr>
            <a:srgbClr val="80C2EC"/>
          </p15:clr>
        </p15:guide>
        <p15:guide id="10" pos="4726">
          <p15:clr>
            <a:srgbClr val="80C2EC"/>
          </p15:clr>
        </p15:guide>
        <p15:guide id="11" pos="5324">
          <p15:clr>
            <a:srgbClr val="80C2EC"/>
          </p15:clr>
        </p15:guide>
        <p15:guide id="12" pos="5940">
          <p15:clr>
            <a:srgbClr val="80C2EC"/>
          </p15:clr>
        </p15:guide>
        <p15:guide id="13" pos="6538">
          <p15:clr>
            <a:srgbClr val="80C2EC"/>
          </p15:clr>
        </p15:guide>
        <p15:guide id="14" pos="7133">
          <p15:clr>
            <a:srgbClr val="80C2EC"/>
          </p15:clr>
        </p15:guide>
        <p15:guide id="15" pos="508">
          <p15:clr>
            <a:srgbClr val="80C2EC"/>
          </p15:clr>
        </p15:guide>
        <p15:guide id="16" orient="horz" pos="1573">
          <p15:clr>
            <a:srgbClr val="80C2EC"/>
          </p15:clr>
        </p15:guide>
        <p15:guide id="19" orient="horz" pos="961">
          <p15:clr>
            <a:srgbClr val="80C2EC"/>
          </p15:clr>
        </p15:guide>
        <p15:guide id="20" orient="horz" pos="344">
          <p15:clr>
            <a:srgbClr val="80C2EC"/>
          </p15:clr>
        </p15:guide>
        <p15:guide id="21" orient="horz" pos="2802">
          <p15:clr>
            <a:srgbClr val="80C2EC"/>
          </p15:clr>
        </p15:guide>
        <p15:guide id="22" orient="horz" pos="3418">
          <p15:clr>
            <a:srgbClr val="80C2EC"/>
          </p15:clr>
        </p15:guide>
        <p15:guide id="23" orient="horz" pos="2181">
          <p15:clr>
            <a:srgbClr val="80C2EC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—WORDM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F9ECD185-A6B9-964C-2AAC-510B4E1536F1}"/>
              </a:ext>
            </a:extLst>
          </p:cNvPr>
          <p:cNvCxnSpPr>
            <a:cxnSpLocks/>
          </p:cNvCxnSpPr>
          <p:nvPr/>
        </p:nvCxnSpPr>
        <p:spPr>
          <a:xfrm>
            <a:off x="2708275" y="1485000"/>
            <a:ext cx="0" cy="4110251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18EF5925-C040-5EA5-EF71-200D44EDC0C6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2708275" y="5595251"/>
            <a:ext cx="5331725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D124500B-B7A6-5B7A-C2E8-A9395533BF11}"/>
              </a:ext>
            </a:extLst>
          </p:cNvPr>
          <p:cNvGrpSpPr>
            <a:grpSpLocks noChangeAspect="1"/>
          </p:cNvGrpSpPr>
          <p:nvPr/>
        </p:nvGrpSpPr>
        <p:grpSpPr>
          <a:xfrm>
            <a:off x="2656694" y="5541250"/>
            <a:ext cx="108000" cy="108000"/>
            <a:chOff x="961227" y="5651700"/>
            <a:chExt cx="54000" cy="54000"/>
          </a:xfrm>
        </p:grpSpPr>
        <p:cxnSp>
          <p:nvCxnSpPr>
            <p:cNvPr id="38" name="Connecteur droit 37">
              <a:extLst>
                <a:ext uri="{FF2B5EF4-FFF2-40B4-BE49-F238E27FC236}">
                  <a16:creationId xmlns:a16="http://schemas.microsoft.com/office/drawing/2014/main" id="{0C4D6EEA-C13B-8C43-DC83-A2E1B27F92D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36EAC6F3-2FCA-74D3-A90C-BCEF44D118BC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2202AAF0-4B58-8A28-2948-BE5FBFA05F49}"/>
              </a:ext>
            </a:extLst>
          </p:cNvPr>
          <p:cNvCxnSpPr>
            <a:cxnSpLocks/>
          </p:cNvCxnSpPr>
          <p:nvPr/>
        </p:nvCxnSpPr>
        <p:spPr>
          <a:xfrm>
            <a:off x="2708275" y="1485000"/>
            <a:ext cx="721995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86296A5C-A74C-BF69-545B-2BECED0D864B}"/>
              </a:ext>
            </a:extLst>
          </p:cNvPr>
          <p:cNvCxnSpPr>
            <a:cxnSpLocks/>
          </p:cNvCxnSpPr>
          <p:nvPr/>
        </p:nvCxnSpPr>
        <p:spPr>
          <a:xfrm>
            <a:off x="9928225" y="1485000"/>
            <a:ext cx="0" cy="3892763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e 8">
            <a:extLst>
              <a:ext uri="{FF2B5EF4-FFF2-40B4-BE49-F238E27FC236}">
                <a16:creationId xmlns:a16="http://schemas.microsoft.com/office/drawing/2014/main" id="{16B25FC0-F191-D1B0-26C2-B82C92EDCDCC}"/>
              </a:ext>
            </a:extLst>
          </p:cNvPr>
          <p:cNvGrpSpPr>
            <a:grpSpLocks noChangeAspect="1"/>
          </p:cNvGrpSpPr>
          <p:nvPr/>
        </p:nvGrpSpPr>
        <p:grpSpPr>
          <a:xfrm>
            <a:off x="9871843" y="1430978"/>
            <a:ext cx="108000" cy="108000"/>
            <a:chOff x="961227" y="5651700"/>
            <a:chExt cx="54000" cy="54000"/>
          </a:xfrm>
        </p:grpSpPr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056F4769-B61B-5D9B-0369-AE34BC5924C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43092F08-C92A-D46C-AAE1-F9F81E2C474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A2A0BF6E-FE67-9BE6-BCC7-53F981700F44}"/>
              </a:ext>
            </a:extLst>
          </p:cNvPr>
          <p:cNvSpPr/>
          <p:nvPr/>
        </p:nvSpPr>
        <p:spPr>
          <a:xfrm>
            <a:off x="8040000" y="5377763"/>
            <a:ext cx="2079493" cy="434975"/>
          </a:xfrm>
          <a:prstGeom prst="rect">
            <a:avLst/>
          </a:prstGeom>
          <a:noFill/>
          <a:ln>
            <a:solidFill>
              <a:srgbClr val="2828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446EAE97-E02A-ECDC-3789-11D4BFBC95AC}"/>
              </a:ext>
            </a:extLst>
          </p:cNvPr>
          <p:cNvGrpSpPr>
            <a:grpSpLocks noChangeAspect="1"/>
          </p:cNvGrpSpPr>
          <p:nvPr/>
        </p:nvGrpSpPr>
        <p:grpSpPr>
          <a:xfrm>
            <a:off x="10065371" y="5323763"/>
            <a:ext cx="108000" cy="108000"/>
            <a:chOff x="961227" y="5651700"/>
            <a:chExt cx="54000" cy="54000"/>
          </a:xfrm>
        </p:grpSpPr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195B309F-417C-495A-656E-0604042E13B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3F03461D-EA39-4B24-E172-8D3254B0B2AC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itre 31">
            <a:extLst>
              <a:ext uri="{FF2B5EF4-FFF2-40B4-BE49-F238E27FC236}">
                <a16:creationId xmlns:a16="http://schemas.microsoft.com/office/drawing/2014/main" id="{C43E58CB-02A4-0E32-E7EF-574CBE5C0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6759" y="4701299"/>
            <a:ext cx="6509081" cy="779701"/>
          </a:xfrm>
        </p:spPr>
        <p:txBody>
          <a:bodyPr wrap="square" rIns="0" anchor="b">
            <a:spAutoFit/>
          </a:bodyPr>
          <a:lstStyle>
            <a:lvl1pPr>
              <a:lnSpc>
                <a:spcPct val="60000"/>
              </a:lnSpc>
              <a:defRPr sz="8000" baseline="0"/>
            </a:lvl1pPr>
          </a:lstStyle>
          <a:p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368722-0B58-B821-AB96-2143C09BBC71}"/>
              </a:ext>
            </a:extLst>
          </p:cNvPr>
          <p:cNvSpPr>
            <a:spLocks noChangeAspect="1"/>
          </p:cNvSpPr>
          <p:nvPr/>
        </p:nvSpPr>
        <p:spPr>
          <a:xfrm>
            <a:off x="1766954" y="1144679"/>
            <a:ext cx="2754177" cy="678547"/>
          </a:xfrm>
          <a:prstGeom prst="rect">
            <a:avLst/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841DA53-BF69-83A4-494B-095D751D2B5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954196" y="1303380"/>
            <a:ext cx="2386940" cy="360000"/>
            <a:chOff x="1" y="1581"/>
            <a:chExt cx="7678" cy="1158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99C660B5-E6C6-31EA-0E8E-F394C836B2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75" y="1656"/>
              <a:ext cx="1082" cy="1007"/>
            </a:xfrm>
            <a:custGeom>
              <a:avLst/>
              <a:gdLst>
                <a:gd name="T0" fmla="*/ 139 w 1082"/>
                <a:gd name="T1" fmla="*/ 1007 h 1007"/>
                <a:gd name="T2" fmla="*/ 0 w 1082"/>
                <a:gd name="T3" fmla="*/ 852 h 1007"/>
                <a:gd name="T4" fmla="*/ 943 w 1082"/>
                <a:gd name="T5" fmla="*/ 0 h 1007"/>
                <a:gd name="T6" fmla="*/ 1082 w 1082"/>
                <a:gd name="T7" fmla="*/ 156 h 1007"/>
                <a:gd name="T8" fmla="*/ 139 w 1082"/>
                <a:gd name="T9" fmla="*/ 1007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2" h="1007">
                  <a:moveTo>
                    <a:pt x="139" y="1007"/>
                  </a:moveTo>
                  <a:lnTo>
                    <a:pt x="0" y="852"/>
                  </a:lnTo>
                  <a:lnTo>
                    <a:pt x="943" y="0"/>
                  </a:lnTo>
                  <a:lnTo>
                    <a:pt x="1082" y="156"/>
                  </a:lnTo>
                  <a:lnTo>
                    <a:pt x="139" y="1007"/>
                  </a:lnTo>
                  <a:close/>
                </a:path>
              </a:pathLst>
            </a:custGeom>
            <a:solidFill>
              <a:srgbClr val="F84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56441852-B53A-6B0A-D402-28E2CBEBFB8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1581"/>
              <a:ext cx="7678" cy="1158"/>
            </a:xfrm>
            <a:custGeom>
              <a:avLst/>
              <a:gdLst>
                <a:gd name="T0" fmla="*/ 3874 w 7180"/>
                <a:gd name="T1" fmla="*/ 68 h 1080"/>
                <a:gd name="T2" fmla="*/ 3694 w 7180"/>
                <a:gd name="T3" fmla="*/ 1011 h 1080"/>
                <a:gd name="T4" fmla="*/ 5086 w 7180"/>
                <a:gd name="T5" fmla="*/ 1011 h 1080"/>
                <a:gd name="T6" fmla="*/ 5266 w 7180"/>
                <a:gd name="T7" fmla="*/ 68 h 1080"/>
                <a:gd name="T8" fmla="*/ 5086 w 7180"/>
                <a:gd name="T9" fmla="*/ 1011 h 1080"/>
                <a:gd name="T10" fmla="*/ 1771 w 7180"/>
                <a:gd name="T11" fmla="*/ 184 h 1080"/>
                <a:gd name="T12" fmla="*/ 1943 w 7180"/>
                <a:gd name="T13" fmla="*/ 29 h 1080"/>
                <a:gd name="T14" fmla="*/ 1253 w 7180"/>
                <a:gd name="T15" fmla="*/ 518 h 1080"/>
                <a:gd name="T16" fmla="*/ 1469 w 7180"/>
                <a:gd name="T17" fmla="*/ 660 h 1080"/>
                <a:gd name="T18" fmla="*/ 2145 w 7180"/>
                <a:gd name="T19" fmla="*/ 562 h 1080"/>
                <a:gd name="T20" fmla="*/ 1639 w 7180"/>
                <a:gd name="T21" fmla="*/ 847 h 1080"/>
                <a:gd name="T22" fmla="*/ 1811 w 7180"/>
                <a:gd name="T23" fmla="*/ 1080 h 1080"/>
                <a:gd name="T24" fmla="*/ 2309 w 7180"/>
                <a:gd name="T25" fmla="*/ 420 h 1080"/>
                <a:gd name="T26" fmla="*/ 2145 w 7180"/>
                <a:gd name="T27" fmla="*/ 562 h 1080"/>
                <a:gd name="T28" fmla="*/ 0 w 7180"/>
                <a:gd name="T29" fmla="*/ 68 h 1080"/>
                <a:gd name="T30" fmla="*/ 175 w 7180"/>
                <a:gd name="T31" fmla="*/ 1011 h 1080"/>
                <a:gd name="T32" fmla="*/ 419 w 7180"/>
                <a:gd name="T33" fmla="*/ 813 h 1080"/>
                <a:gd name="T34" fmla="*/ 794 w 7180"/>
                <a:gd name="T35" fmla="*/ 389 h 1080"/>
                <a:gd name="T36" fmla="*/ 970 w 7180"/>
                <a:gd name="T37" fmla="*/ 1011 h 1080"/>
                <a:gd name="T38" fmla="*/ 793 w 7180"/>
                <a:gd name="T39" fmla="*/ 68 h 1080"/>
                <a:gd name="T40" fmla="*/ 177 w 7180"/>
                <a:gd name="T41" fmla="*/ 68 h 1080"/>
                <a:gd name="T42" fmla="*/ 4234 w 7180"/>
                <a:gd name="T43" fmla="*/ 68 h 1080"/>
                <a:gd name="T44" fmla="*/ 4855 w 7180"/>
                <a:gd name="T45" fmla="*/ 1011 h 1080"/>
                <a:gd name="T46" fmla="*/ 4415 w 7180"/>
                <a:gd name="T47" fmla="*/ 847 h 1080"/>
                <a:gd name="T48" fmla="*/ 3379 w 7180"/>
                <a:gd name="T49" fmla="*/ 733 h 1080"/>
                <a:gd name="T50" fmla="*/ 2611 w 7180"/>
                <a:gd name="T51" fmla="*/ 1011 h 1080"/>
                <a:gd name="T52" fmla="*/ 3003 w 7180"/>
                <a:gd name="T53" fmla="*/ 68 h 1080"/>
                <a:gd name="T54" fmla="*/ 3205 w 7180"/>
                <a:gd name="T55" fmla="*/ 515 h 1080"/>
                <a:gd name="T56" fmla="*/ 2788 w 7180"/>
                <a:gd name="T57" fmla="*/ 457 h 1080"/>
                <a:gd name="T58" fmla="*/ 3154 w 7180"/>
                <a:gd name="T59" fmla="*/ 344 h 1080"/>
                <a:gd name="T60" fmla="*/ 2788 w 7180"/>
                <a:gd name="T61" fmla="*/ 233 h 1080"/>
                <a:gd name="T62" fmla="*/ 3190 w 7180"/>
                <a:gd name="T63" fmla="*/ 723 h 1080"/>
                <a:gd name="T64" fmla="*/ 2788 w 7180"/>
                <a:gd name="T65" fmla="*/ 596 h 1080"/>
                <a:gd name="T66" fmla="*/ 3020 w 7180"/>
                <a:gd name="T67" fmla="*/ 847 h 1080"/>
                <a:gd name="T68" fmla="*/ 6747 w 7180"/>
                <a:gd name="T69" fmla="*/ 847 h 1080"/>
                <a:gd name="T70" fmla="*/ 7133 w 7180"/>
                <a:gd name="T71" fmla="*/ 606 h 1080"/>
                <a:gd name="T72" fmla="*/ 6747 w 7180"/>
                <a:gd name="T73" fmla="*/ 446 h 1080"/>
                <a:gd name="T74" fmla="*/ 7180 w 7180"/>
                <a:gd name="T75" fmla="*/ 233 h 1080"/>
                <a:gd name="T76" fmla="*/ 6567 w 7180"/>
                <a:gd name="T77" fmla="*/ 68 h 1080"/>
                <a:gd name="T78" fmla="*/ 7180 w 7180"/>
                <a:gd name="T79" fmla="*/ 1011 h 1080"/>
                <a:gd name="T80" fmla="*/ 6747 w 7180"/>
                <a:gd name="T81" fmla="*/ 847 h 1080"/>
                <a:gd name="T82" fmla="*/ 6272 w 7180"/>
                <a:gd name="T83" fmla="*/ 68 h 1080"/>
                <a:gd name="T84" fmla="*/ 5593 w 7180"/>
                <a:gd name="T85" fmla="*/ 233 h 1080"/>
                <a:gd name="T86" fmla="*/ 5569 w 7180"/>
                <a:gd name="T87" fmla="*/ 847 h 1080"/>
                <a:gd name="T88" fmla="*/ 6273 w 7180"/>
                <a:gd name="T89" fmla="*/ 1011 h 1080"/>
                <a:gd name="T90" fmla="*/ 5788 w 7180"/>
                <a:gd name="T91" fmla="*/ 847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180" h="1080">
                  <a:moveTo>
                    <a:pt x="3694" y="68"/>
                  </a:moveTo>
                  <a:cubicBezTo>
                    <a:pt x="3874" y="68"/>
                    <a:pt x="3874" y="68"/>
                    <a:pt x="3874" y="68"/>
                  </a:cubicBezTo>
                  <a:cubicBezTo>
                    <a:pt x="3874" y="1011"/>
                    <a:pt x="3874" y="1011"/>
                    <a:pt x="3874" y="1011"/>
                  </a:cubicBezTo>
                  <a:cubicBezTo>
                    <a:pt x="3694" y="1011"/>
                    <a:pt x="3694" y="1011"/>
                    <a:pt x="3694" y="1011"/>
                  </a:cubicBezTo>
                  <a:lnTo>
                    <a:pt x="3694" y="68"/>
                  </a:lnTo>
                  <a:close/>
                  <a:moveTo>
                    <a:pt x="5086" y="1011"/>
                  </a:moveTo>
                  <a:cubicBezTo>
                    <a:pt x="5266" y="1011"/>
                    <a:pt x="5266" y="1011"/>
                    <a:pt x="5266" y="1011"/>
                  </a:cubicBezTo>
                  <a:cubicBezTo>
                    <a:pt x="5266" y="68"/>
                    <a:pt x="5266" y="68"/>
                    <a:pt x="5266" y="68"/>
                  </a:cubicBezTo>
                  <a:cubicBezTo>
                    <a:pt x="5086" y="68"/>
                    <a:pt x="5086" y="68"/>
                    <a:pt x="5086" y="68"/>
                  </a:cubicBezTo>
                  <a:lnTo>
                    <a:pt x="5086" y="1011"/>
                  </a:lnTo>
                  <a:close/>
                  <a:moveTo>
                    <a:pt x="1437" y="518"/>
                  </a:moveTo>
                  <a:cubicBezTo>
                    <a:pt x="1437" y="333"/>
                    <a:pt x="1586" y="184"/>
                    <a:pt x="1771" y="184"/>
                  </a:cubicBezTo>
                  <a:cubicBezTo>
                    <a:pt x="1834" y="184"/>
                    <a:pt x="1893" y="201"/>
                    <a:pt x="1943" y="232"/>
                  </a:cubicBezTo>
                  <a:cubicBezTo>
                    <a:pt x="1943" y="29"/>
                    <a:pt x="1943" y="29"/>
                    <a:pt x="1943" y="29"/>
                  </a:cubicBezTo>
                  <a:cubicBezTo>
                    <a:pt x="1889" y="10"/>
                    <a:pt x="1831" y="0"/>
                    <a:pt x="1771" y="0"/>
                  </a:cubicBezTo>
                  <a:cubicBezTo>
                    <a:pt x="1485" y="0"/>
                    <a:pt x="1253" y="232"/>
                    <a:pt x="1253" y="518"/>
                  </a:cubicBezTo>
                  <a:cubicBezTo>
                    <a:pt x="1253" y="567"/>
                    <a:pt x="1260" y="615"/>
                    <a:pt x="1273" y="660"/>
                  </a:cubicBezTo>
                  <a:cubicBezTo>
                    <a:pt x="1469" y="660"/>
                    <a:pt x="1469" y="660"/>
                    <a:pt x="1469" y="660"/>
                  </a:cubicBezTo>
                  <a:cubicBezTo>
                    <a:pt x="1448" y="617"/>
                    <a:pt x="1437" y="568"/>
                    <a:pt x="1437" y="518"/>
                  </a:cubicBezTo>
                  <a:close/>
                  <a:moveTo>
                    <a:pt x="2145" y="562"/>
                  </a:moveTo>
                  <a:cubicBezTo>
                    <a:pt x="2145" y="746"/>
                    <a:pt x="1996" y="896"/>
                    <a:pt x="1811" y="896"/>
                  </a:cubicBezTo>
                  <a:cubicBezTo>
                    <a:pt x="1748" y="896"/>
                    <a:pt x="1689" y="878"/>
                    <a:pt x="1639" y="847"/>
                  </a:cubicBezTo>
                  <a:cubicBezTo>
                    <a:pt x="1639" y="1050"/>
                    <a:pt x="1639" y="1050"/>
                    <a:pt x="1639" y="1050"/>
                  </a:cubicBezTo>
                  <a:cubicBezTo>
                    <a:pt x="1693" y="1069"/>
                    <a:pt x="1751" y="1080"/>
                    <a:pt x="1811" y="1080"/>
                  </a:cubicBezTo>
                  <a:cubicBezTo>
                    <a:pt x="2097" y="1080"/>
                    <a:pt x="2329" y="848"/>
                    <a:pt x="2329" y="562"/>
                  </a:cubicBezTo>
                  <a:cubicBezTo>
                    <a:pt x="2329" y="513"/>
                    <a:pt x="2322" y="465"/>
                    <a:pt x="2309" y="420"/>
                  </a:cubicBezTo>
                  <a:cubicBezTo>
                    <a:pt x="2113" y="420"/>
                    <a:pt x="2113" y="420"/>
                    <a:pt x="2113" y="420"/>
                  </a:cubicBezTo>
                  <a:cubicBezTo>
                    <a:pt x="2134" y="463"/>
                    <a:pt x="2145" y="511"/>
                    <a:pt x="2145" y="562"/>
                  </a:cubicBezTo>
                  <a:close/>
                  <a:moveTo>
                    <a:pt x="177" y="68"/>
                  </a:moveTo>
                  <a:cubicBezTo>
                    <a:pt x="0" y="68"/>
                    <a:pt x="0" y="68"/>
                    <a:pt x="0" y="68"/>
                  </a:cubicBezTo>
                  <a:cubicBezTo>
                    <a:pt x="0" y="1011"/>
                    <a:pt x="0" y="1011"/>
                    <a:pt x="0" y="1011"/>
                  </a:cubicBezTo>
                  <a:cubicBezTo>
                    <a:pt x="175" y="1011"/>
                    <a:pt x="175" y="1011"/>
                    <a:pt x="175" y="1011"/>
                  </a:cubicBezTo>
                  <a:cubicBezTo>
                    <a:pt x="175" y="389"/>
                    <a:pt x="175" y="389"/>
                    <a:pt x="175" y="389"/>
                  </a:cubicBezTo>
                  <a:cubicBezTo>
                    <a:pt x="419" y="813"/>
                    <a:pt x="419" y="813"/>
                    <a:pt x="419" y="813"/>
                  </a:cubicBezTo>
                  <a:cubicBezTo>
                    <a:pt x="551" y="813"/>
                    <a:pt x="551" y="813"/>
                    <a:pt x="551" y="813"/>
                  </a:cubicBezTo>
                  <a:cubicBezTo>
                    <a:pt x="794" y="389"/>
                    <a:pt x="794" y="389"/>
                    <a:pt x="794" y="389"/>
                  </a:cubicBezTo>
                  <a:cubicBezTo>
                    <a:pt x="794" y="1011"/>
                    <a:pt x="794" y="1011"/>
                    <a:pt x="794" y="1011"/>
                  </a:cubicBezTo>
                  <a:cubicBezTo>
                    <a:pt x="970" y="1011"/>
                    <a:pt x="970" y="1011"/>
                    <a:pt x="970" y="1011"/>
                  </a:cubicBezTo>
                  <a:cubicBezTo>
                    <a:pt x="970" y="68"/>
                    <a:pt x="970" y="68"/>
                    <a:pt x="970" y="68"/>
                  </a:cubicBezTo>
                  <a:cubicBezTo>
                    <a:pt x="793" y="68"/>
                    <a:pt x="793" y="68"/>
                    <a:pt x="793" y="68"/>
                  </a:cubicBezTo>
                  <a:cubicBezTo>
                    <a:pt x="485" y="617"/>
                    <a:pt x="485" y="617"/>
                    <a:pt x="485" y="617"/>
                  </a:cubicBezTo>
                  <a:lnTo>
                    <a:pt x="177" y="68"/>
                  </a:lnTo>
                  <a:close/>
                  <a:moveTo>
                    <a:pt x="4415" y="68"/>
                  </a:moveTo>
                  <a:cubicBezTo>
                    <a:pt x="4234" y="68"/>
                    <a:pt x="4234" y="68"/>
                    <a:pt x="4234" y="68"/>
                  </a:cubicBezTo>
                  <a:cubicBezTo>
                    <a:pt x="4234" y="1011"/>
                    <a:pt x="4234" y="1011"/>
                    <a:pt x="4234" y="1011"/>
                  </a:cubicBezTo>
                  <a:cubicBezTo>
                    <a:pt x="4855" y="1011"/>
                    <a:pt x="4855" y="1011"/>
                    <a:pt x="4855" y="1011"/>
                  </a:cubicBezTo>
                  <a:cubicBezTo>
                    <a:pt x="4855" y="847"/>
                    <a:pt x="4855" y="847"/>
                    <a:pt x="4855" y="847"/>
                  </a:cubicBezTo>
                  <a:cubicBezTo>
                    <a:pt x="4415" y="847"/>
                    <a:pt x="4415" y="847"/>
                    <a:pt x="4415" y="847"/>
                  </a:cubicBezTo>
                  <a:lnTo>
                    <a:pt x="4415" y="68"/>
                  </a:lnTo>
                  <a:close/>
                  <a:moveTo>
                    <a:pt x="3379" y="733"/>
                  </a:moveTo>
                  <a:cubicBezTo>
                    <a:pt x="3379" y="897"/>
                    <a:pt x="3279" y="1011"/>
                    <a:pt x="3024" y="1011"/>
                  </a:cubicBezTo>
                  <a:cubicBezTo>
                    <a:pt x="2611" y="1011"/>
                    <a:pt x="2611" y="1011"/>
                    <a:pt x="2611" y="1011"/>
                  </a:cubicBezTo>
                  <a:cubicBezTo>
                    <a:pt x="2611" y="68"/>
                    <a:pt x="2611" y="68"/>
                    <a:pt x="2611" y="68"/>
                  </a:cubicBezTo>
                  <a:cubicBezTo>
                    <a:pt x="3003" y="68"/>
                    <a:pt x="3003" y="68"/>
                    <a:pt x="3003" y="68"/>
                  </a:cubicBezTo>
                  <a:cubicBezTo>
                    <a:pt x="3229" y="68"/>
                    <a:pt x="3332" y="171"/>
                    <a:pt x="3332" y="325"/>
                  </a:cubicBezTo>
                  <a:cubicBezTo>
                    <a:pt x="3332" y="411"/>
                    <a:pt x="3292" y="488"/>
                    <a:pt x="3205" y="515"/>
                  </a:cubicBezTo>
                  <a:cubicBezTo>
                    <a:pt x="3319" y="541"/>
                    <a:pt x="3379" y="624"/>
                    <a:pt x="3379" y="733"/>
                  </a:cubicBezTo>
                  <a:close/>
                  <a:moveTo>
                    <a:pt x="2788" y="457"/>
                  </a:moveTo>
                  <a:cubicBezTo>
                    <a:pt x="3002" y="457"/>
                    <a:pt x="3002" y="457"/>
                    <a:pt x="3002" y="457"/>
                  </a:cubicBezTo>
                  <a:cubicBezTo>
                    <a:pt x="3102" y="457"/>
                    <a:pt x="3154" y="421"/>
                    <a:pt x="3154" y="344"/>
                  </a:cubicBezTo>
                  <a:cubicBezTo>
                    <a:pt x="3154" y="263"/>
                    <a:pt x="3102" y="233"/>
                    <a:pt x="3002" y="233"/>
                  </a:cubicBezTo>
                  <a:cubicBezTo>
                    <a:pt x="2788" y="233"/>
                    <a:pt x="2788" y="233"/>
                    <a:pt x="2788" y="233"/>
                  </a:cubicBezTo>
                  <a:lnTo>
                    <a:pt x="2788" y="457"/>
                  </a:lnTo>
                  <a:close/>
                  <a:moveTo>
                    <a:pt x="3190" y="723"/>
                  </a:moveTo>
                  <a:cubicBezTo>
                    <a:pt x="3190" y="638"/>
                    <a:pt x="3135" y="596"/>
                    <a:pt x="3020" y="596"/>
                  </a:cubicBezTo>
                  <a:cubicBezTo>
                    <a:pt x="2788" y="596"/>
                    <a:pt x="2788" y="596"/>
                    <a:pt x="2788" y="596"/>
                  </a:cubicBezTo>
                  <a:cubicBezTo>
                    <a:pt x="2788" y="847"/>
                    <a:pt x="2788" y="847"/>
                    <a:pt x="2788" y="847"/>
                  </a:cubicBezTo>
                  <a:cubicBezTo>
                    <a:pt x="3020" y="847"/>
                    <a:pt x="3020" y="847"/>
                    <a:pt x="3020" y="847"/>
                  </a:cubicBezTo>
                  <a:cubicBezTo>
                    <a:pt x="3135" y="847"/>
                    <a:pt x="3190" y="810"/>
                    <a:pt x="3190" y="723"/>
                  </a:cubicBezTo>
                  <a:close/>
                  <a:moveTo>
                    <a:pt x="6747" y="847"/>
                  </a:moveTo>
                  <a:cubicBezTo>
                    <a:pt x="6747" y="606"/>
                    <a:pt x="6747" y="606"/>
                    <a:pt x="6747" y="606"/>
                  </a:cubicBezTo>
                  <a:cubicBezTo>
                    <a:pt x="7133" y="606"/>
                    <a:pt x="7133" y="606"/>
                    <a:pt x="7133" y="606"/>
                  </a:cubicBezTo>
                  <a:cubicBezTo>
                    <a:pt x="7133" y="446"/>
                    <a:pt x="7133" y="446"/>
                    <a:pt x="7133" y="446"/>
                  </a:cubicBezTo>
                  <a:cubicBezTo>
                    <a:pt x="6747" y="446"/>
                    <a:pt x="6747" y="446"/>
                    <a:pt x="6747" y="446"/>
                  </a:cubicBezTo>
                  <a:cubicBezTo>
                    <a:pt x="6747" y="233"/>
                    <a:pt x="6747" y="233"/>
                    <a:pt x="6747" y="233"/>
                  </a:cubicBezTo>
                  <a:cubicBezTo>
                    <a:pt x="7180" y="233"/>
                    <a:pt x="7180" y="233"/>
                    <a:pt x="7180" y="233"/>
                  </a:cubicBezTo>
                  <a:cubicBezTo>
                    <a:pt x="7180" y="68"/>
                    <a:pt x="7180" y="68"/>
                    <a:pt x="7180" y="68"/>
                  </a:cubicBezTo>
                  <a:cubicBezTo>
                    <a:pt x="6567" y="68"/>
                    <a:pt x="6567" y="68"/>
                    <a:pt x="6567" y="68"/>
                  </a:cubicBezTo>
                  <a:cubicBezTo>
                    <a:pt x="6567" y="1011"/>
                    <a:pt x="6567" y="1011"/>
                    <a:pt x="6567" y="1011"/>
                  </a:cubicBezTo>
                  <a:cubicBezTo>
                    <a:pt x="7180" y="1011"/>
                    <a:pt x="7180" y="1011"/>
                    <a:pt x="7180" y="1011"/>
                  </a:cubicBezTo>
                  <a:cubicBezTo>
                    <a:pt x="7180" y="847"/>
                    <a:pt x="7180" y="847"/>
                    <a:pt x="7180" y="847"/>
                  </a:cubicBezTo>
                  <a:lnTo>
                    <a:pt x="6747" y="847"/>
                  </a:lnTo>
                  <a:close/>
                  <a:moveTo>
                    <a:pt x="6272" y="239"/>
                  </a:moveTo>
                  <a:cubicBezTo>
                    <a:pt x="6272" y="68"/>
                    <a:pt x="6272" y="68"/>
                    <a:pt x="6272" y="68"/>
                  </a:cubicBezTo>
                  <a:cubicBezTo>
                    <a:pt x="5593" y="68"/>
                    <a:pt x="5593" y="68"/>
                    <a:pt x="5593" y="68"/>
                  </a:cubicBezTo>
                  <a:cubicBezTo>
                    <a:pt x="5593" y="233"/>
                    <a:pt x="5593" y="233"/>
                    <a:pt x="5593" y="233"/>
                  </a:cubicBezTo>
                  <a:cubicBezTo>
                    <a:pt x="6058" y="233"/>
                    <a:pt x="6058" y="233"/>
                    <a:pt x="6058" y="233"/>
                  </a:cubicBezTo>
                  <a:cubicBezTo>
                    <a:pt x="5569" y="847"/>
                    <a:pt x="5569" y="847"/>
                    <a:pt x="5569" y="847"/>
                  </a:cubicBezTo>
                  <a:cubicBezTo>
                    <a:pt x="5569" y="1011"/>
                    <a:pt x="5569" y="1011"/>
                    <a:pt x="5569" y="1011"/>
                  </a:cubicBezTo>
                  <a:cubicBezTo>
                    <a:pt x="6273" y="1011"/>
                    <a:pt x="6273" y="1011"/>
                    <a:pt x="6273" y="1011"/>
                  </a:cubicBezTo>
                  <a:cubicBezTo>
                    <a:pt x="6273" y="847"/>
                    <a:pt x="6273" y="847"/>
                    <a:pt x="6273" y="847"/>
                  </a:cubicBezTo>
                  <a:cubicBezTo>
                    <a:pt x="5788" y="847"/>
                    <a:pt x="5788" y="847"/>
                    <a:pt x="5788" y="847"/>
                  </a:cubicBezTo>
                  <a:lnTo>
                    <a:pt x="6272" y="2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C1EA7D7E-2557-5082-F18F-4147654AD94A}"/>
              </a:ext>
            </a:extLst>
          </p:cNvPr>
          <p:cNvGrpSpPr>
            <a:grpSpLocks noChangeAspect="1"/>
          </p:cNvGrpSpPr>
          <p:nvPr/>
        </p:nvGrpSpPr>
        <p:grpSpPr>
          <a:xfrm>
            <a:off x="1712954" y="1766897"/>
            <a:ext cx="108000" cy="108000"/>
            <a:chOff x="961227" y="5651700"/>
            <a:chExt cx="54000" cy="54000"/>
          </a:xfrm>
        </p:grpSpPr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81604D8E-6636-4FCB-A3E5-66F0910C2D5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EF6C6866-1544-9CB8-5F6D-4E85000CDA0C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90DB3DF-529B-2EFF-28C1-7CDF8810CFCA}"/>
              </a:ext>
            </a:extLst>
          </p:cNvPr>
          <p:cNvGrpSpPr>
            <a:grpSpLocks noChangeAspect="1"/>
          </p:cNvGrpSpPr>
          <p:nvPr/>
        </p:nvGrpSpPr>
        <p:grpSpPr>
          <a:xfrm>
            <a:off x="4468097" y="1093008"/>
            <a:ext cx="108000" cy="108000"/>
            <a:chOff x="961227" y="5651700"/>
            <a:chExt cx="54000" cy="54000"/>
          </a:xfrm>
        </p:grpSpPr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D47E3DDB-C6D2-A11D-4319-B88A8BEEB4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0CC1070E-1AE3-7FBC-F930-B4D43DD04F02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Espace réservé du texte 33">
            <a:extLst>
              <a:ext uri="{FF2B5EF4-FFF2-40B4-BE49-F238E27FC236}">
                <a16:creationId xmlns:a16="http://schemas.microsoft.com/office/drawing/2014/main" id="{2C6D1073-A9F5-B632-4AAF-799AA3498D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94000" y="5410584"/>
            <a:ext cx="1834225" cy="369332"/>
          </a:xfrm>
          <a:prstGeom prst="rect">
            <a:avLst/>
          </a:prstGeom>
        </p:spPr>
        <p:txBody>
          <a:bodyPr wrap="square" lIns="0" rIns="0" anchor="ctr">
            <a:spAutoFit/>
          </a:bodyPr>
          <a:lstStyle>
            <a:lvl1pPr marL="0" indent="0" algn="r">
              <a:buNone/>
              <a:defRPr cap="all" baseline="0">
                <a:solidFill>
                  <a:schemeClr val="accent1"/>
                </a:solidFill>
                <a:latin typeface="MBLZ text" pitchFamily="2" charset="0"/>
              </a:defRPr>
            </a:lvl1pPr>
          </a:lstStyle>
          <a:p>
            <a:pPr lvl="0"/>
            <a:r>
              <a:rPr lang="fr-FR" dirty="0"/>
              <a:t>— </a:t>
            </a:r>
            <a:r>
              <a:rPr lang="fr-FR" dirty="0" err="1"/>
              <a:t>dd.MM.YYYY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63702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—SYMBO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F9ECD185-A6B9-964C-2AAC-510B4E1536F1}"/>
              </a:ext>
            </a:extLst>
          </p:cNvPr>
          <p:cNvCxnSpPr>
            <a:cxnSpLocks/>
          </p:cNvCxnSpPr>
          <p:nvPr/>
        </p:nvCxnSpPr>
        <p:spPr>
          <a:xfrm>
            <a:off x="2708275" y="1485000"/>
            <a:ext cx="0" cy="4110251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18EF5925-C040-5EA5-EF71-200D44EDC0C6}"/>
              </a:ext>
            </a:extLst>
          </p:cNvPr>
          <p:cNvCxnSpPr>
            <a:cxnSpLocks/>
            <a:endCxn id="2" idx="1"/>
          </p:cNvCxnSpPr>
          <p:nvPr/>
        </p:nvCxnSpPr>
        <p:spPr>
          <a:xfrm>
            <a:off x="2708275" y="5595251"/>
            <a:ext cx="5331725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D124500B-B7A6-5B7A-C2E8-A9395533BF11}"/>
              </a:ext>
            </a:extLst>
          </p:cNvPr>
          <p:cNvGrpSpPr>
            <a:grpSpLocks noChangeAspect="1"/>
          </p:cNvGrpSpPr>
          <p:nvPr/>
        </p:nvGrpSpPr>
        <p:grpSpPr>
          <a:xfrm>
            <a:off x="2656694" y="5541250"/>
            <a:ext cx="108000" cy="108000"/>
            <a:chOff x="961227" y="5651700"/>
            <a:chExt cx="54000" cy="54000"/>
          </a:xfrm>
        </p:grpSpPr>
        <p:cxnSp>
          <p:nvCxnSpPr>
            <p:cNvPr id="38" name="Connecteur droit 37">
              <a:extLst>
                <a:ext uri="{FF2B5EF4-FFF2-40B4-BE49-F238E27FC236}">
                  <a16:creationId xmlns:a16="http://schemas.microsoft.com/office/drawing/2014/main" id="{0C4D6EEA-C13B-8C43-DC83-A2E1B27F92D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36EAC6F3-2FCA-74D3-A90C-BCEF44D118BC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2202AAF0-4B58-8A28-2948-BE5FBFA05F49}"/>
              </a:ext>
            </a:extLst>
          </p:cNvPr>
          <p:cNvCxnSpPr>
            <a:cxnSpLocks/>
          </p:cNvCxnSpPr>
          <p:nvPr/>
        </p:nvCxnSpPr>
        <p:spPr>
          <a:xfrm>
            <a:off x="2708275" y="1485000"/>
            <a:ext cx="721995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 26">
            <a:extLst>
              <a:ext uri="{FF2B5EF4-FFF2-40B4-BE49-F238E27FC236}">
                <a16:creationId xmlns:a16="http://schemas.microsoft.com/office/drawing/2014/main" id="{E2FE2949-3E63-CF24-C76E-9CDD0D847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75" y="619063"/>
            <a:ext cx="2225000" cy="2231812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86296A5C-A74C-BF69-545B-2BECED0D864B}"/>
              </a:ext>
            </a:extLst>
          </p:cNvPr>
          <p:cNvCxnSpPr>
            <a:cxnSpLocks/>
          </p:cNvCxnSpPr>
          <p:nvPr/>
        </p:nvCxnSpPr>
        <p:spPr>
          <a:xfrm>
            <a:off x="9928225" y="1485000"/>
            <a:ext cx="0" cy="3892763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e 8">
            <a:extLst>
              <a:ext uri="{FF2B5EF4-FFF2-40B4-BE49-F238E27FC236}">
                <a16:creationId xmlns:a16="http://schemas.microsoft.com/office/drawing/2014/main" id="{16B25FC0-F191-D1B0-26C2-B82C92EDCDCC}"/>
              </a:ext>
            </a:extLst>
          </p:cNvPr>
          <p:cNvGrpSpPr>
            <a:grpSpLocks noChangeAspect="1"/>
          </p:cNvGrpSpPr>
          <p:nvPr/>
        </p:nvGrpSpPr>
        <p:grpSpPr>
          <a:xfrm>
            <a:off x="9871843" y="1430978"/>
            <a:ext cx="108000" cy="108000"/>
            <a:chOff x="961227" y="5651700"/>
            <a:chExt cx="54000" cy="54000"/>
          </a:xfrm>
        </p:grpSpPr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056F4769-B61B-5D9B-0369-AE34BC5924C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43092F08-C92A-D46C-AAE1-F9F81E2C474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itre 31">
            <a:extLst>
              <a:ext uri="{FF2B5EF4-FFF2-40B4-BE49-F238E27FC236}">
                <a16:creationId xmlns:a16="http://schemas.microsoft.com/office/drawing/2014/main" id="{C43E58CB-02A4-0E32-E7EF-574CBE5C0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6759" y="4701299"/>
            <a:ext cx="6509081" cy="779701"/>
          </a:xfrm>
        </p:spPr>
        <p:txBody>
          <a:bodyPr wrap="square" rIns="0" anchor="b">
            <a:spAutoFit/>
          </a:bodyPr>
          <a:lstStyle>
            <a:lvl1pPr>
              <a:lnSpc>
                <a:spcPct val="60000"/>
              </a:lnSpc>
              <a:defRPr sz="8000" baseline="0"/>
            </a:lvl1pPr>
          </a:lstStyle>
          <a:p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2B73F4F-C3FD-21EC-6506-6ACC6B043237}"/>
              </a:ext>
            </a:extLst>
          </p:cNvPr>
          <p:cNvSpPr/>
          <p:nvPr/>
        </p:nvSpPr>
        <p:spPr>
          <a:xfrm>
            <a:off x="8040000" y="5377763"/>
            <a:ext cx="2079493" cy="434975"/>
          </a:xfrm>
          <a:prstGeom prst="rect">
            <a:avLst/>
          </a:prstGeom>
          <a:noFill/>
          <a:ln>
            <a:solidFill>
              <a:srgbClr val="2828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" name="Groupe 12">
            <a:extLst>
              <a:ext uri="{FF2B5EF4-FFF2-40B4-BE49-F238E27FC236}">
                <a16:creationId xmlns:a16="http://schemas.microsoft.com/office/drawing/2014/main" id="{6FD92194-DF09-F1FB-2995-164CDDBFFF06}"/>
              </a:ext>
            </a:extLst>
          </p:cNvPr>
          <p:cNvGrpSpPr>
            <a:grpSpLocks noChangeAspect="1"/>
          </p:cNvGrpSpPr>
          <p:nvPr/>
        </p:nvGrpSpPr>
        <p:grpSpPr>
          <a:xfrm>
            <a:off x="10065371" y="5323763"/>
            <a:ext cx="108000" cy="108000"/>
            <a:chOff x="961227" y="5651700"/>
            <a:chExt cx="54000" cy="54000"/>
          </a:xfrm>
        </p:grpSpPr>
        <p:cxnSp>
          <p:nvCxnSpPr>
            <p:cNvPr id="4" name="Connecteur droit 13">
              <a:extLst>
                <a:ext uri="{FF2B5EF4-FFF2-40B4-BE49-F238E27FC236}">
                  <a16:creationId xmlns:a16="http://schemas.microsoft.com/office/drawing/2014/main" id="{EFF53F04-B56A-4754-96DD-F525A42CA21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Connecteur droit 14">
              <a:extLst>
                <a:ext uri="{FF2B5EF4-FFF2-40B4-BE49-F238E27FC236}">
                  <a16:creationId xmlns:a16="http://schemas.microsoft.com/office/drawing/2014/main" id="{06F705CF-7DB5-A43C-D55D-80F5CC56AA1C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Espace réservé du texte 33">
            <a:extLst>
              <a:ext uri="{FF2B5EF4-FFF2-40B4-BE49-F238E27FC236}">
                <a16:creationId xmlns:a16="http://schemas.microsoft.com/office/drawing/2014/main" id="{1281F16D-843F-1BB6-790A-170FB6B11D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94000" y="5410584"/>
            <a:ext cx="1834225" cy="369332"/>
          </a:xfrm>
          <a:prstGeom prst="rect">
            <a:avLst/>
          </a:prstGeom>
        </p:spPr>
        <p:txBody>
          <a:bodyPr wrap="square" lIns="0" rIns="0" anchor="ctr">
            <a:spAutoFit/>
          </a:bodyPr>
          <a:lstStyle>
            <a:lvl1pPr marL="0" indent="0" algn="r">
              <a:buNone/>
              <a:defRPr cap="all" baseline="0">
                <a:solidFill>
                  <a:schemeClr val="accent1"/>
                </a:solidFill>
                <a:latin typeface="MBLZ text" pitchFamily="2" charset="0"/>
              </a:defRPr>
            </a:lvl1pPr>
          </a:lstStyle>
          <a:p>
            <a:pPr lvl="0"/>
            <a:r>
              <a:rPr lang="fr-FR" dirty="0"/>
              <a:t>— </a:t>
            </a:r>
            <a:r>
              <a:rPr lang="fr-FR" dirty="0" err="1"/>
              <a:t>dd.MM.YYYY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681147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—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E2FE2949-3E63-CF24-C76E-9CDD0D847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" y="6523037"/>
            <a:ext cx="236536" cy="237260"/>
          </a:xfrm>
          <a:prstGeom prst="rect">
            <a:avLst/>
          </a:prstGeom>
        </p:spPr>
      </p:pic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F9ECD185-A6B9-964C-2AAC-510B4E1536F1}"/>
              </a:ext>
            </a:extLst>
          </p:cNvPr>
          <p:cNvCxnSpPr>
            <a:cxnSpLocks/>
          </p:cNvCxnSpPr>
          <p:nvPr/>
        </p:nvCxnSpPr>
        <p:spPr>
          <a:xfrm rot="5400000">
            <a:off x="-720725" y="3429000"/>
            <a:ext cx="68580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18EF5925-C040-5EA5-EF71-200D44EDC0C6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texte 33">
            <a:extLst>
              <a:ext uri="{FF2B5EF4-FFF2-40B4-BE49-F238E27FC236}">
                <a16:creationId xmlns:a16="http://schemas.microsoft.com/office/drawing/2014/main" id="{8940CF40-D238-871A-4FD0-576181CDE7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61989" y="351000"/>
            <a:ext cx="2562818" cy="3139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01.</a:t>
            </a:r>
          </a:p>
        </p:txBody>
      </p:sp>
      <p:sp>
        <p:nvSpPr>
          <p:cNvPr id="5" name="Espace réservé du texte 33">
            <a:extLst>
              <a:ext uri="{FF2B5EF4-FFF2-40B4-BE49-F238E27FC236}">
                <a16:creationId xmlns:a16="http://schemas.microsoft.com/office/drawing/2014/main" id="{4CC0703E-BBCF-CC3C-D361-2F450D06B9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61989" y="598238"/>
            <a:ext cx="2562818" cy="26674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6" name="Espace réservé du texte 33">
            <a:extLst>
              <a:ext uri="{FF2B5EF4-FFF2-40B4-BE49-F238E27FC236}">
                <a16:creationId xmlns:a16="http://schemas.microsoft.com/office/drawing/2014/main" id="{A99A8CC4-2B07-E655-8792-469197E742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61989" y="1009049"/>
            <a:ext cx="2562818" cy="3139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02.</a:t>
            </a:r>
          </a:p>
        </p:txBody>
      </p:sp>
      <p:sp>
        <p:nvSpPr>
          <p:cNvPr id="7" name="Espace réservé du texte 33">
            <a:extLst>
              <a:ext uri="{FF2B5EF4-FFF2-40B4-BE49-F238E27FC236}">
                <a16:creationId xmlns:a16="http://schemas.microsoft.com/office/drawing/2014/main" id="{FF34514F-DCD8-7BF4-B773-9923637D9F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61989" y="1246238"/>
            <a:ext cx="2562818" cy="26674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8" name="Espace réservé du texte 33">
            <a:extLst>
              <a:ext uri="{FF2B5EF4-FFF2-40B4-BE49-F238E27FC236}">
                <a16:creationId xmlns:a16="http://schemas.microsoft.com/office/drawing/2014/main" id="{AA34CCDA-0E39-4336-FCFF-0EFCA0E6B0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61989" y="1737198"/>
            <a:ext cx="2562818" cy="3139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03.</a:t>
            </a:r>
          </a:p>
        </p:txBody>
      </p:sp>
      <p:sp>
        <p:nvSpPr>
          <p:cNvPr id="9" name="Espace réservé du texte 33">
            <a:extLst>
              <a:ext uri="{FF2B5EF4-FFF2-40B4-BE49-F238E27FC236}">
                <a16:creationId xmlns:a16="http://schemas.microsoft.com/office/drawing/2014/main" id="{13C6DEDB-2181-4704-2910-927A963056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61989" y="1971000"/>
            <a:ext cx="2562818" cy="26674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0" name="Espace réservé du texte 33">
            <a:extLst>
              <a:ext uri="{FF2B5EF4-FFF2-40B4-BE49-F238E27FC236}">
                <a16:creationId xmlns:a16="http://schemas.microsoft.com/office/drawing/2014/main" id="{12D4F251-CCD0-5F74-196D-D683B563CC0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61989" y="2413049"/>
            <a:ext cx="2562818" cy="3139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04.</a:t>
            </a:r>
          </a:p>
        </p:txBody>
      </p:sp>
      <p:sp>
        <p:nvSpPr>
          <p:cNvPr id="11" name="Espace réservé du texte 33">
            <a:extLst>
              <a:ext uri="{FF2B5EF4-FFF2-40B4-BE49-F238E27FC236}">
                <a16:creationId xmlns:a16="http://schemas.microsoft.com/office/drawing/2014/main" id="{87121A88-C55D-29CA-3A3A-3FE0AB0C5DE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161989" y="2673000"/>
            <a:ext cx="2562818" cy="26674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2" name="Espace réservé du texte 33">
            <a:extLst>
              <a:ext uri="{FF2B5EF4-FFF2-40B4-BE49-F238E27FC236}">
                <a16:creationId xmlns:a16="http://schemas.microsoft.com/office/drawing/2014/main" id="{6B080CA1-2878-174C-FF23-860BE54C6C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58569" y="3120763"/>
            <a:ext cx="2562818" cy="3139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05.</a:t>
            </a:r>
          </a:p>
        </p:txBody>
      </p:sp>
      <p:sp>
        <p:nvSpPr>
          <p:cNvPr id="13" name="Espace réservé du texte 33">
            <a:extLst>
              <a:ext uri="{FF2B5EF4-FFF2-40B4-BE49-F238E27FC236}">
                <a16:creationId xmlns:a16="http://schemas.microsoft.com/office/drawing/2014/main" id="{2A43046B-2DA7-2375-EA7E-184078D62C8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158569" y="3375000"/>
            <a:ext cx="2562818" cy="26674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4" name="Espace réservé du texte 33">
            <a:extLst>
              <a:ext uri="{FF2B5EF4-FFF2-40B4-BE49-F238E27FC236}">
                <a16:creationId xmlns:a16="http://schemas.microsoft.com/office/drawing/2014/main" id="{C1E578D2-5D4E-A231-B2F0-D4B02E59F0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67400" y="351000"/>
            <a:ext cx="2562818" cy="3139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06.</a:t>
            </a:r>
          </a:p>
        </p:txBody>
      </p:sp>
      <p:sp>
        <p:nvSpPr>
          <p:cNvPr id="15" name="Espace réservé du texte 33">
            <a:extLst>
              <a:ext uri="{FF2B5EF4-FFF2-40B4-BE49-F238E27FC236}">
                <a16:creationId xmlns:a16="http://schemas.microsoft.com/office/drawing/2014/main" id="{4B524F87-8436-51A5-8035-88FD6EF5C05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867400" y="598238"/>
            <a:ext cx="2562818" cy="26674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6" name="Espace réservé du texte 33">
            <a:extLst>
              <a:ext uri="{FF2B5EF4-FFF2-40B4-BE49-F238E27FC236}">
                <a16:creationId xmlns:a16="http://schemas.microsoft.com/office/drawing/2014/main" id="{4DC23C22-E7FD-E3BF-F3F2-05CD56F76E1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67400" y="1009049"/>
            <a:ext cx="2562818" cy="3139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07.</a:t>
            </a:r>
          </a:p>
        </p:txBody>
      </p:sp>
      <p:sp>
        <p:nvSpPr>
          <p:cNvPr id="17" name="Espace réservé du texte 33">
            <a:extLst>
              <a:ext uri="{FF2B5EF4-FFF2-40B4-BE49-F238E27FC236}">
                <a16:creationId xmlns:a16="http://schemas.microsoft.com/office/drawing/2014/main" id="{3132FA00-0C6B-46C2-5F25-2DD39001A8B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867400" y="1246238"/>
            <a:ext cx="2562818" cy="26674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8" name="Espace réservé du texte 33">
            <a:extLst>
              <a:ext uri="{FF2B5EF4-FFF2-40B4-BE49-F238E27FC236}">
                <a16:creationId xmlns:a16="http://schemas.microsoft.com/office/drawing/2014/main" id="{0A406CAC-282C-3CD2-6179-AF4DD042CC8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67400" y="1737198"/>
            <a:ext cx="2562818" cy="3139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08.</a:t>
            </a:r>
          </a:p>
        </p:txBody>
      </p:sp>
      <p:sp>
        <p:nvSpPr>
          <p:cNvPr id="19" name="Espace réservé du texte 33">
            <a:extLst>
              <a:ext uri="{FF2B5EF4-FFF2-40B4-BE49-F238E27FC236}">
                <a16:creationId xmlns:a16="http://schemas.microsoft.com/office/drawing/2014/main" id="{F74FFA44-ECE6-B1AB-508E-88243639028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867400" y="1971000"/>
            <a:ext cx="2562818" cy="26674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0" name="Espace réservé du texte 33">
            <a:extLst>
              <a:ext uri="{FF2B5EF4-FFF2-40B4-BE49-F238E27FC236}">
                <a16:creationId xmlns:a16="http://schemas.microsoft.com/office/drawing/2014/main" id="{76D9986E-5CBF-B148-11C4-0EEEC599034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67400" y="2413049"/>
            <a:ext cx="2562818" cy="3139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09.</a:t>
            </a:r>
          </a:p>
        </p:txBody>
      </p:sp>
      <p:sp>
        <p:nvSpPr>
          <p:cNvPr id="21" name="Espace réservé du texte 33">
            <a:extLst>
              <a:ext uri="{FF2B5EF4-FFF2-40B4-BE49-F238E27FC236}">
                <a16:creationId xmlns:a16="http://schemas.microsoft.com/office/drawing/2014/main" id="{87397014-48BC-EEF6-AFA2-1192D23384C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867400" y="2673000"/>
            <a:ext cx="2562818" cy="26674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4" name="Espace réservé du texte 33">
            <a:extLst>
              <a:ext uri="{FF2B5EF4-FFF2-40B4-BE49-F238E27FC236}">
                <a16:creationId xmlns:a16="http://schemas.microsoft.com/office/drawing/2014/main" id="{09FD8FC3-847A-D9B8-CD7C-C48E02C29A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863980" y="3120763"/>
            <a:ext cx="2562818" cy="3139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10.</a:t>
            </a:r>
          </a:p>
        </p:txBody>
      </p:sp>
      <p:sp>
        <p:nvSpPr>
          <p:cNvPr id="25" name="Espace réservé du texte 33">
            <a:extLst>
              <a:ext uri="{FF2B5EF4-FFF2-40B4-BE49-F238E27FC236}">
                <a16:creationId xmlns:a16="http://schemas.microsoft.com/office/drawing/2014/main" id="{37E7C71F-444A-6305-4D07-1FC78E35BE1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863980" y="3375000"/>
            <a:ext cx="2562818" cy="26674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6" name="Espace réservé du texte 33">
            <a:extLst>
              <a:ext uri="{FF2B5EF4-FFF2-40B4-BE49-F238E27FC236}">
                <a16:creationId xmlns:a16="http://schemas.microsoft.com/office/drawing/2014/main" id="{B02FB306-1F13-2BB6-F5C6-4ED8BC7DCF7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581571" y="351000"/>
            <a:ext cx="2562818" cy="3139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11.</a:t>
            </a:r>
          </a:p>
        </p:txBody>
      </p:sp>
      <p:sp>
        <p:nvSpPr>
          <p:cNvPr id="28" name="Espace réservé du texte 33">
            <a:extLst>
              <a:ext uri="{FF2B5EF4-FFF2-40B4-BE49-F238E27FC236}">
                <a16:creationId xmlns:a16="http://schemas.microsoft.com/office/drawing/2014/main" id="{5F12A189-3E38-9460-0464-6A261BBA6D1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581571" y="598238"/>
            <a:ext cx="2562818" cy="26674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9" name="Espace réservé du texte 33">
            <a:extLst>
              <a:ext uri="{FF2B5EF4-FFF2-40B4-BE49-F238E27FC236}">
                <a16:creationId xmlns:a16="http://schemas.microsoft.com/office/drawing/2014/main" id="{B5A76B66-B224-9685-1791-2458D475A21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581571" y="1009049"/>
            <a:ext cx="2562818" cy="3139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12.</a:t>
            </a:r>
          </a:p>
        </p:txBody>
      </p:sp>
      <p:sp>
        <p:nvSpPr>
          <p:cNvPr id="30" name="Espace réservé du texte 33">
            <a:extLst>
              <a:ext uri="{FF2B5EF4-FFF2-40B4-BE49-F238E27FC236}">
                <a16:creationId xmlns:a16="http://schemas.microsoft.com/office/drawing/2014/main" id="{CDE358BC-6550-DADC-796F-B59495018E6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581571" y="1246238"/>
            <a:ext cx="2562818" cy="26674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32" name="Espace réservé du texte 33">
            <a:extLst>
              <a:ext uri="{FF2B5EF4-FFF2-40B4-BE49-F238E27FC236}">
                <a16:creationId xmlns:a16="http://schemas.microsoft.com/office/drawing/2014/main" id="{879F0447-FDE0-1862-DF13-8CD2203006A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581571" y="1737198"/>
            <a:ext cx="2562818" cy="3139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13.</a:t>
            </a:r>
          </a:p>
        </p:txBody>
      </p:sp>
      <p:sp>
        <p:nvSpPr>
          <p:cNvPr id="33" name="Espace réservé du texte 33">
            <a:extLst>
              <a:ext uri="{FF2B5EF4-FFF2-40B4-BE49-F238E27FC236}">
                <a16:creationId xmlns:a16="http://schemas.microsoft.com/office/drawing/2014/main" id="{9B694A08-8B12-9090-4F1E-B9BDA8776DF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581571" y="1971000"/>
            <a:ext cx="2562818" cy="26674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grpSp>
        <p:nvGrpSpPr>
          <p:cNvPr id="45" name="Group 4">
            <a:extLst>
              <a:ext uri="{FF2B5EF4-FFF2-40B4-BE49-F238E27FC236}">
                <a16:creationId xmlns:a16="http://schemas.microsoft.com/office/drawing/2014/main" id="{8FB53545-3BE3-CF7F-E275-E9E7469C8F6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51326" y="4404172"/>
            <a:ext cx="8583474" cy="1616235"/>
            <a:chOff x="1328" y="1689"/>
            <a:chExt cx="5024" cy="946"/>
          </a:xfrm>
          <a:solidFill>
            <a:srgbClr val="141414"/>
          </a:solidFill>
        </p:grpSpPr>
        <p:sp>
          <p:nvSpPr>
            <p:cNvPr id="47" name="Freeform 5">
              <a:extLst>
                <a:ext uri="{FF2B5EF4-FFF2-40B4-BE49-F238E27FC236}">
                  <a16:creationId xmlns:a16="http://schemas.microsoft.com/office/drawing/2014/main" id="{73BB2139-A79E-E3A5-D324-9279630428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28" y="1704"/>
              <a:ext cx="868" cy="917"/>
            </a:xfrm>
            <a:custGeom>
              <a:avLst/>
              <a:gdLst>
                <a:gd name="T0" fmla="*/ 595 w 868"/>
                <a:gd name="T1" fmla="*/ 0 h 917"/>
                <a:gd name="T2" fmla="*/ 868 w 868"/>
                <a:gd name="T3" fmla="*/ 917 h 917"/>
                <a:gd name="T4" fmla="*/ 643 w 868"/>
                <a:gd name="T5" fmla="*/ 917 h 917"/>
                <a:gd name="T6" fmla="*/ 595 w 868"/>
                <a:gd name="T7" fmla="*/ 738 h 917"/>
                <a:gd name="T8" fmla="*/ 263 w 868"/>
                <a:gd name="T9" fmla="*/ 738 h 917"/>
                <a:gd name="T10" fmla="*/ 216 w 868"/>
                <a:gd name="T11" fmla="*/ 917 h 917"/>
                <a:gd name="T12" fmla="*/ 0 w 868"/>
                <a:gd name="T13" fmla="*/ 917 h 917"/>
                <a:gd name="T14" fmla="*/ 273 w 868"/>
                <a:gd name="T15" fmla="*/ 0 h 917"/>
                <a:gd name="T16" fmla="*/ 595 w 868"/>
                <a:gd name="T17" fmla="*/ 0 h 917"/>
                <a:gd name="T18" fmla="*/ 318 w 868"/>
                <a:gd name="T19" fmla="*/ 544 h 917"/>
                <a:gd name="T20" fmla="*/ 543 w 868"/>
                <a:gd name="T21" fmla="*/ 544 h 917"/>
                <a:gd name="T22" fmla="*/ 429 w 868"/>
                <a:gd name="T23" fmla="*/ 155 h 917"/>
                <a:gd name="T24" fmla="*/ 318 w 868"/>
                <a:gd name="T25" fmla="*/ 544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68" h="917">
                  <a:moveTo>
                    <a:pt x="595" y="0"/>
                  </a:moveTo>
                  <a:lnTo>
                    <a:pt x="868" y="917"/>
                  </a:lnTo>
                  <a:lnTo>
                    <a:pt x="643" y="917"/>
                  </a:lnTo>
                  <a:lnTo>
                    <a:pt x="595" y="738"/>
                  </a:lnTo>
                  <a:lnTo>
                    <a:pt x="263" y="738"/>
                  </a:lnTo>
                  <a:lnTo>
                    <a:pt x="216" y="917"/>
                  </a:lnTo>
                  <a:lnTo>
                    <a:pt x="0" y="917"/>
                  </a:lnTo>
                  <a:lnTo>
                    <a:pt x="273" y="0"/>
                  </a:lnTo>
                  <a:lnTo>
                    <a:pt x="595" y="0"/>
                  </a:lnTo>
                  <a:close/>
                  <a:moveTo>
                    <a:pt x="318" y="544"/>
                  </a:moveTo>
                  <a:lnTo>
                    <a:pt x="543" y="544"/>
                  </a:lnTo>
                  <a:lnTo>
                    <a:pt x="429" y="155"/>
                  </a:lnTo>
                  <a:lnTo>
                    <a:pt x="318" y="5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id="{FF3444D3-E129-2F55-F3FF-D7043B7F77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99" y="1689"/>
              <a:ext cx="790" cy="946"/>
            </a:xfrm>
            <a:custGeom>
              <a:avLst/>
              <a:gdLst>
                <a:gd name="T0" fmla="*/ 169 w 333"/>
                <a:gd name="T1" fmla="*/ 251 h 396"/>
                <a:gd name="T2" fmla="*/ 169 w 333"/>
                <a:gd name="T3" fmla="*/ 173 h 396"/>
                <a:gd name="T4" fmla="*/ 333 w 333"/>
                <a:gd name="T5" fmla="*/ 173 h 396"/>
                <a:gd name="T6" fmla="*/ 333 w 333"/>
                <a:gd name="T7" fmla="*/ 173 h 396"/>
                <a:gd name="T8" fmla="*/ 333 w 333"/>
                <a:gd name="T9" fmla="*/ 241 h 396"/>
                <a:gd name="T10" fmla="*/ 313 w 333"/>
                <a:gd name="T11" fmla="*/ 322 h 396"/>
                <a:gd name="T12" fmla="*/ 256 w 333"/>
                <a:gd name="T13" fmla="*/ 377 h 396"/>
                <a:gd name="T14" fmla="*/ 170 w 333"/>
                <a:gd name="T15" fmla="*/ 396 h 396"/>
                <a:gd name="T16" fmla="*/ 83 w 333"/>
                <a:gd name="T17" fmla="*/ 376 h 396"/>
                <a:gd name="T18" fmla="*/ 22 w 333"/>
                <a:gd name="T19" fmla="*/ 319 h 396"/>
                <a:gd name="T20" fmla="*/ 0 w 333"/>
                <a:gd name="T21" fmla="*/ 237 h 396"/>
                <a:gd name="T22" fmla="*/ 0 w 333"/>
                <a:gd name="T23" fmla="*/ 160 h 396"/>
                <a:gd name="T24" fmla="*/ 22 w 333"/>
                <a:gd name="T25" fmla="*/ 78 h 396"/>
                <a:gd name="T26" fmla="*/ 82 w 333"/>
                <a:gd name="T27" fmla="*/ 21 h 396"/>
                <a:gd name="T28" fmla="*/ 168 w 333"/>
                <a:gd name="T29" fmla="*/ 0 h 396"/>
                <a:gd name="T30" fmla="*/ 241 w 333"/>
                <a:gd name="T31" fmla="*/ 15 h 396"/>
                <a:gd name="T32" fmla="*/ 298 w 333"/>
                <a:gd name="T33" fmla="*/ 60 h 396"/>
                <a:gd name="T34" fmla="*/ 330 w 333"/>
                <a:gd name="T35" fmla="*/ 141 h 396"/>
                <a:gd name="T36" fmla="*/ 237 w 333"/>
                <a:gd name="T37" fmla="*/ 141 h 396"/>
                <a:gd name="T38" fmla="*/ 213 w 333"/>
                <a:gd name="T39" fmla="*/ 98 h 396"/>
                <a:gd name="T40" fmla="*/ 168 w 333"/>
                <a:gd name="T41" fmla="*/ 84 h 396"/>
                <a:gd name="T42" fmla="*/ 114 w 333"/>
                <a:gd name="T43" fmla="*/ 105 h 396"/>
                <a:gd name="T44" fmla="*/ 93 w 333"/>
                <a:gd name="T45" fmla="*/ 160 h 396"/>
                <a:gd name="T46" fmla="*/ 93 w 333"/>
                <a:gd name="T47" fmla="*/ 237 h 396"/>
                <a:gd name="T48" fmla="*/ 115 w 333"/>
                <a:gd name="T49" fmla="*/ 292 h 396"/>
                <a:gd name="T50" fmla="*/ 169 w 333"/>
                <a:gd name="T51" fmla="*/ 312 h 396"/>
                <a:gd name="T52" fmla="*/ 220 w 333"/>
                <a:gd name="T53" fmla="*/ 297 h 396"/>
                <a:gd name="T54" fmla="*/ 243 w 333"/>
                <a:gd name="T55" fmla="*/ 251 h 396"/>
                <a:gd name="T56" fmla="*/ 169 w 333"/>
                <a:gd name="T57" fmla="*/ 251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33" h="396">
                  <a:moveTo>
                    <a:pt x="169" y="251"/>
                  </a:moveTo>
                  <a:cubicBezTo>
                    <a:pt x="169" y="173"/>
                    <a:pt x="169" y="173"/>
                    <a:pt x="169" y="173"/>
                  </a:cubicBezTo>
                  <a:cubicBezTo>
                    <a:pt x="333" y="173"/>
                    <a:pt x="333" y="173"/>
                    <a:pt x="333" y="173"/>
                  </a:cubicBezTo>
                  <a:cubicBezTo>
                    <a:pt x="333" y="173"/>
                    <a:pt x="333" y="173"/>
                    <a:pt x="333" y="173"/>
                  </a:cubicBezTo>
                  <a:cubicBezTo>
                    <a:pt x="333" y="241"/>
                    <a:pt x="333" y="241"/>
                    <a:pt x="333" y="241"/>
                  </a:cubicBezTo>
                  <a:cubicBezTo>
                    <a:pt x="333" y="271"/>
                    <a:pt x="326" y="298"/>
                    <a:pt x="313" y="322"/>
                  </a:cubicBezTo>
                  <a:cubicBezTo>
                    <a:pt x="299" y="345"/>
                    <a:pt x="280" y="363"/>
                    <a:pt x="256" y="377"/>
                  </a:cubicBezTo>
                  <a:cubicBezTo>
                    <a:pt x="231" y="390"/>
                    <a:pt x="202" y="396"/>
                    <a:pt x="170" y="396"/>
                  </a:cubicBezTo>
                  <a:cubicBezTo>
                    <a:pt x="138" y="396"/>
                    <a:pt x="109" y="389"/>
                    <a:pt x="83" y="376"/>
                  </a:cubicBezTo>
                  <a:cubicBezTo>
                    <a:pt x="57" y="362"/>
                    <a:pt x="37" y="343"/>
                    <a:pt x="22" y="319"/>
                  </a:cubicBezTo>
                  <a:cubicBezTo>
                    <a:pt x="8" y="294"/>
                    <a:pt x="0" y="267"/>
                    <a:pt x="0" y="237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0" y="130"/>
                    <a:pt x="7" y="102"/>
                    <a:pt x="22" y="78"/>
                  </a:cubicBezTo>
                  <a:cubicBezTo>
                    <a:pt x="36" y="54"/>
                    <a:pt x="56" y="35"/>
                    <a:pt x="82" y="21"/>
                  </a:cubicBezTo>
                  <a:cubicBezTo>
                    <a:pt x="107" y="7"/>
                    <a:pt x="136" y="0"/>
                    <a:pt x="168" y="0"/>
                  </a:cubicBezTo>
                  <a:cubicBezTo>
                    <a:pt x="195" y="0"/>
                    <a:pt x="219" y="5"/>
                    <a:pt x="241" y="15"/>
                  </a:cubicBezTo>
                  <a:cubicBezTo>
                    <a:pt x="264" y="24"/>
                    <a:pt x="283" y="39"/>
                    <a:pt x="298" y="60"/>
                  </a:cubicBezTo>
                  <a:cubicBezTo>
                    <a:pt x="314" y="81"/>
                    <a:pt x="325" y="108"/>
                    <a:pt x="330" y="141"/>
                  </a:cubicBezTo>
                  <a:cubicBezTo>
                    <a:pt x="237" y="141"/>
                    <a:pt x="237" y="141"/>
                    <a:pt x="237" y="141"/>
                  </a:cubicBezTo>
                  <a:cubicBezTo>
                    <a:pt x="233" y="122"/>
                    <a:pt x="225" y="108"/>
                    <a:pt x="213" y="98"/>
                  </a:cubicBezTo>
                  <a:cubicBezTo>
                    <a:pt x="201" y="89"/>
                    <a:pt x="186" y="84"/>
                    <a:pt x="168" y="84"/>
                  </a:cubicBezTo>
                  <a:cubicBezTo>
                    <a:pt x="145" y="84"/>
                    <a:pt x="127" y="91"/>
                    <a:pt x="114" y="105"/>
                  </a:cubicBezTo>
                  <a:cubicBezTo>
                    <a:pt x="100" y="119"/>
                    <a:pt x="93" y="137"/>
                    <a:pt x="93" y="160"/>
                  </a:cubicBezTo>
                  <a:cubicBezTo>
                    <a:pt x="93" y="237"/>
                    <a:pt x="93" y="237"/>
                    <a:pt x="93" y="237"/>
                  </a:cubicBezTo>
                  <a:cubicBezTo>
                    <a:pt x="93" y="260"/>
                    <a:pt x="100" y="278"/>
                    <a:pt x="115" y="292"/>
                  </a:cubicBezTo>
                  <a:cubicBezTo>
                    <a:pt x="130" y="305"/>
                    <a:pt x="148" y="312"/>
                    <a:pt x="169" y="312"/>
                  </a:cubicBezTo>
                  <a:cubicBezTo>
                    <a:pt x="189" y="312"/>
                    <a:pt x="206" y="307"/>
                    <a:pt x="220" y="297"/>
                  </a:cubicBezTo>
                  <a:cubicBezTo>
                    <a:pt x="234" y="287"/>
                    <a:pt x="241" y="272"/>
                    <a:pt x="243" y="251"/>
                  </a:cubicBezTo>
                  <a:lnTo>
                    <a:pt x="169" y="2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id="{42FEA6AD-424D-2411-4B52-4B5C44AE94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4" y="1704"/>
              <a:ext cx="638" cy="917"/>
            </a:xfrm>
            <a:custGeom>
              <a:avLst/>
              <a:gdLst>
                <a:gd name="T0" fmla="*/ 0 w 638"/>
                <a:gd name="T1" fmla="*/ 0 h 917"/>
                <a:gd name="T2" fmla="*/ 638 w 638"/>
                <a:gd name="T3" fmla="*/ 0 h 917"/>
                <a:gd name="T4" fmla="*/ 638 w 638"/>
                <a:gd name="T5" fmla="*/ 193 h 917"/>
                <a:gd name="T6" fmla="*/ 216 w 638"/>
                <a:gd name="T7" fmla="*/ 193 h 917"/>
                <a:gd name="T8" fmla="*/ 216 w 638"/>
                <a:gd name="T9" fmla="*/ 363 h 917"/>
                <a:gd name="T10" fmla="*/ 631 w 638"/>
                <a:gd name="T11" fmla="*/ 363 h 917"/>
                <a:gd name="T12" fmla="*/ 631 w 638"/>
                <a:gd name="T13" fmla="*/ 547 h 917"/>
                <a:gd name="T14" fmla="*/ 216 w 638"/>
                <a:gd name="T15" fmla="*/ 547 h 917"/>
                <a:gd name="T16" fmla="*/ 216 w 638"/>
                <a:gd name="T17" fmla="*/ 726 h 917"/>
                <a:gd name="T18" fmla="*/ 638 w 638"/>
                <a:gd name="T19" fmla="*/ 726 h 917"/>
                <a:gd name="T20" fmla="*/ 638 w 638"/>
                <a:gd name="T21" fmla="*/ 917 h 917"/>
                <a:gd name="T22" fmla="*/ 0 w 638"/>
                <a:gd name="T23" fmla="*/ 917 h 917"/>
                <a:gd name="T24" fmla="*/ 0 w 638"/>
                <a:gd name="T25" fmla="*/ 0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8" h="917">
                  <a:moveTo>
                    <a:pt x="0" y="0"/>
                  </a:moveTo>
                  <a:lnTo>
                    <a:pt x="638" y="0"/>
                  </a:lnTo>
                  <a:lnTo>
                    <a:pt x="638" y="193"/>
                  </a:lnTo>
                  <a:lnTo>
                    <a:pt x="216" y="193"/>
                  </a:lnTo>
                  <a:lnTo>
                    <a:pt x="216" y="363"/>
                  </a:lnTo>
                  <a:lnTo>
                    <a:pt x="631" y="363"/>
                  </a:lnTo>
                  <a:lnTo>
                    <a:pt x="631" y="547"/>
                  </a:lnTo>
                  <a:lnTo>
                    <a:pt x="216" y="547"/>
                  </a:lnTo>
                  <a:lnTo>
                    <a:pt x="216" y="726"/>
                  </a:lnTo>
                  <a:lnTo>
                    <a:pt x="638" y="726"/>
                  </a:lnTo>
                  <a:lnTo>
                    <a:pt x="638" y="917"/>
                  </a:lnTo>
                  <a:lnTo>
                    <a:pt x="0" y="91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id="{7CBB21D7-7D41-B69C-740A-680D1592D8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51" y="1704"/>
              <a:ext cx="759" cy="917"/>
            </a:xfrm>
            <a:custGeom>
              <a:avLst/>
              <a:gdLst>
                <a:gd name="T0" fmla="*/ 0 w 759"/>
                <a:gd name="T1" fmla="*/ 0 h 917"/>
                <a:gd name="T2" fmla="*/ 363 w 759"/>
                <a:gd name="T3" fmla="*/ 0 h 917"/>
                <a:gd name="T4" fmla="*/ 557 w 759"/>
                <a:gd name="T5" fmla="*/ 776 h 917"/>
                <a:gd name="T6" fmla="*/ 557 w 759"/>
                <a:gd name="T7" fmla="*/ 0 h 917"/>
                <a:gd name="T8" fmla="*/ 759 w 759"/>
                <a:gd name="T9" fmla="*/ 0 h 917"/>
                <a:gd name="T10" fmla="*/ 759 w 759"/>
                <a:gd name="T11" fmla="*/ 917 h 917"/>
                <a:gd name="T12" fmla="*/ 396 w 759"/>
                <a:gd name="T13" fmla="*/ 917 h 917"/>
                <a:gd name="T14" fmla="*/ 201 w 759"/>
                <a:gd name="T15" fmla="*/ 136 h 917"/>
                <a:gd name="T16" fmla="*/ 201 w 759"/>
                <a:gd name="T17" fmla="*/ 917 h 917"/>
                <a:gd name="T18" fmla="*/ 0 w 759"/>
                <a:gd name="T19" fmla="*/ 917 h 917"/>
                <a:gd name="T20" fmla="*/ 0 w 759"/>
                <a:gd name="T21" fmla="*/ 0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9" h="917">
                  <a:moveTo>
                    <a:pt x="0" y="0"/>
                  </a:moveTo>
                  <a:lnTo>
                    <a:pt x="363" y="0"/>
                  </a:lnTo>
                  <a:lnTo>
                    <a:pt x="557" y="776"/>
                  </a:lnTo>
                  <a:lnTo>
                    <a:pt x="557" y="0"/>
                  </a:lnTo>
                  <a:lnTo>
                    <a:pt x="759" y="0"/>
                  </a:lnTo>
                  <a:lnTo>
                    <a:pt x="759" y="917"/>
                  </a:lnTo>
                  <a:lnTo>
                    <a:pt x="396" y="917"/>
                  </a:lnTo>
                  <a:lnTo>
                    <a:pt x="201" y="136"/>
                  </a:lnTo>
                  <a:lnTo>
                    <a:pt x="201" y="917"/>
                  </a:lnTo>
                  <a:lnTo>
                    <a:pt x="0" y="91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" name="Freeform 9">
              <a:extLst>
                <a:ext uri="{FF2B5EF4-FFF2-40B4-BE49-F238E27FC236}">
                  <a16:creationId xmlns:a16="http://schemas.microsoft.com/office/drawing/2014/main" id="{99E95070-6862-315B-395E-4DF84F6A2E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43" y="1704"/>
              <a:ext cx="741" cy="917"/>
            </a:xfrm>
            <a:custGeom>
              <a:avLst/>
              <a:gdLst>
                <a:gd name="T0" fmla="*/ 146 w 312"/>
                <a:gd name="T1" fmla="*/ 384 h 384"/>
                <a:gd name="T2" fmla="*/ 0 w 312"/>
                <a:gd name="T3" fmla="*/ 384 h 384"/>
                <a:gd name="T4" fmla="*/ 0 w 312"/>
                <a:gd name="T5" fmla="*/ 158 h 384"/>
                <a:gd name="T6" fmla="*/ 92 w 312"/>
                <a:gd name="T7" fmla="*/ 85 h 384"/>
                <a:gd name="T8" fmla="*/ 92 w 312"/>
                <a:gd name="T9" fmla="*/ 300 h 384"/>
                <a:gd name="T10" fmla="*/ 146 w 312"/>
                <a:gd name="T11" fmla="*/ 300 h 384"/>
                <a:gd name="T12" fmla="*/ 198 w 312"/>
                <a:gd name="T13" fmla="*/ 279 h 384"/>
                <a:gd name="T14" fmla="*/ 219 w 312"/>
                <a:gd name="T15" fmla="*/ 226 h 384"/>
                <a:gd name="T16" fmla="*/ 219 w 312"/>
                <a:gd name="T17" fmla="*/ 158 h 384"/>
                <a:gd name="T18" fmla="*/ 198 w 312"/>
                <a:gd name="T19" fmla="*/ 106 h 384"/>
                <a:gd name="T20" fmla="*/ 146 w 312"/>
                <a:gd name="T21" fmla="*/ 85 h 384"/>
                <a:gd name="T22" fmla="*/ 0 w 312"/>
                <a:gd name="T23" fmla="*/ 85 h 384"/>
                <a:gd name="T24" fmla="*/ 0 w 312"/>
                <a:gd name="T25" fmla="*/ 0 h 384"/>
                <a:gd name="T26" fmla="*/ 146 w 312"/>
                <a:gd name="T27" fmla="*/ 0 h 384"/>
                <a:gd name="T28" fmla="*/ 230 w 312"/>
                <a:gd name="T29" fmla="*/ 22 h 384"/>
                <a:gd name="T30" fmla="*/ 290 w 312"/>
                <a:gd name="T31" fmla="*/ 79 h 384"/>
                <a:gd name="T32" fmla="*/ 312 w 312"/>
                <a:gd name="T33" fmla="*/ 158 h 384"/>
                <a:gd name="T34" fmla="*/ 312 w 312"/>
                <a:gd name="T35" fmla="*/ 226 h 384"/>
                <a:gd name="T36" fmla="*/ 290 w 312"/>
                <a:gd name="T37" fmla="*/ 306 h 384"/>
                <a:gd name="T38" fmla="*/ 230 w 312"/>
                <a:gd name="T39" fmla="*/ 363 h 384"/>
                <a:gd name="T40" fmla="*/ 146 w 312"/>
                <a:gd name="T41" fmla="*/ 384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2" h="384">
                  <a:moveTo>
                    <a:pt x="146" y="384"/>
                  </a:moveTo>
                  <a:cubicBezTo>
                    <a:pt x="0" y="384"/>
                    <a:pt x="0" y="384"/>
                    <a:pt x="0" y="384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92" y="85"/>
                    <a:pt x="92" y="85"/>
                    <a:pt x="92" y="85"/>
                  </a:cubicBezTo>
                  <a:cubicBezTo>
                    <a:pt x="92" y="300"/>
                    <a:pt x="92" y="300"/>
                    <a:pt x="92" y="300"/>
                  </a:cubicBezTo>
                  <a:cubicBezTo>
                    <a:pt x="146" y="300"/>
                    <a:pt x="146" y="300"/>
                    <a:pt x="146" y="300"/>
                  </a:cubicBezTo>
                  <a:cubicBezTo>
                    <a:pt x="167" y="300"/>
                    <a:pt x="185" y="293"/>
                    <a:pt x="198" y="279"/>
                  </a:cubicBezTo>
                  <a:cubicBezTo>
                    <a:pt x="212" y="266"/>
                    <a:pt x="219" y="248"/>
                    <a:pt x="219" y="226"/>
                  </a:cubicBezTo>
                  <a:cubicBezTo>
                    <a:pt x="219" y="158"/>
                    <a:pt x="219" y="158"/>
                    <a:pt x="219" y="158"/>
                  </a:cubicBezTo>
                  <a:cubicBezTo>
                    <a:pt x="219" y="137"/>
                    <a:pt x="212" y="119"/>
                    <a:pt x="198" y="106"/>
                  </a:cubicBezTo>
                  <a:cubicBezTo>
                    <a:pt x="185" y="92"/>
                    <a:pt x="167" y="85"/>
                    <a:pt x="146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177" y="0"/>
                    <a:pt x="205" y="7"/>
                    <a:pt x="230" y="22"/>
                  </a:cubicBezTo>
                  <a:cubicBezTo>
                    <a:pt x="255" y="36"/>
                    <a:pt x="275" y="55"/>
                    <a:pt x="290" y="79"/>
                  </a:cubicBezTo>
                  <a:cubicBezTo>
                    <a:pt x="304" y="102"/>
                    <a:pt x="312" y="129"/>
                    <a:pt x="312" y="158"/>
                  </a:cubicBezTo>
                  <a:cubicBezTo>
                    <a:pt x="312" y="226"/>
                    <a:pt x="312" y="226"/>
                    <a:pt x="312" y="226"/>
                  </a:cubicBezTo>
                  <a:cubicBezTo>
                    <a:pt x="312" y="256"/>
                    <a:pt x="304" y="282"/>
                    <a:pt x="290" y="306"/>
                  </a:cubicBezTo>
                  <a:cubicBezTo>
                    <a:pt x="275" y="330"/>
                    <a:pt x="255" y="349"/>
                    <a:pt x="230" y="363"/>
                  </a:cubicBezTo>
                  <a:cubicBezTo>
                    <a:pt x="205" y="377"/>
                    <a:pt x="177" y="384"/>
                    <a:pt x="146" y="3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2" name="Freeform 10">
              <a:extLst>
                <a:ext uri="{FF2B5EF4-FFF2-40B4-BE49-F238E27FC236}">
                  <a16:creationId xmlns:a16="http://schemas.microsoft.com/office/drawing/2014/main" id="{74CC15B0-3C26-8D14-D00F-6128BE6270B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484" y="1704"/>
              <a:ext cx="868" cy="917"/>
            </a:xfrm>
            <a:custGeom>
              <a:avLst/>
              <a:gdLst>
                <a:gd name="T0" fmla="*/ 595 w 868"/>
                <a:gd name="T1" fmla="*/ 0 h 917"/>
                <a:gd name="T2" fmla="*/ 868 w 868"/>
                <a:gd name="T3" fmla="*/ 917 h 917"/>
                <a:gd name="T4" fmla="*/ 645 w 868"/>
                <a:gd name="T5" fmla="*/ 917 h 917"/>
                <a:gd name="T6" fmla="*/ 598 w 868"/>
                <a:gd name="T7" fmla="*/ 738 h 917"/>
                <a:gd name="T8" fmla="*/ 263 w 868"/>
                <a:gd name="T9" fmla="*/ 738 h 917"/>
                <a:gd name="T10" fmla="*/ 218 w 868"/>
                <a:gd name="T11" fmla="*/ 917 h 917"/>
                <a:gd name="T12" fmla="*/ 0 w 868"/>
                <a:gd name="T13" fmla="*/ 917 h 917"/>
                <a:gd name="T14" fmla="*/ 273 w 868"/>
                <a:gd name="T15" fmla="*/ 0 h 917"/>
                <a:gd name="T16" fmla="*/ 595 w 868"/>
                <a:gd name="T17" fmla="*/ 0 h 917"/>
                <a:gd name="T18" fmla="*/ 318 w 868"/>
                <a:gd name="T19" fmla="*/ 544 h 917"/>
                <a:gd name="T20" fmla="*/ 543 w 868"/>
                <a:gd name="T21" fmla="*/ 544 h 917"/>
                <a:gd name="T22" fmla="*/ 429 w 868"/>
                <a:gd name="T23" fmla="*/ 155 h 917"/>
                <a:gd name="T24" fmla="*/ 318 w 868"/>
                <a:gd name="T25" fmla="*/ 544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68" h="917">
                  <a:moveTo>
                    <a:pt x="595" y="0"/>
                  </a:moveTo>
                  <a:lnTo>
                    <a:pt x="868" y="917"/>
                  </a:lnTo>
                  <a:lnTo>
                    <a:pt x="645" y="917"/>
                  </a:lnTo>
                  <a:lnTo>
                    <a:pt x="598" y="738"/>
                  </a:lnTo>
                  <a:lnTo>
                    <a:pt x="263" y="738"/>
                  </a:lnTo>
                  <a:lnTo>
                    <a:pt x="218" y="917"/>
                  </a:lnTo>
                  <a:lnTo>
                    <a:pt x="0" y="917"/>
                  </a:lnTo>
                  <a:lnTo>
                    <a:pt x="273" y="0"/>
                  </a:lnTo>
                  <a:lnTo>
                    <a:pt x="595" y="0"/>
                  </a:lnTo>
                  <a:close/>
                  <a:moveTo>
                    <a:pt x="318" y="544"/>
                  </a:moveTo>
                  <a:lnTo>
                    <a:pt x="543" y="544"/>
                  </a:lnTo>
                  <a:lnTo>
                    <a:pt x="429" y="155"/>
                  </a:lnTo>
                  <a:lnTo>
                    <a:pt x="318" y="5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FA7EB2DE-D8CA-1C40-A085-4CF87151C280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endParaRPr lang="fr-FR"/>
          </a:p>
        </p:txBody>
      </p:sp>
      <p:grpSp>
        <p:nvGrpSpPr>
          <p:cNvPr id="2" name="Groupe 15">
            <a:extLst>
              <a:ext uri="{FF2B5EF4-FFF2-40B4-BE49-F238E27FC236}">
                <a16:creationId xmlns:a16="http://schemas.microsoft.com/office/drawing/2014/main" id="{1FA6A922-976E-AE84-E806-3DCDA4AE1B1E}"/>
              </a:ext>
            </a:extLst>
          </p:cNvPr>
          <p:cNvGrpSpPr>
            <a:grpSpLocks noChangeAspect="1"/>
          </p:cNvGrpSpPr>
          <p:nvPr/>
        </p:nvGrpSpPr>
        <p:grpSpPr>
          <a:xfrm>
            <a:off x="2659036" y="6372200"/>
            <a:ext cx="108000" cy="108000"/>
            <a:chOff x="961227" y="5651700"/>
            <a:chExt cx="54000" cy="54000"/>
          </a:xfrm>
        </p:grpSpPr>
        <p:cxnSp>
          <p:nvCxnSpPr>
            <p:cNvPr id="37" name="Connecteur droit 16">
              <a:extLst>
                <a:ext uri="{FF2B5EF4-FFF2-40B4-BE49-F238E27FC236}">
                  <a16:creationId xmlns:a16="http://schemas.microsoft.com/office/drawing/2014/main" id="{7E559D6B-DF82-781E-D658-8F50493FDBD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17">
              <a:extLst>
                <a:ext uri="{FF2B5EF4-FFF2-40B4-BE49-F238E27FC236}">
                  <a16:creationId xmlns:a16="http://schemas.microsoft.com/office/drawing/2014/main" id="{0FF1FAA3-A3B9-9D2A-75D6-2FC9EE03F8E5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4504789-42F2-FD26-A500-6BFAE5541F43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A43C0593-11AA-4CA7-9E41-8C64EC9E93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9890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—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3">
            <a:extLst>
              <a:ext uri="{FF2B5EF4-FFF2-40B4-BE49-F238E27FC236}">
                <a16:creationId xmlns:a16="http://schemas.microsoft.com/office/drawing/2014/main" id="{8940CF40-D238-871A-4FD0-576181CDE7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61989" y="365365"/>
            <a:ext cx="2562818" cy="323165"/>
          </a:xfrm>
          <a:prstGeom prst="rect">
            <a:avLst/>
          </a:prstGeom>
        </p:spPr>
        <p:txBody>
          <a:bodyPr wrap="square" lIns="0" bIns="0">
            <a:spAutoFit/>
          </a:bodyPr>
          <a:lstStyle>
            <a:lvl1pPr marL="0" indent="0">
              <a:buNone/>
              <a:defRPr sz="2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01.</a:t>
            </a:r>
          </a:p>
        </p:txBody>
      </p:sp>
      <p:sp>
        <p:nvSpPr>
          <p:cNvPr id="5" name="Espace réservé du texte 33">
            <a:extLst>
              <a:ext uri="{FF2B5EF4-FFF2-40B4-BE49-F238E27FC236}">
                <a16:creationId xmlns:a16="http://schemas.microsoft.com/office/drawing/2014/main" id="{4CC0703E-BBCF-CC3C-D361-2F450D06B9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61989" y="633571"/>
            <a:ext cx="2562818" cy="264175"/>
          </a:xfrm>
          <a:prstGeom prst="rect">
            <a:avLst/>
          </a:prstGeom>
        </p:spPr>
        <p:txBody>
          <a:bodyPr wrap="square" lIns="0" b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20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41" name="Espace réservé du texte 33">
            <a:extLst>
              <a:ext uri="{FF2B5EF4-FFF2-40B4-BE49-F238E27FC236}">
                <a16:creationId xmlns:a16="http://schemas.microsoft.com/office/drawing/2014/main" id="{D53FA3B8-6839-4D66-1CF0-76D0BDE28C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61989" y="1284496"/>
            <a:ext cx="2562818" cy="323165"/>
          </a:xfrm>
          <a:prstGeom prst="rect">
            <a:avLst/>
          </a:prstGeom>
        </p:spPr>
        <p:txBody>
          <a:bodyPr wrap="square" lIns="0" bIns="0">
            <a:spAutoFit/>
          </a:bodyPr>
          <a:lstStyle>
            <a:lvl1pPr marL="0" indent="0">
              <a:buNone/>
              <a:defRPr sz="2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02.</a:t>
            </a:r>
          </a:p>
        </p:txBody>
      </p:sp>
      <p:sp>
        <p:nvSpPr>
          <p:cNvPr id="42" name="Espace réservé du texte 33">
            <a:extLst>
              <a:ext uri="{FF2B5EF4-FFF2-40B4-BE49-F238E27FC236}">
                <a16:creationId xmlns:a16="http://schemas.microsoft.com/office/drawing/2014/main" id="{B2714BFC-B3EA-7C3A-64C7-96201EE1003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161989" y="1552702"/>
            <a:ext cx="2562818" cy="264175"/>
          </a:xfrm>
          <a:prstGeom prst="rect">
            <a:avLst/>
          </a:prstGeom>
        </p:spPr>
        <p:txBody>
          <a:bodyPr wrap="square" lIns="0" b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20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54" name="Espace réservé du texte 33">
            <a:extLst>
              <a:ext uri="{FF2B5EF4-FFF2-40B4-BE49-F238E27FC236}">
                <a16:creationId xmlns:a16="http://schemas.microsoft.com/office/drawing/2014/main" id="{9AA735A4-DA2D-4060-0092-4740B738AEC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61989" y="2208918"/>
            <a:ext cx="2562818" cy="323165"/>
          </a:xfrm>
          <a:prstGeom prst="rect">
            <a:avLst/>
          </a:prstGeom>
        </p:spPr>
        <p:txBody>
          <a:bodyPr wrap="square" lIns="0" bIns="0">
            <a:spAutoFit/>
          </a:bodyPr>
          <a:lstStyle>
            <a:lvl1pPr marL="0" indent="0">
              <a:buNone/>
              <a:defRPr sz="2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03.</a:t>
            </a:r>
          </a:p>
        </p:txBody>
      </p:sp>
      <p:sp>
        <p:nvSpPr>
          <p:cNvPr id="55" name="Espace réservé du texte 33">
            <a:extLst>
              <a:ext uri="{FF2B5EF4-FFF2-40B4-BE49-F238E27FC236}">
                <a16:creationId xmlns:a16="http://schemas.microsoft.com/office/drawing/2014/main" id="{1F08F9A2-FF1A-1DBC-21C6-5A6ADF74320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161989" y="2477124"/>
            <a:ext cx="2562818" cy="264175"/>
          </a:xfrm>
          <a:prstGeom prst="rect">
            <a:avLst/>
          </a:prstGeom>
        </p:spPr>
        <p:txBody>
          <a:bodyPr wrap="square" lIns="0" b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20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60" name="Espace réservé du texte 33">
            <a:extLst>
              <a:ext uri="{FF2B5EF4-FFF2-40B4-BE49-F238E27FC236}">
                <a16:creationId xmlns:a16="http://schemas.microsoft.com/office/drawing/2014/main" id="{84EC3831-AFD6-9BC3-1239-823C03AC12B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867400" y="365365"/>
            <a:ext cx="2562818" cy="323165"/>
          </a:xfrm>
          <a:prstGeom prst="rect">
            <a:avLst/>
          </a:prstGeom>
        </p:spPr>
        <p:txBody>
          <a:bodyPr wrap="square" lIns="0" bIns="0">
            <a:spAutoFit/>
          </a:bodyPr>
          <a:lstStyle>
            <a:lvl1pPr marL="0" indent="0">
              <a:buNone/>
              <a:defRPr sz="2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04.</a:t>
            </a:r>
          </a:p>
        </p:txBody>
      </p:sp>
      <p:sp>
        <p:nvSpPr>
          <p:cNvPr id="61" name="Espace réservé du texte 33">
            <a:extLst>
              <a:ext uri="{FF2B5EF4-FFF2-40B4-BE49-F238E27FC236}">
                <a16:creationId xmlns:a16="http://schemas.microsoft.com/office/drawing/2014/main" id="{35784402-A344-4DED-E61C-468DAA84B5F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867400" y="633571"/>
            <a:ext cx="2562818" cy="264175"/>
          </a:xfrm>
          <a:prstGeom prst="rect">
            <a:avLst/>
          </a:prstGeom>
        </p:spPr>
        <p:txBody>
          <a:bodyPr wrap="square" lIns="0" b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20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66" name="Espace réservé du texte 33">
            <a:extLst>
              <a:ext uri="{FF2B5EF4-FFF2-40B4-BE49-F238E27FC236}">
                <a16:creationId xmlns:a16="http://schemas.microsoft.com/office/drawing/2014/main" id="{F7CDACC7-AEC2-81DC-120E-427455A5A59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67400" y="1284496"/>
            <a:ext cx="2562818" cy="323165"/>
          </a:xfrm>
          <a:prstGeom prst="rect">
            <a:avLst/>
          </a:prstGeom>
        </p:spPr>
        <p:txBody>
          <a:bodyPr wrap="square" lIns="0" bIns="0">
            <a:spAutoFit/>
          </a:bodyPr>
          <a:lstStyle>
            <a:lvl1pPr marL="0" indent="0">
              <a:buNone/>
              <a:defRPr sz="2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05.</a:t>
            </a:r>
          </a:p>
        </p:txBody>
      </p:sp>
      <p:sp>
        <p:nvSpPr>
          <p:cNvPr id="67" name="Espace réservé du texte 33">
            <a:extLst>
              <a:ext uri="{FF2B5EF4-FFF2-40B4-BE49-F238E27FC236}">
                <a16:creationId xmlns:a16="http://schemas.microsoft.com/office/drawing/2014/main" id="{D67C2297-E936-E5B5-45AC-37320A1EB00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867400" y="1552702"/>
            <a:ext cx="2562818" cy="264175"/>
          </a:xfrm>
          <a:prstGeom prst="rect">
            <a:avLst/>
          </a:prstGeom>
        </p:spPr>
        <p:txBody>
          <a:bodyPr wrap="square" lIns="0" b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20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72" name="Espace réservé du texte 33">
            <a:extLst>
              <a:ext uri="{FF2B5EF4-FFF2-40B4-BE49-F238E27FC236}">
                <a16:creationId xmlns:a16="http://schemas.microsoft.com/office/drawing/2014/main" id="{D9C45777-64D4-5515-FC62-A41C672236A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867400" y="2208918"/>
            <a:ext cx="2562818" cy="323165"/>
          </a:xfrm>
          <a:prstGeom prst="rect">
            <a:avLst/>
          </a:prstGeom>
        </p:spPr>
        <p:txBody>
          <a:bodyPr wrap="square" lIns="0" bIns="0">
            <a:spAutoFit/>
          </a:bodyPr>
          <a:lstStyle>
            <a:lvl1pPr marL="0" indent="0">
              <a:buNone/>
              <a:defRPr sz="2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06.</a:t>
            </a:r>
          </a:p>
        </p:txBody>
      </p:sp>
      <p:sp>
        <p:nvSpPr>
          <p:cNvPr id="73" name="Espace réservé du texte 33">
            <a:extLst>
              <a:ext uri="{FF2B5EF4-FFF2-40B4-BE49-F238E27FC236}">
                <a16:creationId xmlns:a16="http://schemas.microsoft.com/office/drawing/2014/main" id="{89771F14-F3C4-068F-0D32-56A33AB14C7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867400" y="2477124"/>
            <a:ext cx="2562818" cy="264175"/>
          </a:xfrm>
          <a:prstGeom prst="rect">
            <a:avLst/>
          </a:prstGeom>
        </p:spPr>
        <p:txBody>
          <a:bodyPr wrap="square" lIns="0" b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20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" name="Espace réservé du texte 33">
            <a:extLst>
              <a:ext uri="{FF2B5EF4-FFF2-40B4-BE49-F238E27FC236}">
                <a16:creationId xmlns:a16="http://schemas.microsoft.com/office/drawing/2014/main" id="{7350B5EE-56D5-6C89-0BB5-720A194B61F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572500" y="365365"/>
            <a:ext cx="2562818" cy="323165"/>
          </a:xfrm>
          <a:prstGeom prst="rect">
            <a:avLst/>
          </a:prstGeom>
        </p:spPr>
        <p:txBody>
          <a:bodyPr wrap="square" lIns="0" bIns="0">
            <a:spAutoFit/>
          </a:bodyPr>
          <a:lstStyle>
            <a:lvl1pPr marL="0" indent="0">
              <a:buNone/>
              <a:defRPr sz="2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07.</a:t>
            </a:r>
          </a:p>
        </p:txBody>
      </p:sp>
      <p:sp>
        <p:nvSpPr>
          <p:cNvPr id="6" name="Espace réservé du texte 33">
            <a:extLst>
              <a:ext uri="{FF2B5EF4-FFF2-40B4-BE49-F238E27FC236}">
                <a16:creationId xmlns:a16="http://schemas.microsoft.com/office/drawing/2014/main" id="{4C5DC866-F2D7-0900-DF61-1CFB44CF3BD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8572500" y="633571"/>
            <a:ext cx="2562818" cy="264175"/>
          </a:xfrm>
          <a:prstGeom prst="rect">
            <a:avLst/>
          </a:prstGeom>
        </p:spPr>
        <p:txBody>
          <a:bodyPr wrap="square" lIns="0" b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20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7" name="Espace réservé du texte 33">
            <a:extLst>
              <a:ext uri="{FF2B5EF4-FFF2-40B4-BE49-F238E27FC236}">
                <a16:creationId xmlns:a16="http://schemas.microsoft.com/office/drawing/2014/main" id="{1B96BBF6-F0FA-EB26-12DF-9AE8685B04F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572500" y="1284496"/>
            <a:ext cx="2562818" cy="323165"/>
          </a:xfrm>
          <a:prstGeom prst="rect">
            <a:avLst/>
          </a:prstGeom>
        </p:spPr>
        <p:txBody>
          <a:bodyPr wrap="square" lIns="0" bIns="0">
            <a:spAutoFit/>
          </a:bodyPr>
          <a:lstStyle>
            <a:lvl1pPr marL="0" indent="0">
              <a:buNone/>
              <a:defRPr sz="2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08.</a:t>
            </a:r>
          </a:p>
        </p:txBody>
      </p:sp>
      <p:sp>
        <p:nvSpPr>
          <p:cNvPr id="28" name="Espace réservé du texte 33">
            <a:extLst>
              <a:ext uri="{FF2B5EF4-FFF2-40B4-BE49-F238E27FC236}">
                <a16:creationId xmlns:a16="http://schemas.microsoft.com/office/drawing/2014/main" id="{62764F74-D0A7-0849-7921-3333D4C209EB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8572500" y="1552702"/>
            <a:ext cx="2562818" cy="264175"/>
          </a:xfrm>
          <a:prstGeom prst="rect">
            <a:avLst/>
          </a:prstGeom>
        </p:spPr>
        <p:txBody>
          <a:bodyPr wrap="square" lIns="0" b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20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9" name="Espace réservé du texte 33">
            <a:extLst>
              <a:ext uri="{FF2B5EF4-FFF2-40B4-BE49-F238E27FC236}">
                <a16:creationId xmlns:a16="http://schemas.microsoft.com/office/drawing/2014/main" id="{366D9D92-EA0E-FC97-6738-8A3817B91E86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572500" y="2208918"/>
            <a:ext cx="2562818" cy="323165"/>
          </a:xfrm>
          <a:prstGeom prst="rect">
            <a:avLst/>
          </a:prstGeom>
        </p:spPr>
        <p:txBody>
          <a:bodyPr wrap="square" lIns="0" bIns="0">
            <a:spAutoFit/>
          </a:bodyPr>
          <a:lstStyle>
            <a:lvl1pPr marL="0" indent="0">
              <a:buNone/>
              <a:defRPr sz="2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09.</a:t>
            </a:r>
          </a:p>
        </p:txBody>
      </p:sp>
      <p:sp>
        <p:nvSpPr>
          <p:cNvPr id="30" name="Espace réservé du texte 33">
            <a:extLst>
              <a:ext uri="{FF2B5EF4-FFF2-40B4-BE49-F238E27FC236}">
                <a16:creationId xmlns:a16="http://schemas.microsoft.com/office/drawing/2014/main" id="{FA32B2A8-F645-07E2-4CBA-D0F9BE3D4831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572500" y="2477124"/>
            <a:ext cx="2562818" cy="264175"/>
          </a:xfrm>
          <a:prstGeom prst="rect">
            <a:avLst/>
          </a:prstGeom>
        </p:spPr>
        <p:txBody>
          <a:bodyPr wrap="square" lIns="0" b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20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cxnSp>
        <p:nvCxnSpPr>
          <p:cNvPr id="3" name="Connecteur droit 30">
            <a:extLst>
              <a:ext uri="{FF2B5EF4-FFF2-40B4-BE49-F238E27FC236}">
                <a16:creationId xmlns:a16="http://schemas.microsoft.com/office/drawing/2014/main" id="{D7A95B54-392D-AAB5-2E33-2B92C536E19E}"/>
              </a:ext>
            </a:extLst>
          </p:cNvPr>
          <p:cNvCxnSpPr>
            <a:cxnSpLocks/>
          </p:cNvCxnSpPr>
          <p:nvPr/>
        </p:nvCxnSpPr>
        <p:spPr>
          <a:xfrm rot="5400000">
            <a:off x="-720725" y="3429000"/>
            <a:ext cx="68580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35">
            <a:extLst>
              <a:ext uri="{FF2B5EF4-FFF2-40B4-BE49-F238E27FC236}">
                <a16:creationId xmlns:a16="http://schemas.microsoft.com/office/drawing/2014/main" id="{44D0F889-3CC9-9FB3-B37C-82964391F4EE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4">
            <a:extLst>
              <a:ext uri="{FF2B5EF4-FFF2-40B4-BE49-F238E27FC236}">
                <a16:creationId xmlns:a16="http://schemas.microsoft.com/office/drawing/2014/main" id="{7E43EC47-0C61-DB82-6FC3-01DCC09B627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51326" y="4404172"/>
            <a:ext cx="8583474" cy="1616235"/>
            <a:chOff x="1328" y="1689"/>
            <a:chExt cx="5024" cy="946"/>
          </a:xfrm>
          <a:solidFill>
            <a:srgbClr val="E6E6E6"/>
          </a:solidFill>
        </p:grpSpPr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31A592BF-5866-8178-30E0-677724C93C0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28" y="1704"/>
              <a:ext cx="868" cy="917"/>
            </a:xfrm>
            <a:custGeom>
              <a:avLst/>
              <a:gdLst>
                <a:gd name="T0" fmla="*/ 595 w 868"/>
                <a:gd name="T1" fmla="*/ 0 h 917"/>
                <a:gd name="T2" fmla="*/ 868 w 868"/>
                <a:gd name="T3" fmla="*/ 917 h 917"/>
                <a:gd name="T4" fmla="*/ 643 w 868"/>
                <a:gd name="T5" fmla="*/ 917 h 917"/>
                <a:gd name="T6" fmla="*/ 595 w 868"/>
                <a:gd name="T7" fmla="*/ 738 h 917"/>
                <a:gd name="T8" fmla="*/ 263 w 868"/>
                <a:gd name="T9" fmla="*/ 738 h 917"/>
                <a:gd name="T10" fmla="*/ 216 w 868"/>
                <a:gd name="T11" fmla="*/ 917 h 917"/>
                <a:gd name="T12" fmla="*/ 0 w 868"/>
                <a:gd name="T13" fmla="*/ 917 h 917"/>
                <a:gd name="T14" fmla="*/ 273 w 868"/>
                <a:gd name="T15" fmla="*/ 0 h 917"/>
                <a:gd name="T16" fmla="*/ 595 w 868"/>
                <a:gd name="T17" fmla="*/ 0 h 917"/>
                <a:gd name="T18" fmla="*/ 318 w 868"/>
                <a:gd name="T19" fmla="*/ 544 h 917"/>
                <a:gd name="T20" fmla="*/ 543 w 868"/>
                <a:gd name="T21" fmla="*/ 544 h 917"/>
                <a:gd name="T22" fmla="*/ 429 w 868"/>
                <a:gd name="T23" fmla="*/ 155 h 917"/>
                <a:gd name="T24" fmla="*/ 318 w 868"/>
                <a:gd name="T25" fmla="*/ 544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68" h="917">
                  <a:moveTo>
                    <a:pt x="595" y="0"/>
                  </a:moveTo>
                  <a:lnTo>
                    <a:pt x="868" y="917"/>
                  </a:lnTo>
                  <a:lnTo>
                    <a:pt x="643" y="917"/>
                  </a:lnTo>
                  <a:lnTo>
                    <a:pt x="595" y="738"/>
                  </a:lnTo>
                  <a:lnTo>
                    <a:pt x="263" y="738"/>
                  </a:lnTo>
                  <a:lnTo>
                    <a:pt x="216" y="917"/>
                  </a:lnTo>
                  <a:lnTo>
                    <a:pt x="0" y="917"/>
                  </a:lnTo>
                  <a:lnTo>
                    <a:pt x="273" y="0"/>
                  </a:lnTo>
                  <a:lnTo>
                    <a:pt x="595" y="0"/>
                  </a:lnTo>
                  <a:close/>
                  <a:moveTo>
                    <a:pt x="318" y="544"/>
                  </a:moveTo>
                  <a:lnTo>
                    <a:pt x="543" y="544"/>
                  </a:lnTo>
                  <a:lnTo>
                    <a:pt x="429" y="155"/>
                  </a:lnTo>
                  <a:lnTo>
                    <a:pt x="318" y="5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A04317BB-82A2-301C-5B22-74DA93FA43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99" y="1689"/>
              <a:ext cx="790" cy="946"/>
            </a:xfrm>
            <a:custGeom>
              <a:avLst/>
              <a:gdLst>
                <a:gd name="T0" fmla="*/ 169 w 333"/>
                <a:gd name="T1" fmla="*/ 251 h 396"/>
                <a:gd name="T2" fmla="*/ 169 w 333"/>
                <a:gd name="T3" fmla="*/ 173 h 396"/>
                <a:gd name="T4" fmla="*/ 333 w 333"/>
                <a:gd name="T5" fmla="*/ 173 h 396"/>
                <a:gd name="T6" fmla="*/ 333 w 333"/>
                <a:gd name="T7" fmla="*/ 173 h 396"/>
                <a:gd name="T8" fmla="*/ 333 w 333"/>
                <a:gd name="T9" fmla="*/ 241 h 396"/>
                <a:gd name="T10" fmla="*/ 313 w 333"/>
                <a:gd name="T11" fmla="*/ 322 h 396"/>
                <a:gd name="T12" fmla="*/ 256 w 333"/>
                <a:gd name="T13" fmla="*/ 377 h 396"/>
                <a:gd name="T14" fmla="*/ 170 w 333"/>
                <a:gd name="T15" fmla="*/ 396 h 396"/>
                <a:gd name="T16" fmla="*/ 83 w 333"/>
                <a:gd name="T17" fmla="*/ 376 h 396"/>
                <a:gd name="T18" fmla="*/ 22 w 333"/>
                <a:gd name="T19" fmla="*/ 319 h 396"/>
                <a:gd name="T20" fmla="*/ 0 w 333"/>
                <a:gd name="T21" fmla="*/ 237 h 396"/>
                <a:gd name="T22" fmla="*/ 0 w 333"/>
                <a:gd name="T23" fmla="*/ 160 h 396"/>
                <a:gd name="T24" fmla="*/ 22 w 333"/>
                <a:gd name="T25" fmla="*/ 78 h 396"/>
                <a:gd name="T26" fmla="*/ 82 w 333"/>
                <a:gd name="T27" fmla="*/ 21 h 396"/>
                <a:gd name="T28" fmla="*/ 168 w 333"/>
                <a:gd name="T29" fmla="*/ 0 h 396"/>
                <a:gd name="T30" fmla="*/ 241 w 333"/>
                <a:gd name="T31" fmla="*/ 15 h 396"/>
                <a:gd name="T32" fmla="*/ 298 w 333"/>
                <a:gd name="T33" fmla="*/ 60 h 396"/>
                <a:gd name="T34" fmla="*/ 330 w 333"/>
                <a:gd name="T35" fmla="*/ 141 h 396"/>
                <a:gd name="T36" fmla="*/ 237 w 333"/>
                <a:gd name="T37" fmla="*/ 141 h 396"/>
                <a:gd name="T38" fmla="*/ 213 w 333"/>
                <a:gd name="T39" fmla="*/ 98 h 396"/>
                <a:gd name="T40" fmla="*/ 168 w 333"/>
                <a:gd name="T41" fmla="*/ 84 h 396"/>
                <a:gd name="T42" fmla="*/ 114 w 333"/>
                <a:gd name="T43" fmla="*/ 105 h 396"/>
                <a:gd name="T44" fmla="*/ 93 w 333"/>
                <a:gd name="T45" fmla="*/ 160 h 396"/>
                <a:gd name="T46" fmla="*/ 93 w 333"/>
                <a:gd name="T47" fmla="*/ 237 h 396"/>
                <a:gd name="T48" fmla="*/ 115 w 333"/>
                <a:gd name="T49" fmla="*/ 292 h 396"/>
                <a:gd name="T50" fmla="*/ 169 w 333"/>
                <a:gd name="T51" fmla="*/ 312 h 396"/>
                <a:gd name="T52" fmla="*/ 220 w 333"/>
                <a:gd name="T53" fmla="*/ 297 h 396"/>
                <a:gd name="T54" fmla="*/ 243 w 333"/>
                <a:gd name="T55" fmla="*/ 251 h 396"/>
                <a:gd name="T56" fmla="*/ 169 w 333"/>
                <a:gd name="T57" fmla="*/ 251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33" h="396">
                  <a:moveTo>
                    <a:pt x="169" y="251"/>
                  </a:moveTo>
                  <a:cubicBezTo>
                    <a:pt x="169" y="173"/>
                    <a:pt x="169" y="173"/>
                    <a:pt x="169" y="173"/>
                  </a:cubicBezTo>
                  <a:cubicBezTo>
                    <a:pt x="333" y="173"/>
                    <a:pt x="333" y="173"/>
                    <a:pt x="333" y="173"/>
                  </a:cubicBezTo>
                  <a:cubicBezTo>
                    <a:pt x="333" y="173"/>
                    <a:pt x="333" y="173"/>
                    <a:pt x="333" y="173"/>
                  </a:cubicBezTo>
                  <a:cubicBezTo>
                    <a:pt x="333" y="241"/>
                    <a:pt x="333" y="241"/>
                    <a:pt x="333" y="241"/>
                  </a:cubicBezTo>
                  <a:cubicBezTo>
                    <a:pt x="333" y="271"/>
                    <a:pt x="326" y="298"/>
                    <a:pt x="313" y="322"/>
                  </a:cubicBezTo>
                  <a:cubicBezTo>
                    <a:pt x="299" y="345"/>
                    <a:pt x="280" y="363"/>
                    <a:pt x="256" y="377"/>
                  </a:cubicBezTo>
                  <a:cubicBezTo>
                    <a:pt x="231" y="390"/>
                    <a:pt x="202" y="396"/>
                    <a:pt x="170" y="396"/>
                  </a:cubicBezTo>
                  <a:cubicBezTo>
                    <a:pt x="138" y="396"/>
                    <a:pt x="109" y="389"/>
                    <a:pt x="83" y="376"/>
                  </a:cubicBezTo>
                  <a:cubicBezTo>
                    <a:pt x="57" y="362"/>
                    <a:pt x="37" y="343"/>
                    <a:pt x="22" y="319"/>
                  </a:cubicBezTo>
                  <a:cubicBezTo>
                    <a:pt x="8" y="294"/>
                    <a:pt x="0" y="267"/>
                    <a:pt x="0" y="237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0" y="130"/>
                    <a:pt x="7" y="102"/>
                    <a:pt x="22" y="78"/>
                  </a:cubicBezTo>
                  <a:cubicBezTo>
                    <a:pt x="36" y="54"/>
                    <a:pt x="56" y="35"/>
                    <a:pt x="82" y="21"/>
                  </a:cubicBezTo>
                  <a:cubicBezTo>
                    <a:pt x="107" y="7"/>
                    <a:pt x="136" y="0"/>
                    <a:pt x="168" y="0"/>
                  </a:cubicBezTo>
                  <a:cubicBezTo>
                    <a:pt x="195" y="0"/>
                    <a:pt x="219" y="5"/>
                    <a:pt x="241" y="15"/>
                  </a:cubicBezTo>
                  <a:cubicBezTo>
                    <a:pt x="264" y="24"/>
                    <a:pt x="283" y="39"/>
                    <a:pt x="298" y="60"/>
                  </a:cubicBezTo>
                  <a:cubicBezTo>
                    <a:pt x="314" y="81"/>
                    <a:pt x="325" y="108"/>
                    <a:pt x="330" y="141"/>
                  </a:cubicBezTo>
                  <a:cubicBezTo>
                    <a:pt x="237" y="141"/>
                    <a:pt x="237" y="141"/>
                    <a:pt x="237" y="141"/>
                  </a:cubicBezTo>
                  <a:cubicBezTo>
                    <a:pt x="233" y="122"/>
                    <a:pt x="225" y="108"/>
                    <a:pt x="213" y="98"/>
                  </a:cubicBezTo>
                  <a:cubicBezTo>
                    <a:pt x="201" y="89"/>
                    <a:pt x="186" y="84"/>
                    <a:pt x="168" y="84"/>
                  </a:cubicBezTo>
                  <a:cubicBezTo>
                    <a:pt x="145" y="84"/>
                    <a:pt x="127" y="91"/>
                    <a:pt x="114" y="105"/>
                  </a:cubicBezTo>
                  <a:cubicBezTo>
                    <a:pt x="100" y="119"/>
                    <a:pt x="93" y="137"/>
                    <a:pt x="93" y="160"/>
                  </a:cubicBezTo>
                  <a:cubicBezTo>
                    <a:pt x="93" y="237"/>
                    <a:pt x="93" y="237"/>
                    <a:pt x="93" y="237"/>
                  </a:cubicBezTo>
                  <a:cubicBezTo>
                    <a:pt x="93" y="260"/>
                    <a:pt x="100" y="278"/>
                    <a:pt x="115" y="292"/>
                  </a:cubicBezTo>
                  <a:cubicBezTo>
                    <a:pt x="130" y="305"/>
                    <a:pt x="148" y="312"/>
                    <a:pt x="169" y="312"/>
                  </a:cubicBezTo>
                  <a:cubicBezTo>
                    <a:pt x="189" y="312"/>
                    <a:pt x="206" y="307"/>
                    <a:pt x="220" y="297"/>
                  </a:cubicBezTo>
                  <a:cubicBezTo>
                    <a:pt x="234" y="287"/>
                    <a:pt x="241" y="272"/>
                    <a:pt x="243" y="251"/>
                  </a:cubicBezTo>
                  <a:lnTo>
                    <a:pt x="169" y="2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DB81AC0B-2699-C365-1028-68336FA322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4" y="1704"/>
              <a:ext cx="638" cy="917"/>
            </a:xfrm>
            <a:custGeom>
              <a:avLst/>
              <a:gdLst>
                <a:gd name="T0" fmla="*/ 0 w 638"/>
                <a:gd name="T1" fmla="*/ 0 h 917"/>
                <a:gd name="T2" fmla="*/ 638 w 638"/>
                <a:gd name="T3" fmla="*/ 0 h 917"/>
                <a:gd name="T4" fmla="*/ 638 w 638"/>
                <a:gd name="T5" fmla="*/ 193 h 917"/>
                <a:gd name="T6" fmla="*/ 216 w 638"/>
                <a:gd name="T7" fmla="*/ 193 h 917"/>
                <a:gd name="T8" fmla="*/ 216 w 638"/>
                <a:gd name="T9" fmla="*/ 363 h 917"/>
                <a:gd name="T10" fmla="*/ 631 w 638"/>
                <a:gd name="T11" fmla="*/ 363 h 917"/>
                <a:gd name="T12" fmla="*/ 631 w 638"/>
                <a:gd name="T13" fmla="*/ 547 h 917"/>
                <a:gd name="T14" fmla="*/ 216 w 638"/>
                <a:gd name="T15" fmla="*/ 547 h 917"/>
                <a:gd name="T16" fmla="*/ 216 w 638"/>
                <a:gd name="T17" fmla="*/ 726 h 917"/>
                <a:gd name="T18" fmla="*/ 638 w 638"/>
                <a:gd name="T19" fmla="*/ 726 h 917"/>
                <a:gd name="T20" fmla="*/ 638 w 638"/>
                <a:gd name="T21" fmla="*/ 917 h 917"/>
                <a:gd name="T22" fmla="*/ 0 w 638"/>
                <a:gd name="T23" fmla="*/ 917 h 917"/>
                <a:gd name="T24" fmla="*/ 0 w 638"/>
                <a:gd name="T25" fmla="*/ 0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8" h="917">
                  <a:moveTo>
                    <a:pt x="0" y="0"/>
                  </a:moveTo>
                  <a:lnTo>
                    <a:pt x="638" y="0"/>
                  </a:lnTo>
                  <a:lnTo>
                    <a:pt x="638" y="193"/>
                  </a:lnTo>
                  <a:lnTo>
                    <a:pt x="216" y="193"/>
                  </a:lnTo>
                  <a:lnTo>
                    <a:pt x="216" y="363"/>
                  </a:lnTo>
                  <a:lnTo>
                    <a:pt x="631" y="363"/>
                  </a:lnTo>
                  <a:lnTo>
                    <a:pt x="631" y="547"/>
                  </a:lnTo>
                  <a:lnTo>
                    <a:pt x="216" y="547"/>
                  </a:lnTo>
                  <a:lnTo>
                    <a:pt x="216" y="726"/>
                  </a:lnTo>
                  <a:lnTo>
                    <a:pt x="638" y="726"/>
                  </a:lnTo>
                  <a:lnTo>
                    <a:pt x="638" y="917"/>
                  </a:lnTo>
                  <a:lnTo>
                    <a:pt x="0" y="91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id="{FAB2D6D2-F0CB-83AF-C15D-CD13AFA934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51" y="1704"/>
              <a:ext cx="759" cy="917"/>
            </a:xfrm>
            <a:custGeom>
              <a:avLst/>
              <a:gdLst>
                <a:gd name="T0" fmla="*/ 0 w 759"/>
                <a:gd name="T1" fmla="*/ 0 h 917"/>
                <a:gd name="T2" fmla="*/ 363 w 759"/>
                <a:gd name="T3" fmla="*/ 0 h 917"/>
                <a:gd name="T4" fmla="*/ 557 w 759"/>
                <a:gd name="T5" fmla="*/ 776 h 917"/>
                <a:gd name="T6" fmla="*/ 557 w 759"/>
                <a:gd name="T7" fmla="*/ 0 h 917"/>
                <a:gd name="T8" fmla="*/ 759 w 759"/>
                <a:gd name="T9" fmla="*/ 0 h 917"/>
                <a:gd name="T10" fmla="*/ 759 w 759"/>
                <a:gd name="T11" fmla="*/ 917 h 917"/>
                <a:gd name="T12" fmla="*/ 396 w 759"/>
                <a:gd name="T13" fmla="*/ 917 h 917"/>
                <a:gd name="T14" fmla="*/ 201 w 759"/>
                <a:gd name="T15" fmla="*/ 136 h 917"/>
                <a:gd name="T16" fmla="*/ 201 w 759"/>
                <a:gd name="T17" fmla="*/ 917 h 917"/>
                <a:gd name="T18" fmla="*/ 0 w 759"/>
                <a:gd name="T19" fmla="*/ 917 h 917"/>
                <a:gd name="T20" fmla="*/ 0 w 759"/>
                <a:gd name="T21" fmla="*/ 0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9" h="917">
                  <a:moveTo>
                    <a:pt x="0" y="0"/>
                  </a:moveTo>
                  <a:lnTo>
                    <a:pt x="363" y="0"/>
                  </a:lnTo>
                  <a:lnTo>
                    <a:pt x="557" y="776"/>
                  </a:lnTo>
                  <a:lnTo>
                    <a:pt x="557" y="0"/>
                  </a:lnTo>
                  <a:lnTo>
                    <a:pt x="759" y="0"/>
                  </a:lnTo>
                  <a:lnTo>
                    <a:pt x="759" y="917"/>
                  </a:lnTo>
                  <a:lnTo>
                    <a:pt x="396" y="917"/>
                  </a:lnTo>
                  <a:lnTo>
                    <a:pt x="201" y="136"/>
                  </a:lnTo>
                  <a:lnTo>
                    <a:pt x="201" y="917"/>
                  </a:lnTo>
                  <a:lnTo>
                    <a:pt x="0" y="91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id="{0F1C9AF3-CFBD-3742-FA63-2F2EF77468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43" y="1704"/>
              <a:ext cx="741" cy="917"/>
            </a:xfrm>
            <a:custGeom>
              <a:avLst/>
              <a:gdLst>
                <a:gd name="T0" fmla="*/ 146 w 312"/>
                <a:gd name="T1" fmla="*/ 384 h 384"/>
                <a:gd name="T2" fmla="*/ 0 w 312"/>
                <a:gd name="T3" fmla="*/ 384 h 384"/>
                <a:gd name="T4" fmla="*/ 0 w 312"/>
                <a:gd name="T5" fmla="*/ 158 h 384"/>
                <a:gd name="T6" fmla="*/ 92 w 312"/>
                <a:gd name="T7" fmla="*/ 85 h 384"/>
                <a:gd name="T8" fmla="*/ 92 w 312"/>
                <a:gd name="T9" fmla="*/ 300 h 384"/>
                <a:gd name="T10" fmla="*/ 146 w 312"/>
                <a:gd name="T11" fmla="*/ 300 h 384"/>
                <a:gd name="T12" fmla="*/ 198 w 312"/>
                <a:gd name="T13" fmla="*/ 279 h 384"/>
                <a:gd name="T14" fmla="*/ 219 w 312"/>
                <a:gd name="T15" fmla="*/ 226 h 384"/>
                <a:gd name="T16" fmla="*/ 219 w 312"/>
                <a:gd name="T17" fmla="*/ 158 h 384"/>
                <a:gd name="T18" fmla="*/ 198 w 312"/>
                <a:gd name="T19" fmla="*/ 106 h 384"/>
                <a:gd name="T20" fmla="*/ 146 w 312"/>
                <a:gd name="T21" fmla="*/ 85 h 384"/>
                <a:gd name="T22" fmla="*/ 0 w 312"/>
                <a:gd name="T23" fmla="*/ 85 h 384"/>
                <a:gd name="T24" fmla="*/ 0 w 312"/>
                <a:gd name="T25" fmla="*/ 0 h 384"/>
                <a:gd name="T26" fmla="*/ 146 w 312"/>
                <a:gd name="T27" fmla="*/ 0 h 384"/>
                <a:gd name="T28" fmla="*/ 230 w 312"/>
                <a:gd name="T29" fmla="*/ 22 h 384"/>
                <a:gd name="T30" fmla="*/ 290 w 312"/>
                <a:gd name="T31" fmla="*/ 79 h 384"/>
                <a:gd name="T32" fmla="*/ 312 w 312"/>
                <a:gd name="T33" fmla="*/ 158 h 384"/>
                <a:gd name="T34" fmla="*/ 312 w 312"/>
                <a:gd name="T35" fmla="*/ 226 h 384"/>
                <a:gd name="T36" fmla="*/ 290 w 312"/>
                <a:gd name="T37" fmla="*/ 306 h 384"/>
                <a:gd name="T38" fmla="*/ 230 w 312"/>
                <a:gd name="T39" fmla="*/ 363 h 384"/>
                <a:gd name="T40" fmla="*/ 146 w 312"/>
                <a:gd name="T41" fmla="*/ 384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2" h="384">
                  <a:moveTo>
                    <a:pt x="146" y="384"/>
                  </a:moveTo>
                  <a:cubicBezTo>
                    <a:pt x="0" y="384"/>
                    <a:pt x="0" y="384"/>
                    <a:pt x="0" y="384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92" y="85"/>
                    <a:pt x="92" y="85"/>
                    <a:pt x="92" y="85"/>
                  </a:cubicBezTo>
                  <a:cubicBezTo>
                    <a:pt x="92" y="300"/>
                    <a:pt x="92" y="300"/>
                    <a:pt x="92" y="300"/>
                  </a:cubicBezTo>
                  <a:cubicBezTo>
                    <a:pt x="146" y="300"/>
                    <a:pt x="146" y="300"/>
                    <a:pt x="146" y="300"/>
                  </a:cubicBezTo>
                  <a:cubicBezTo>
                    <a:pt x="167" y="300"/>
                    <a:pt x="185" y="293"/>
                    <a:pt x="198" y="279"/>
                  </a:cubicBezTo>
                  <a:cubicBezTo>
                    <a:pt x="212" y="266"/>
                    <a:pt x="219" y="248"/>
                    <a:pt x="219" y="226"/>
                  </a:cubicBezTo>
                  <a:cubicBezTo>
                    <a:pt x="219" y="158"/>
                    <a:pt x="219" y="158"/>
                    <a:pt x="219" y="158"/>
                  </a:cubicBezTo>
                  <a:cubicBezTo>
                    <a:pt x="219" y="137"/>
                    <a:pt x="212" y="119"/>
                    <a:pt x="198" y="106"/>
                  </a:cubicBezTo>
                  <a:cubicBezTo>
                    <a:pt x="185" y="92"/>
                    <a:pt x="167" y="85"/>
                    <a:pt x="146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177" y="0"/>
                    <a:pt x="205" y="7"/>
                    <a:pt x="230" y="22"/>
                  </a:cubicBezTo>
                  <a:cubicBezTo>
                    <a:pt x="255" y="36"/>
                    <a:pt x="275" y="55"/>
                    <a:pt x="290" y="79"/>
                  </a:cubicBezTo>
                  <a:cubicBezTo>
                    <a:pt x="304" y="102"/>
                    <a:pt x="312" y="129"/>
                    <a:pt x="312" y="158"/>
                  </a:cubicBezTo>
                  <a:cubicBezTo>
                    <a:pt x="312" y="226"/>
                    <a:pt x="312" y="226"/>
                    <a:pt x="312" y="226"/>
                  </a:cubicBezTo>
                  <a:cubicBezTo>
                    <a:pt x="312" y="256"/>
                    <a:pt x="304" y="282"/>
                    <a:pt x="290" y="306"/>
                  </a:cubicBezTo>
                  <a:cubicBezTo>
                    <a:pt x="275" y="330"/>
                    <a:pt x="255" y="349"/>
                    <a:pt x="230" y="363"/>
                  </a:cubicBezTo>
                  <a:cubicBezTo>
                    <a:pt x="205" y="377"/>
                    <a:pt x="177" y="384"/>
                    <a:pt x="146" y="3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A572D2D6-C38B-7603-FA83-1AD19EC5E3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484" y="1704"/>
              <a:ext cx="868" cy="917"/>
            </a:xfrm>
            <a:custGeom>
              <a:avLst/>
              <a:gdLst>
                <a:gd name="T0" fmla="*/ 595 w 868"/>
                <a:gd name="T1" fmla="*/ 0 h 917"/>
                <a:gd name="T2" fmla="*/ 868 w 868"/>
                <a:gd name="T3" fmla="*/ 917 h 917"/>
                <a:gd name="T4" fmla="*/ 645 w 868"/>
                <a:gd name="T5" fmla="*/ 917 h 917"/>
                <a:gd name="T6" fmla="*/ 598 w 868"/>
                <a:gd name="T7" fmla="*/ 738 h 917"/>
                <a:gd name="T8" fmla="*/ 263 w 868"/>
                <a:gd name="T9" fmla="*/ 738 h 917"/>
                <a:gd name="T10" fmla="*/ 218 w 868"/>
                <a:gd name="T11" fmla="*/ 917 h 917"/>
                <a:gd name="T12" fmla="*/ 0 w 868"/>
                <a:gd name="T13" fmla="*/ 917 h 917"/>
                <a:gd name="T14" fmla="*/ 273 w 868"/>
                <a:gd name="T15" fmla="*/ 0 h 917"/>
                <a:gd name="T16" fmla="*/ 595 w 868"/>
                <a:gd name="T17" fmla="*/ 0 h 917"/>
                <a:gd name="T18" fmla="*/ 318 w 868"/>
                <a:gd name="T19" fmla="*/ 544 h 917"/>
                <a:gd name="T20" fmla="*/ 543 w 868"/>
                <a:gd name="T21" fmla="*/ 544 h 917"/>
                <a:gd name="T22" fmla="*/ 429 w 868"/>
                <a:gd name="T23" fmla="*/ 155 h 917"/>
                <a:gd name="T24" fmla="*/ 318 w 868"/>
                <a:gd name="T25" fmla="*/ 544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68" h="917">
                  <a:moveTo>
                    <a:pt x="595" y="0"/>
                  </a:moveTo>
                  <a:lnTo>
                    <a:pt x="868" y="917"/>
                  </a:lnTo>
                  <a:lnTo>
                    <a:pt x="645" y="917"/>
                  </a:lnTo>
                  <a:lnTo>
                    <a:pt x="598" y="738"/>
                  </a:lnTo>
                  <a:lnTo>
                    <a:pt x="263" y="738"/>
                  </a:lnTo>
                  <a:lnTo>
                    <a:pt x="218" y="917"/>
                  </a:lnTo>
                  <a:lnTo>
                    <a:pt x="0" y="917"/>
                  </a:lnTo>
                  <a:lnTo>
                    <a:pt x="273" y="0"/>
                  </a:lnTo>
                  <a:lnTo>
                    <a:pt x="595" y="0"/>
                  </a:lnTo>
                  <a:close/>
                  <a:moveTo>
                    <a:pt x="318" y="544"/>
                  </a:moveTo>
                  <a:lnTo>
                    <a:pt x="543" y="544"/>
                  </a:lnTo>
                  <a:lnTo>
                    <a:pt x="429" y="155"/>
                  </a:lnTo>
                  <a:lnTo>
                    <a:pt x="318" y="5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8" name="Group 4">
            <a:extLst>
              <a:ext uri="{FF2B5EF4-FFF2-40B4-BE49-F238E27FC236}">
                <a16:creationId xmlns:a16="http://schemas.microsoft.com/office/drawing/2014/main" id="{AF06F47F-548F-1687-6198-0E9BABBFE2E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8901" y="6522697"/>
            <a:ext cx="236610" cy="237600"/>
            <a:chOff x="1689" y="0"/>
            <a:chExt cx="4304" cy="4322"/>
          </a:xfrm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CC67628-E87D-9727-EDFF-5076C8B6FF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17" y="284"/>
              <a:ext cx="4049" cy="3755"/>
            </a:xfrm>
            <a:custGeom>
              <a:avLst/>
              <a:gdLst>
                <a:gd name="T0" fmla="*/ 518 w 4049"/>
                <a:gd name="T1" fmla="*/ 3755 h 3755"/>
                <a:gd name="T2" fmla="*/ 0 w 4049"/>
                <a:gd name="T3" fmla="*/ 3176 h 3755"/>
                <a:gd name="T4" fmla="*/ 3530 w 4049"/>
                <a:gd name="T5" fmla="*/ 0 h 3755"/>
                <a:gd name="T6" fmla="*/ 4049 w 4049"/>
                <a:gd name="T7" fmla="*/ 578 h 3755"/>
                <a:gd name="T8" fmla="*/ 518 w 4049"/>
                <a:gd name="T9" fmla="*/ 3755 h 3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9" h="3755">
                  <a:moveTo>
                    <a:pt x="518" y="3755"/>
                  </a:moveTo>
                  <a:lnTo>
                    <a:pt x="0" y="3176"/>
                  </a:lnTo>
                  <a:lnTo>
                    <a:pt x="3530" y="0"/>
                  </a:lnTo>
                  <a:lnTo>
                    <a:pt x="4049" y="578"/>
                  </a:lnTo>
                  <a:lnTo>
                    <a:pt x="518" y="3755"/>
                  </a:lnTo>
                  <a:close/>
                </a:path>
              </a:pathLst>
            </a:custGeom>
            <a:solidFill>
              <a:srgbClr val="F84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ED353772-0FCD-B775-37B3-B550172818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9" y="0"/>
              <a:ext cx="2761" cy="2643"/>
            </a:xfrm>
            <a:custGeom>
              <a:avLst/>
              <a:gdLst>
                <a:gd name="T0" fmla="*/ 335 w 1256"/>
                <a:gd name="T1" fmla="*/ 943 h 1202"/>
                <a:gd name="T2" fmla="*/ 942 w 1256"/>
                <a:gd name="T3" fmla="*/ 335 h 1202"/>
                <a:gd name="T4" fmla="*/ 1256 w 1256"/>
                <a:gd name="T5" fmla="*/ 423 h 1202"/>
                <a:gd name="T6" fmla="*/ 1256 w 1256"/>
                <a:gd name="T7" fmla="*/ 54 h 1202"/>
                <a:gd name="T8" fmla="*/ 942 w 1256"/>
                <a:gd name="T9" fmla="*/ 0 h 1202"/>
                <a:gd name="T10" fmla="*/ 0 w 1256"/>
                <a:gd name="T11" fmla="*/ 943 h 1202"/>
                <a:gd name="T12" fmla="*/ 36 w 1256"/>
                <a:gd name="T13" fmla="*/ 1202 h 1202"/>
                <a:gd name="T14" fmla="*/ 392 w 1256"/>
                <a:gd name="T15" fmla="*/ 1202 h 1202"/>
                <a:gd name="T16" fmla="*/ 335 w 1256"/>
                <a:gd name="T17" fmla="*/ 943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6" h="1202">
                  <a:moveTo>
                    <a:pt x="335" y="943"/>
                  </a:moveTo>
                  <a:cubicBezTo>
                    <a:pt x="335" y="607"/>
                    <a:pt x="606" y="335"/>
                    <a:pt x="942" y="335"/>
                  </a:cubicBezTo>
                  <a:cubicBezTo>
                    <a:pt x="1057" y="335"/>
                    <a:pt x="1165" y="367"/>
                    <a:pt x="1256" y="423"/>
                  </a:cubicBezTo>
                  <a:cubicBezTo>
                    <a:pt x="1256" y="54"/>
                    <a:pt x="1256" y="54"/>
                    <a:pt x="1256" y="54"/>
                  </a:cubicBezTo>
                  <a:cubicBezTo>
                    <a:pt x="1158" y="19"/>
                    <a:pt x="1052" y="0"/>
                    <a:pt x="942" y="0"/>
                  </a:cubicBezTo>
                  <a:cubicBezTo>
                    <a:pt x="421" y="0"/>
                    <a:pt x="0" y="422"/>
                    <a:pt x="0" y="943"/>
                  </a:cubicBezTo>
                  <a:cubicBezTo>
                    <a:pt x="0" y="1032"/>
                    <a:pt x="12" y="1119"/>
                    <a:pt x="36" y="1202"/>
                  </a:cubicBezTo>
                  <a:cubicBezTo>
                    <a:pt x="392" y="1202"/>
                    <a:pt x="392" y="1202"/>
                    <a:pt x="392" y="1202"/>
                  </a:cubicBezTo>
                  <a:cubicBezTo>
                    <a:pt x="355" y="1123"/>
                    <a:pt x="335" y="1035"/>
                    <a:pt x="335" y="9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id="{F8173443-B8A1-B528-FC9B-76A90EA3A5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32" y="1680"/>
              <a:ext cx="2761" cy="2642"/>
            </a:xfrm>
            <a:custGeom>
              <a:avLst/>
              <a:gdLst>
                <a:gd name="T0" fmla="*/ 921 w 1256"/>
                <a:gd name="T1" fmla="*/ 259 h 1202"/>
                <a:gd name="T2" fmla="*/ 314 w 1256"/>
                <a:gd name="T3" fmla="*/ 867 h 1202"/>
                <a:gd name="T4" fmla="*/ 0 w 1256"/>
                <a:gd name="T5" fmla="*/ 779 h 1202"/>
                <a:gd name="T6" fmla="*/ 0 w 1256"/>
                <a:gd name="T7" fmla="*/ 1148 h 1202"/>
                <a:gd name="T8" fmla="*/ 314 w 1256"/>
                <a:gd name="T9" fmla="*/ 1202 h 1202"/>
                <a:gd name="T10" fmla="*/ 1256 w 1256"/>
                <a:gd name="T11" fmla="*/ 259 h 1202"/>
                <a:gd name="T12" fmla="*/ 1220 w 1256"/>
                <a:gd name="T13" fmla="*/ 0 h 1202"/>
                <a:gd name="T14" fmla="*/ 864 w 1256"/>
                <a:gd name="T15" fmla="*/ 0 h 1202"/>
                <a:gd name="T16" fmla="*/ 921 w 1256"/>
                <a:gd name="T17" fmla="*/ 259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6" h="1202">
                  <a:moveTo>
                    <a:pt x="921" y="259"/>
                  </a:moveTo>
                  <a:cubicBezTo>
                    <a:pt x="921" y="595"/>
                    <a:pt x="650" y="867"/>
                    <a:pt x="314" y="867"/>
                  </a:cubicBezTo>
                  <a:cubicBezTo>
                    <a:pt x="199" y="867"/>
                    <a:pt x="91" y="835"/>
                    <a:pt x="0" y="779"/>
                  </a:cubicBezTo>
                  <a:cubicBezTo>
                    <a:pt x="0" y="1148"/>
                    <a:pt x="0" y="1148"/>
                    <a:pt x="0" y="1148"/>
                  </a:cubicBezTo>
                  <a:cubicBezTo>
                    <a:pt x="98" y="1183"/>
                    <a:pt x="204" y="1202"/>
                    <a:pt x="314" y="1202"/>
                  </a:cubicBezTo>
                  <a:cubicBezTo>
                    <a:pt x="835" y="1202"/>
                    <a:pt x="1256" y="780"/>
                    <a:pt x="1256" y="259"/>
                  </a:cubicBezTo>
                  <a:cubicBezTo>
                    <a:pt x="1256" y="170"/>
                    <a:pt x="1244" y="83"/>
                    <a:pt x="1220" y="0"/>
                  </a:cubicBezTo>
                  <a:cubicBezTo>
                    <a:pt x="864" y="0"/>
                    <a:pt x="864" y="0"/>
                    <a:pt x="864" y="0"/>
                  </a:cubicBezTo>
                  <a:cubicBezTo>
                    <a:pt x="901" y="79"/>
                    <a:pt x="921" y="167"/>
                    <a:pt x="921" y="25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1" name="Groupe 2">
            <a:extLst>
              <a:ext uri="{FF2B5EF4-FFF2-40B4-BE49-F238E27FC236}">
                <a16:creationId xmlns:a16="http://schemas.microsoft.com/office/drawing/2014/main" id="{C41D2E22-8D9A-CD17-E795-379713CAEBD9}"/>
              </a:ext>
            </a:extLst>
          </p:cNvPr>
          <p:cNvGrpSpPr>
            <a:grpSpLocks noChangeAspect="1"/>
          </p:cNvGrpSpPr>
          <p:nvPr/>
        </p:nvGrpSpPr>
        <p:grpSpPr>
          <a:xfrm>
            <a:off x="2654274" y="6374581"/>
            <a:ext cx="108000" cy="108000"/>
            <a:chOff x="961227" y="5651700"/>
            <a:chExt cx="54000" cy="54000"/>
          </a:xfrm>
        </p:grpSpPr>
        <p:cxnSp>
          <p:nvCxnSpPr>
            <p:cNvPr id="12" name="Connecteur droit 33">
              <a:extLst>
                <a:ext uri="{FF2B5EF4-FFF2-40B4-BE49-F238E27FC236}">
                  <a16:creationId xmlns:a16="http://schemas.microsoft.com/office/drawing/2014/main" id="{ED4AC7B5-C036-83B1-5C32-F600D58C4A2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C8C8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34">
              <a:extLst>
                <a:ext uri="{FF2B5EF4-FFF2-40B4-BE49-F238E27FC236}">
                  <a16:creationId xmlns:a16="http://schemas.microsoft.com/office/drawing/2014/main" id="{3B163B5A-8B09-49E9-B7C2-BD488C91C036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C8C8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8B453D4-9241-61C6-2924-9BC425C75679}"/>
              </a:ext>
            </a:extLst>
          </p:cNvPr>
          <p:cNvSpPr>
            <a:spLocks noGrp="1"/>
          </p:cNvSpPr>
          <p:nvPr>
            <p:ph type="ftr" sz="quarter" idx="5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633FEEE4-7300-78C1-BBAE-8831A757EA00}"/>
              </a:ext>
            </a:extLst>
          </p:cNvPr>
          <p:cNvSpPr>
            <a:spLocks noGrp="1"/>
          </p:cNvSpPr>
          <p:nvPr>
            <p:ph type="sldNum" sz="quarter" idx="56"/>
          </p:nvPr>
        </p:nvSpPr>
        <p:spPr/>
        <p:txBody>
          <a:bodyPr/>
          <a:lstStyle/>
          <a:p>
            <a:fld id="{A43C0593-11AA-4CA7-9E41-8C64EC9E93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38469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GENDA—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E2FE2949-3E63-CF24-C76E-9CDD0D847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" y="6523037"/>
            <a:ext cx="236536" cy="237260"/>
          </a:xfrm>
          <a:prstGeom prst="rect">
            <a:avLst/>
          </a:prstGeom>
        </p:spPr>
      </p:pic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F9ECD185-A6B9-964C-2AAC-510B4E1536F1}"/>
              </a:ext>
            </a:extLst>
          </p:cNvPr>
          <p:cNvCxnSpPr>
            <a:cxnSpLocks/>
          </p:cNvCxnSpPr>
          <p:nvPr/>
        </p:nvCxnSpPr>
        <p:spPr>
          <a:xfrm rot="5400000">
            <a:off x="-720725" y="3429000"/>
            <a:ext cx="68580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18EF5925-C040-5EA5-EF71-200D44EDC0C6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texte 33">
            <a:extLst>
              <a:ext uri="{FF2B5EF4-FFF2-40B4-BE49-F238E27FC236}">
                <a16:creationId xmlns:a16="http://schemas.microsoft.com/office/drawing/2014/main" id="{8940CF40-D238-871A-4FD0-576181CDE7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61989" y="351000"/>
            <a:ext cx="2562818" cy="3139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00.</a:t>
            </a:r>
          </a:p>
        </p:txBody>
      </p:sp>
      <p:sp>
        <p:nvSpPr>
          <p:cNvPr id="5" name="Espace réservé du texte 33">
            <a:extLst>
              <a:ext uri="{FF2B5EF4-FFF2-40B4-BE49-F238E27FC236}">
                <a16:creationId xmlns:a16="http://schemas.microsoft.com/office/drawing/2014/main" id="{4CC0703E-BBCF-CC3C-D361-2F450D06B9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61989" y="598238"/>
            <a:ext cx="2562818" cy="26674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4" name="Espace réservé du texte 33">
            <a:extLst>
              <a:ext uri="{FF2B5EF4-FFF2-40B4-BE49-F238E27FC236}">
                <a16:creationId xmlns:a16="http://schemas.microsoft.com/office/drawing/2014/main" id="{C1E578D2-5D4E-A231-B2F0-D4B02E59F0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67400" y="351000"/>
            <a:ext cx="2562818" cy="3139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00.</a:t>
            </a:r>
          </a:p>
        </p:txBody>
      </p:sp>
      <p:sp>
        <p:nvSpPr>
          <p:cNvPr id="15" name="Espace réservé du texte 33">
            <a:extLst>
              <a:ext uri="{FF2B5EF4-FFF2-40B4-BE49-F238E27FC236}">
                <a16:creationId xmlns:a16="http://schemas.microsoft.com/office/drawing/2014/main" id="{4B524F87-8436-51A5-8035-88FD6EF5C05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867400" y="598238"/>
            <a:ext cx="2562818" cy="26674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6" name="Espace réservé du texte 33">
            <a:extLst>
              <a:ext uri="{FF2B5EF4-FFF2-40B4-BE49-F238E27FC236}">
                <a16:creationId xmlns:a16="http://schemas.microsoft.com/office/drawing/2014/main" id="{B02FB306-1F13-2BB6-F5C6-4ED8BC7DCF7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580461" y="351000"/>
            <a:ext cx="2562818" cy="3139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00.</a:t>
            </a:r>
          </a:p>
        </p:txBody>
      </p:sp>
      <p:sp>
        <p:nvSpPr>
          <p:cNvPr id="28" name="Espace réservé du texte 33">
            <a:extLst>
              <a:ext uri="{FF2B5EF4-FFF2-40B4-BE49-F238E27FC236}">
                <a16:creationId xmlns:a16="http://schemas.microsoft.com/office/drawing/2014/main" id="{5F12A189-3E38-9460-0464-6A261BBA6D1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580461" y="598238"/>
            <a:ext cx="2562818" cy="26674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FA7EB2DE-D8CA-1C40-A085-4CF87151C280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E16324C8-8CCF-1492-AD51-0F84509CDB1E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A43C0593-11AA-4CA7-9E41-8C64EC9E936D}" type="slidenum">
              <a:rPr lang="fr-FR" smtClean="0"/>
              <a:t>‹N°›</a:t>
            </a:fld>
            <a:endParaRPr lang="fr-FR"/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B93C1E0A-6DE0-191E-059B-937E11937BD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64349" y="439351"/>
            <a:ext cx="1317206" cy="248024"/>
            <a:chOff x="1328" y="1689"/>
            <a:chExt cx="5024" cy="946"/>
          </a:xfrm>
          <a:solidFill>
            <a:schemeClr val="bg1"/>
          </a:solidFill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D473EDB2-AD92-0A87-297E-B8BD9EBEAE0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28" y="1704"/>
              <a:ext cx="868" cy="917"/>
            </a:xfrm>
            <a:custGeom>
              <a:avLst/>
              <a:gdLst>
                <a:gd name="T0" fmla="*/ 595 w 868"/>
                <a:gd name="T1" fmla="*/ 0 h 917"/>
                <a:gd name="T2" fmla="*/ 868 w 868"/>
                <a:gd name="T3" fmla="*/ 917 h 917"/>
                <a:gd name="T4" fmla="*/ 643 w 868"/>
                <a:gd name="T5" fmla="*/ 917 h 917"/>
                <a:gd name="T6" fmla="*/ 595 w 868"/>
                <a:gd name="T7" fmla="*/ 738 h 917"/>
                <a:gd name="T8" fmla="*/ 263 w 868"/>
                <a:gd name="T9" fmla="*/ 738 h 917"/>
                <a:gd name="T10" fmla="*/ 216 w 868"/>
                <a:gd name="T11" fmla="*/ 917 h 917"/>
                <a:gd name="T12" fmla="*/ 0 w 868"/>
                <a:gd name="T13" fmla="*/ 917 h 917"/>
                <a:gd name="T14" fmla="*/ 273 w 868"/>
                <a:gd name="T15" fmla="*/ 0 h 917"/>
                <a:gd name="T16" fmla="*/ 595 w 868"/>
                <a:gd name="T17" fmla="*/ 0 h 917"/>
                <a:gd name="T18" fmla="*/ 318 w 868"/>
                <a:gd name="T19" fmla="*/ 544 h 917"/>
                <a:gd name="T20" fmla="*/ 543 w 868"/>
                <a:gd name="T21" fmla="*/ 544 h 917"/>
                <a:gd name="T22" fmla="*/ 429 w 868"/>
                <a:gd name="T23" fmla="*/ 155 h 917"/>
                <a:gd name="T24" fmla="*/ 318 w 868"/>
                <a:gd name="T25" fmla="*/ 544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68" h="917">
                  <a:moveTo>
                    <a:pt x="595" y="0"/>
                  </a:moveTo>
                  <a:lnTo>
                    <a:pt x="868" y="917"/>
                  </a:lnTo>
                  <a:lnTo>
                    <a:pt x="643" y="917"/>
                  </a:lnTo>
                  <a:lnTo>
                    <a:pt x="595" y="738"/>
                  </a:lnTo>
                  <a:lnTo>
                    <a:pt x="263" y="738"/>
                  </a:lnTo>
                  <a:lnTo>
                    <a:pt x="216" y="917"/>
                  </a:lnTo>
                  <a:lnTo>
                    <a:pt x="0" y="917"/>
                  </a:lnTo>
                  <a:lnTo>
                    <a:pt x="273" y="0"/>
                  </a:lnTo>
                  <a:lnTo>
                    <a:pt x="595" y="0"/>
                  </a:lnTo>
                  <a:close/>
                  <a:moveTo>
                    <a:pt x="318" y="544"/>
                  </a:moveTo>
                  <a:lnTo>
                    <a:pt x="543" y="544"/>
                  </a:lnTo>
                  <a:lnTo>
                    <a:pt x="429" y="155"/>
                  </a:lnTo>
                  <a:lnTo>
                    <a:pt x="318" y="5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737E1123-0DDB-2105-3FB7-05A9A69C7F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99" y="1689"/>
              <a:ext cx="790" cy="946"/>
            </a:xfrm>
            <a:custGeom>
              <a:avLst/>
              <a:gdLst>
                <a:gd name="T0" fmla="*/ 169 w 333"/>
                <a:gd name="T1" fmla="*/ 251 h 396"/>
                <a:gd name="T2" fmla="*/ 169 w 333"/>
                <a:gd name="T3" fmla="*/ 173 h 396"/>
                <a:gd name="T4" fmla="*/ 333 w 333"/>
                <a:gd name="T5" fmla="*/ 173 h 396"/>
                <a:gd name="T6" fmla="*/ 333 w 333"/>
                <a:gd name="T7" fmla="*/ 173 h 396"/>
                <a:gd name="T8" fmla="*/ 333 w 333"/>
                <a:gd name="T9" fmla="*/ 241 h 396"/>
                <a:gd name="T10" fmla="*/ 313 w 333"/>
                <a:gd name="T11" fmla="*/ 322 h 396"/>
                <a:gd name="T12" fmla="*/ 256 w 333"/>
                <a:gd name="T13" fmla="*/ 377 h 396"/>
                <a:gd name="T14" fmla="*/ 170 w 333"/>
                <a:gd name="T15" fmla="*/ 396 h 396"/>
                <a:gd name="T16" fmla="*/ 83 w 333"/>
                <a:gd name="T17" fmla="*/ 376 h 396"/>
                <a:gd name="T18" fmla="*/ 22 w 333"/>
                <a:gd name="T19" fmla="*/ 319 h 396"/>
                <a:gd name="T20" fmla="*/ 0 w 333"/>
                <a:gd name="T21" fmla="*/ 237 h 396"/>
                <a:gd name="T22" fmla="*/ 0 w 333"/>
                <a:gd name="T23" fmla="*/ 160 h 396"/>
                <a:gd name="T24" fmla="*/ 22 w 333"/>
                <a:gd name="T25" fmla="*/ 78 h 396"/>
                <a:gd name="T26" fmla="*/ 82 w 333"/>
                <a:gd name="T27" fmla="*/ 21 h 396"/>
                <a:gd name="T28" fmla="*/ 168 w 333"/>
                <a:gd name="T29" fmla="*/ 0 h 396"/>
                <a:gd name="T30" fmla="*/ 241 w 333"/>
                <a:gd name="T31" fmla="*/ 15 h 396"/>
                <a:gd name="T32" fmla="*/ 298 w 333"/>
                <a:gd name="T33" fmla="*/ 60 h 396"/>
                <a:gd name="T34" fmla="*/ 330 w 333"/>
                <a:gd name="T35" fmla="*/ 141 h 396"/>
                <a:gd name="T36" fmla="*/ 237 w 333"/>
                <a:gd name="T37" fmla="*/ 141 h 396"/>
                <a:gd name="T38" fmla="*/ 213 w 333"/>
                <a:gd name="T39" fmla="*/ 98 h 396"/>
                <a:gd name="T40" fmla="*/ 168 w 333"/>
                <a:gd name="T41" fmla="*/ 84 h 396"/>
                <a:gd name="T42" fmla="*/ 114 w 333"/>
                <a:gd name="T43" fmla="*/ 105 h 396"/>
                <a:gd name="T44" fmla="*/ 93 w 333"/>
                <a:gd name="T45" fmla="*/ 160 h 396"/>
                <a:gd name="T46" fmla="*/ 93 w 333"/>
                <a:gd name="T47" fmla="*/ 237 h 396"/>
                <a:gd name="T48" fmla="*/ 115 w 333"/>
                <a:gd name="T49" fmla="*/ 292 h 396"/>
                <a:gd name="T50" fmla="*/ 169 w 333"/>
                <a:gd name="T51" fmla="*/ 312 h 396"/>
                <a:gd name="T52" fmla="*/ 220 w 333"/>
                <a:gd name="T53" fmla="*/ 297 h 396"/>
                <a:gd name="T54" fmla="*/ 243 w 333"/>
                <a:gd name="T55" fmla="*/ 251 h 396"/>
                <a:gd name="T56" fmla="*/ 169 w 333"/>
                <a:gd name="T57" fmla="*/ 251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33" h="396">
                  <a:moveTo>
                    <a:pt x="169" y="251"/>
                  </a:moveTo>
                  <a:cubicBezTo>
                    <a:pt x="169" y="173"/>
                    <a:pt x="169" y="173"/>
                    <a:pt x="169" y="173"/>
                  </a:cubicBezTo>
                  <a:cubicBezTo>
                    <a:pt x="333" y="173"/>
                    <a:pt x="333" y="173"/>
                    <a:pt x="333" y="173"/>
                  </a:cubicBezTo>
                  <a:cubicBezTo>
                    <a:pt x="333" y="173"/>
                    <a:pt x="333" y="173"/>
                    <a:pt x="333" y="173"/>
                  </a:cubicBezTo>
                  <a:cubicBezTo>
                    <a:pt x="333" y="241"/>
                    <a:pt x="333" y="241"/>
                    <a:pt x="333" y="241"/>
                  </a:cubicBezTo>
                  <a:cubicBezTo>
                    <a:pt x="333" y="271"/>
                    <a:pt x="326" y="298"/>
                    <a:pt x="313" y="322"/>
                  </a:cubicBezTo>
                  <a:cubicBezTo>
                    <a:pt x="299" y="345"/>
                    <a:pt x="280" y="363"/>
                    <a:pt x="256" y="377"/>
                  </a:cubicBezTo>
                  <a:cubicBezTo>
                    <a:pt x="231" y="390"/>
                    <a:pt x="202" y="396"/>
                    <a:pt x="170" y="396"/>
                  </a:cubicBezTo>
                  <a:cubicBezTo>
                    <a:pt x="138" y="396"/>
                    <a:pt x="109" y="389"/>
                    <a:pt x="83" y="376"/>
                  </a:cubicBezTo>
                  <a:cubicBezTo>
                    <a:pt x="57" y="362"/>
                    <a:pt x="37" y="343"/>
                    <a:pt x="22" y="319"/>
                  </a:cubicBezTo>
                  <a:cubicBezTo>
                    <a:pt x="8" y="294"/>
                    <a:pt x="0" y="267"/>
                    <a:pt x="0" y="237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0" y="130"/>
                    <a:pt x="7" y="102"/>
                    <a:pt x="22" y="78"/>
                  </a:cubicBezTo>
                  <a:cubicBezTo>
                    <a:pt x="36" y="54"/>
                    <a:pt x="56" y="35"/>
                    <a:pt x="82" y="21"/>
                  </a:cubicBezTo>
                  <a:cubicBezTo>
                    <a:pt x="107" y="7"/>
                    <a:pt x="136" y="0"/>
                    <a:pt x="168" y="0"/>
                  </a:cubicBezTo>
                  <a:cubicBezTo>
                    <a:pt x="195" y="0"/>
                    <a:pt x="219" y="5"/>
                    <a:pt x="241" y="15"/>
                  </a:cubicBezTo>
                  <a:cubicBezTo>
                    <a:pt x="264" y="24"/>
                    <a:pt x="283" y="39"/>
                    <a:pt x="298" y="60"/>
                  </a:cubicBezTo>
                  <a:cubicBezTo>
                    <a:pt x="314" y="81"/>
                    <a:pt x="325" y="108"/>
                    <a:pt x="330" y="141"/>
                  </a:cubicBezTo>
                  <a:cubicBezTo>
                    <a:pt x="237" y="141"/>
                    <a:pt x="237" y="141"/>
                    <a:pt x="237" y="141"/>
                  </a:cubicBezTo>
                  <a:cubicBezTo>
                    <a:pt x="233" y="122"/>
                    <a:pt x="225" y="108"/>
                    <a:pt x="213" y="98"/>
                  </a:cubicBezTo>
                  <a:cubicBezTo>
                    <a:pt x="201" y="89"/>
                    <a:pt x="186" y="84"/>
                    <a:pt x="168" y="84"/>
                  </a:cubicBezTo>
                  <a:cubicBezTo>
                    <a:pt x="145" y="84"/>
                    <a:pt x="127" y="91"/>
                    <a:pt x="114" y="105"/>
                  </a:cubicBezTo>
                  <a:cubicBezTo>
                    <a:pt x="100" y="119"/>
                    <a:pt x="93" y="137"/>
                    <a:pt x="93" y="160"/>
                  </a:cubicBezTo>
                  <a:cubicBezTo>
                    <a:pt x="93" y="237"/>
                    <a:pt x="93" y="237"/>
                    <a:pt x="93" y="237"/>
                  </a:cubicBezTo>
                  <a:cubicBezTo>
                    <a:pt x="93" y="260"/>
                    <a:pt x="100" y="278"/>
                    <a:pt x="115" y="292"/>
                  </a:cubicBezTo>
                  <a:cubicBezTo>
                    <a:pt x="130" y="305"/>
                    <a:pt x="148" y="312"/>
                    <a:pt x="169" y="312"/>
                  </a:cubicBezTo>
                  <a:cubicBezTo>
                    <a:pt x="189" y="312"/>
                    <a:pt x="206" y="307"/>
                    <a:pt x="220" y="297"/>
                  </a:cubicBezTo>
                  <a:cubicBezTo>
                    <a:pt x="234" y="287"/>
                    <a:pt x="241" y="272"/>
                    <a:pt x="243" y="251"/>
                  </a:cubicBezTo>
                  <a:lnTo>
                    <a:pt x="169" y="2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4716E229-424D-1E14-BB4B-B4D3314008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4" y="1704"/>
              <a:ext cx="638" cy="917"/>
            </a:xfrm>
            <a:custGeom>
              <a:avLst/>
              <a:gdLst>
                <a:gd name="T0" fmla="*/ 0 w 638"/>
                <a:gd name="T1" fmla="*/ 0 h 917"/>
                <a:gd name="T2" fmla="*/ 638 w 638"/>
                <a:gd name="T3" fmla="*/ 0 h 917"/>
                <a:gd name="T4" fmla="*/ 638 w 638"/>
                <a:gd name="T5" fmla="*/ 193 h 917"/>
                <a:gd name="T6" fmla="*/ 216 w 638"/>
                <a:gd name="T7" fmla="*/ 193 h 917"/>
                <a:gd name="T8" fmla="*/ 216 w 638"/>
                <a:gd name="T9" fmla="*/ 363 h 917"/>
                <a:gd name="T10" fmla="*/ 631 w 638"/>
                <a:gd name="T11" fmla="*/ 363 h 917"/>
                <a:gd name="T12" fmla="*/ 631 w 638"/>
                <a:gd name="T13" fmla="*/ 547 h 917"/>
                <a:gd name="T14" fmla="*/ 216 w 638"/>
                <a:gd name="T15" fmla="*/ 547 h 917"/>
                <a:gd name="T16" fmla="*/ 216 w 638"/>
                <a:gd name="T17" fmla="*/ 726 h 917"/>
                <a:gd name="T18" fmla="*/ 638 w 638"/>
                <a:gd name="T19" fmla="*/ 726 h 917"/>
                <a:gd name="T20" fmla="*/ 638 w 638"/>
                <a:gd name="T21" fmla="*/ 917 h 917"/>
                <a:gd name="T22" fmla="*/ 0 w 638"/>
                <a:gd name="T23" fmla="*/ 917 h 917"/>
                <a:gd name="T24" fmla="*/ 0 w 638"/>
                <a:gd name="T25" fmla="*/ 0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8" h="917">
                  <a:moveTo>
                    <a:pt x="0" y="0"/>
                  </a:moveTo>
                  <a:lnTo>
                    <a:pt x="638" y="0"/>
                  </a:lnTo>
                  <a:lnTo>
                    <a:pt x="638" y="193"/>
                  </a:lnTo>
                  <a:lnTo>
                    <a:pt x="216" y="193"/>
                  </a:lnTo>
                  <a:lnTo>
                    <a:pt x="216" y="363"/>
                  </a:lnTo>
                  <a:lnTo>
                    <a:pt x="631" y="363"/>
                  </a:lnTo>
                  <a:lnTo>
                    <a:pt x="631" y="547"/>
                  </a:lnTo>
                  <a:lnTo>
                    <a:pt x="216" y="547"/>
                  </a:lnTo>
                  <a:lnTo>
                    <a:pt x="216" y="726"/>
                  </a:lnTo>
                  <a:lnTo>
                    <a:pt x="638" y="726"/>
                  </a:lnTo>
                  <a:lnTo>
                    <a:pt x="638" y="917"/>
                  </a:lnTo>
                  <a:lnTo>
                    <a:pt x="0" y="91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F853C524-42CC-F28D-798D-7911B2D7C4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51" y="1704"/>
              <a:ext cx="759" cy="917"/>
            </a:xfrm>
            <a:custGeom>
              <a:avLst/>
              <a:gdLst>
                <a:gd name="T0" fmla="*/ 0 w 759"/>
                <a:gd name="T1" fmla="*/ 0 h 917"/>
                <a:gd name="T2" fmla="*/ 363 w 759"/>
                <a:gd name="T3" fmla="*/ 0 h 917"/>
                <a:gd name="T4" fmla="*/ 557 w 759"/>
                <a:gd name="T5" fmla="*/ 776 h 917"/>
                <a:gd name="T6" fmla="*/ 557 w 759"/>
                <a:gd name="T7" fmla="*/ 0 h 917"/>
                <a:gd name="T8" fmla="*/ 759 w 759"/>
                <a:gd name="T9" fmla="*/ 0 h 917"/>
                <a:gd name="T10" fmla="*/ 759 w 759"/>
                <a:gd name="T11" fmla="*/ 917 h 917"/>
                <a:gd name="T12" fmla="*/ 396 w 759"/>
                <a:gd name="T13" fmla="*/ 917 h 917"/>
                <a:gd name="T14" fmla="*/ 201 w 759"/>
                <a:gd name="T15" fmla="*/ 136 h 917"/>
                <a:gd name="T16" fmla="*/ 201 w 759"/>
                <a:gd name="T17" fmla="*/ 917 h 917"/>
                <a:gd name="T18" fmla="*/ 0 w 759"/>
                <a:gd name="T19" fmla="*/ 917 h 917"/>
                <a:gd name="T20" fmla="*/ 0 w 759"/>
                <a:gd name="T21" fmla="*/ 0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9" h="917">
                  <a:moveTo>
                    <a:pt x="0" y="0"/>
                  </a:moveTo>
                  <a:lnTo>
                    <a:pt x="363" y="0"/>
                  </a:lnTo>
                  <a:lnTo>
                    <a:pt x="557" y="776"/>
                  </a:lnTo>
                  <a:lnTo>
                    <a:pt x="557" y="0"/>
                  </a:lnTo>
                  <a:lnTo>
                    <a:pt x="759" y="0"/>
                  </a:lnTo>
                  <a:lnTo>
                    <a:pt x="759" y="917"/>
                  </a:lnTo>
                  <a:lnTo>
                    <a:pt x="396" y="917"/>
                  </a:lnTo>
                  <a:lnTo>
                    <a:pt x="201" y="136"/>
                  </a:lnTo>
                  <a:lnTo>
                    <a:pt x="201" y="917"/>
                  </a:lnTo>
                  <a:lnTo>
                    <a:pt x="0" y="91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06C45157-11AE-6BFB-E82E-B4270AAC83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43" y="1704"/>
              <a:ext cx="741" cy="917"/>
            </a:xfrm>
            <a:custGeom>
              <a:avLst/>
              <a:gdLst>
                <a:gd name="T0" fmla="*/ 146 w 312"/>
                <a:gd name="T1" fmla="*/ 384 h 384"/>
                <a:gd name="T2" fmla="*/ 0 w 312"/>
                <a:gd name="T3" fmla="*/ 384 h 384"/>
                <a:gd name="T4" fmla="*/ 0 w 312"/>
                <a:gd name="T5" fmla="*/ 158 h 384"/>
                <a:gd name="T6" fmla="*/ 92 w 312"/>
                <a:gd name="T7" fmla="*/ 85 h 384"/>
                <a:gd name="T8" fmla="*/ 92 w 312"/>
                <a:gd name="T9" fmla="*/ 300 h 384"/>
                <a:gd name="T10" fmla="*/ 146 w 312"/>
                <a:gd name="T11" fmla="*/ 300 h 384"/>
                <a:gd name="T12" fmla="*/ 198 w 312"/>
                <a:gd name="T13" fmla="*/ 279 h 384"/>
                <a:gd name="T14" fmla="*/ 219 w 312"/>
                <a:gd name="T15" fmla="*/ 226 h 384"/>
                <a:gd name="T16" fmla="*/ 219 w 312"/>
                <a:gd name="T17" fmla="*/ 158 h 384"/>
                <a:gd name="T18" fmla="*/ 198 w 312"/>
                <a:gd name="T19" fmla="*/ 106 h 384"/>
                <a:gd name="T20" fmla="*/ 146 w 312"/>
                <a:gd name="T21" fmla="*/ 85 h 384"/>
                <a:gd name="T22" fmla="*/ 0 w 312"/>
                <a:gd name="T23" fmla="*/ 85 h 384"/>
                <a:gd name="T24" fmla="*/ 0 w 312"/>
                <a:gd name="T25" fmla="*/ 0 h 384"/>
                <a:gd name="T26" fmla="*/ 146 w 312"/>
                <a:gd name="T27" fmla="*/ 0 h 384"/>
                <a:gd name="T28" fmla="*/ 230 w 312"/>
                <a:gd name="T29" fmla="*/ 22 h 384"/>
                <a:gd name="T30" fmla="*/ 290 w 312"/>
                <a:gd name="T31" fmla="*/ 79 h 384"/>
                <a:gd name="T32" fmla="*/ 312 w 312"/>
                <a:gd name="T33" fmla="*/ 158 h 384"/>
                <a:gd name="T34" fmla="*/ 312 w 312"/>
                <a:gd name="T35" fmla="*/ 226 h 384"/>
                <a:gd name="T36" fmla="*/ 290 w 312"/>
                <a:gd name="T37" fmla="*/ 306 h 384"/>
                <a:gd name="T38" fmla="*/ 230 w 312"/>
                <a:gd name="T39" fmla="*/ 363 h 384"/>
                <a:gd name="T40" fmla="*/ 146 w 312"/>
                <a:gd name="T41" fmla="*/ 384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2" h="384">
                  <a:moveTo>
                    <a:pt x="146" y="384"/>
                  </a:moveTo>
                  <a:cubicBezTo>
                    <a:pt x="0" y="384"/>
                    <a:pt x="0" y="384"/>
                    <a:pt x="0" y="384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92" y="85"/>
                    <a:pt x="92" y="85"/>
                    <a:pt x="92" y="85"/>
                  </a:cubicBezTo>
                  <a:cubicBezTo>
                    <a:pt x="92" y="300"/>
                    <a:pt x="92" y="300"/>
                    <a:pt x="92" y="300"/>
                  </a:cubicBezTo>
                  <a:cubicBezTo>
                    <a:pt x="146" y="300"/>
                    <a:pt x="146" y="300"/>
                    <a:pt x="146" y="300"/>
                  </a:cubicBezTo>
                  <a:cubicBezTo>
                    <a:pt x="167" y="300"/>
                    <a:pt x="185" y="293"/>
                    <a:pt x="198" y="279"/>
                  </a:cubicBezTo>
                  <a:cubicBezTo>
                    <a:pt x="212" y="266"/>
                    <a:pt x="219" y="248"/>
                    <a:pt x="219" y="226"/>
                  </a:cubicBezTo>
                  <a:cubicBezTo>
                    <a:pt x="219" y="158"/>
                    <a:pt x="219" y="158"/>
                    <a:pt x="219" y="158"/>
                  </a:cubicBezTo>
                  <a:cubicBezTo>
                    <a:pt x="219" y="137"/>
                    <a:pt x="212" y="119"/>
                    <a:pt x="198" y="106"/>
                  </a:cubicBezTo>
                  <a:cubicBezTo>
                    <a:pt x="185" y="92"/>
                    <a:pt x="167" y="85"/>
                    <a:pt x="146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177" y="0"/>
                    <a:pt x="205" y="7"/>
                    <a:pt x="230" y="22"/>
                  </a:cubicBezTo>
                  <a:cubicBezTo>
                    <a:pt x="255" y="36"/>
                    <a:pt x="275" y="55"/>
                    <a:pt x="290" y="79"/>
                  </a:cubicBezTo>
                  <a:cubicBezTo>
                    <a:pt x="304" y="102"/>
                    <a:pt x="312" y="129"/>
                    <a:pt x="312" y="158"/>
                  </a:cubicBezTo>
                  <a:cubicBezTo>
                    <a:pt x="312" y="226"/>
                    <a:pt x="312" y="226"/>
                    <a:pt x="312" y="226"/>
                  </a:cubicBezTo>
                  <a:cubicBezTo>
                    <a:pt x="312" y="256"/>
                    <a:pt x="304" y="282"/>
                    <a:pt x="290" y="306"/>
                  </a:cubicBezTo>
                  <a:cubicBezTo>
                    <a:pt x="275" y="330"/>
                    <a:pt x="255" y="349"/>
                    <a:pt x="230" y="363"/>
                  </a:cubicBezTo>
                  <a:cubicBezTo>
                    <a:pt x="205" y="377"/>
                    <a:pt x="177" y="384"/>
                    <a:pt x="146" y="3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C5D9A604-D053-FFE2-D3F4-125C05B381C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484" y="1704"/>
              <a:ext cx="868" cy="917"/>
            </a:xfrm>
            <a:custGeom>
              <a:avLst/>
              <a:gdLst>
                <a:gd name="T0" fmla="*/ 595 w 868"/>
                <a:gd name="T1" fmla="*/ 0 h 917"/>
                <a:gd name="T2" fmla="*/ 868 w 868"/>
                <a:gd name="T3" fmla="*/ 917 h 917"/>
                <a:gd name="T4" fmla="*/ 645 w 868"/>
                <a:gd name="T5" fmla="*/ 917 h 917"/>
                <a:gd name="T6" fmla="*/ 598 w 868"/>
                <a:gd name="T7" fmla="*/ 738 h 917"/>
                <a:gd name="T8" fmla="*/ 263 w 868"/>
                <a:gd name="T9" fmla="*/ 738 h 917"/>
                <a:gd name="T10" fmla="*/ 218 w 868"/>
                <a:gd name="T11" fmla="*/ 917 h 917"/>
                <a:gd name="T12" fmla="*/ 0 w 868"/>
                <a:gd name="T13" fmla="*/ 917 h 917"/>
                <a:gd name="T14" fmla="*/ 273 w 868"/>
                <a:gd name="T15" fmla="*/ 0 h 917"/>
                <a:gd name="T16" fmla="*/ 595 w 868"/>
                <a:gd name="T17" fmla="*/ 0 h 917"/>
                <a:gd name="T18" fmla="*/ 318 w 868"/>
                <a:gd name="T19" fmla="*/ 544 h 917"/>
                <a:gd name="T20" fmla="*/ 543 w 868"/>
                <a:gd name="T21" fmla="*/ 544 h 917"/>
                <a:gd name="T22" fmla="*/ 429 w 868"/>
                <a:gd name="T23" fmla="*/ 155 h 917"/>
                <a:gd name="T24" fmla="*/ 318 w 868"/>
                <a:gd name="T25" fmla="*/ 544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68" h="917">
                  <a:moveTo>
                    <a:pt x="595" y="0"/>
                  </a:moveTo>
                  <a:lnTo>
                    <a:pt x="868" y="917"/>
                  </a:lnTo>
                  <a:lnTo>
                    <a:pt x="645" y="917"/>
                  </a:lnTo>
                  <a:lnTo>
                    <a:pt x="598" y="738"/>
                  </a:lnTo>
                  <a:lnTo>
                    <a:pt x="263" y="738"/>
                  </a:lnTo>
                  <a:lnTo>
                    <a:pt x="218" y="917"/>
                  </a:lnTo>
                  <a:lnTo>
                    <a:pt x="0" y="917"/>
                  </a:lnTo>
                  <a:lnTo>
                    <a:pt x="273" y="0"/>
                  </a:lnTo>
                  <a:lnTo>
                    <a:pt x="595" y="0"/>
                  </a:lnTo>
                  <a:close/>
                  <a:moveTo>
                    <a:pt x="318" y="544"/>
                  </a:moveTo>
                  <a:lnTo>
                    <a:pt x="543" y="544"/>
                  </a:lnTo>
                  <a:lnTo>
                    <a:pt x="429" y="155"/>
                  </a:lnTo>
                  <a:lnTo>
                    <a:pt x="318" y="5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latin typeface="+mj-lt"/>
              </a:endParaRPr>
            </a:p>
          </p:txBody>
        </p:sp>
      </p:grpSp>
      <p:sp>
        <p:nvSpPr>
          <p:cNvPr id="44" name="Espace réservé du texte 33">
            <a:extLst>
              <a:ext uri="{FF2B5EF4-FFF2-40B4-BE49-F238E27FC236}">
                <a16:creationId xmlns:a16="http://schemas.microsoft.com/office/drawing/2014/main" id="{AB9AE6BE-41B1-D323-A272-383B95F7AC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61989" y="795477"/>
            <a:ext cx="2562818" cy="1027241"/>
          </a:xfrm>
          <a:prstGeom prst="rect">
            <a:avLst/>
          </a:prstGeom>
        </p:spPr>
        <p:txBody>
          <a:bodyPr wrap="square" lIns="0" b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200" cap="all" baseline="0">
                <a:solidFill>
                  <a:srgbClr val="464646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8" name="Espace réservé du texte 33">
            <a:extLst>
              <a:ext uri="{FF2B5EF4-FFF2-40B4-BE49-F238E27FC236}">
                <a16:creationId xmlns:a16="http://schemas.microsoft.com/office/drawing/2014/main" id="{7A17EA29-BB8A-C966-91E4-5A67FC15848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866012" y="795478"/>
            <a:ext cx="2562818" cy="1027240"/>
          </a:xfrm>
          <a:prstGeom prst="rect">
            <a:avLst/>
          </a:prstGeom>
        </p:spPr>
        <p:txBody>
          <a:bodyPr wrap="square" lIns="0" b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200" cap="all" baseline="0">
                <a:solidFill>
                  <a:srgbClr val="464646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16" name="Espace réservé du texte 33">
            <a:extLst>
              <a:ext uri="{FF2B5EF4-FFF2-40B4-BE49-F238E27FC236}">
                <a16:creationId xmlns:a16="http://schemas.microsoft.com/office/drawing/2014/main" id="{2EB0930F-FC77-6093-4775-4FAC6BD03B70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8581361" y="795478"/>
            <a:ext cx="2562818" cy="1027240"/>
          </a:xfrm>
          <a:prstGeom prst="rect">
            <a:avLst/>
          </a:prstGeom>
        </p:spPr>
        <p:txBody>
          <a:bodyPr wrap="square" lIns="0" b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200" cap="all" baseline="0">
                <a:solidFill>
                  <a:srgbClr val="464646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24" name="Espace réservé du texte 33">
            <a:extLst>
              <a:ext uri="{FF2B5EF4-FFF2-40B4-BE49-F238E27FC236}">
                <a16:creationId xmlns:a16="http://schemas.microsoft.com/office/drawing/2014/main" id="{9E19EFBA-56E3-E9E1-DBB7-E622418F23FF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3161989" y="2050260"/>
            <a:ext cx="2562818" cy="3139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00.</a:t>
            </a:r>
          </a:p>
        </p:txBody>
      </p:sp>
      <p:sp>
        <p:nvSpPr>
          <p:cNvPr id="25" name="Espace réservé du texte 33">
            <a:extLst>
              <a:ext uri="{FF2B5EF4-FFF2-40B4-BE49-F238E27FC236}">
                <a16:creationId xmlns:a16="http://schemas.microsoft.com/office/drawing/2014/main" id="{87F52430-02A3-7CFC-E1D9-9274B98D3CBA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3161989" y="2297498"/>
            <a:ext cx="2562818" cy="26674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9" name="Espace réservé du texte 33">
            <a:extLst>
              <a:ext uri="{FF2B5EF4-FFF2-40B4-BE49-F238E27FC236}">
                <a16:creationId xmlns:a16="http://schemas.microsoft.com/office/drawing/2014/main" id="{721B122D-79B9-1B4F-E95C-DC193E22ADE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867400" y="2050260"/>
            <a:ext cx="2562818" cy="3139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00.</a:t>
            </a:r>
          </a:p>
        </p:txBody>
      </p:sp>
      <p:sp>
        <p:nvSpPr>
          <p:cNvPr id="30" name="Espace réservé du texte 33">
            <a:extLst>
              <a:ext uri="{FF2B5EF4-FFF2-40B4-BE49-F238E27FC236}">
                <a16:creationId xmlns:a16="http://schemas.microsoft.com/office/drawing/2014/main" id="{944AE1EA-51DE-093A-787A-52C350541685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5867400" y="2297498"/>
            <a:ext cx="2562818" cy="26674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32" name="Espace réservé du texte 33">
            <a:extLst>
              <a:ext uri="{FF2B5EF4-FFF2-40B4-BE49-F238E27FC236}">
                <a16:creationId xmlns:a16="http://schemas.microsoft.com/office/drawing/2014/main" id="{82D31AFA-EBB6-A520-9FD5-D59B2F72FAE6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8580461" y="2050260"/>
            <a:ext cx="2562818" cy="3139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00.</a:t>
            </a:r>
          </a:p>
        </p:txBody>
      </p:sp>
      <p:sp>
        <p:nvSpPr>
          <p:cNvPr id="33" name="Espace réservé du texte 33">
            <a:extLst>
              <a:ext uri="{FF2B5EF4-FFF2-40B4-BE49-F238E27FC236}">
                <a16:creationId xmlns:a16="http://schemas.microsoft.com/office/drawing/2014/main" id="{B0A14252-FCF7-C103-A27B-B9A2BD901CC6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8580461" y="2297498"/>
            <a:ext cx="2562818" cy="26674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45" name="Espace réservé du texte 33">
            <a:extLst>
              <a:ext uri="{FF2B5EF4-FFF2-40B4-BE49-F238E27FC236}">
                <a16:creationId xmlns:a16="http://schemas.microsoft.com/office/drawing/2014/main" id="{45BB7FBE-B6B5-A2EC-65C0-5261770E0AD3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3161989" y="2494737"/>
            <a:ext cx="2562818" cy="1027285"/>
          </a:xfrm>
          <a:prstGeom prst="rect">
            <a:avLst/>
          </a:prstGeom>
        </p:spPr>
        <p:txBody>
          <a:bodyPr wrap="square" lIns="0" b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200" cap="all" baseline="0">
                <a:solidFill>
                  <a:srgbClr val="464646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52" name="Espace réservé du texte 33">
            <a:extLst>
              <a:ext uri="{FF2B5EF4-FFF2-40B4-BE49-F238E27FC236}">
                <a16:creationId xmlns:a16="http://schemas.microsoft.com/office/drawing/2014/main" id="{757F86E5-986B-3435-3CB7-0F4B66DC4DB9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5866012" y="2494737"/>
            <a:ext cx="2562818" cy="1027239"/>
          </a:xfrm>
          <a:prstGeom prst="rect">
            <a:avLst/>
          </a:prstGeom>
        </p:spPr>
        <p:txBody>
          <a:bodyPr wrap="square" lIns="0" b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200" cap="all" baseline="0">
                <a:solidFill>
                  <a:srgbClr val="464646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122" name="Espace réservé du texte 33">
            <a:extLst>
              <a:ext uri="{FF2B5EF4-FFF2-40B4-BE49-F238E27FC236}">
                <a16:creationId xmlns:a16="http://schemas.microsoft.com/office/drawing/2014/main" id="{84392900-8442-722B-D330-184D4D9F2C8E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8581361" y="2494737"/>
            <a:ext cx="2562818" cy="1027239"/>
          </a:xfrm>
          <a:prstGeom prst="rect">
            <a:avLst/>
          </a:prstGeom>
        </p:spPr>
        <p:txBody>
          <a:bodyPr wrap="square" lIns="0" b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200" cap="all" baseline="0">
                <a:solidFill>
                  <a:srgbClr val="464646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128" name="Espace réservé du texte 33">
            <a:extLst>
              <a:ext uri="{FF2B5EF4-FFF2-40B4-BE49-F238E27FC236}">
                <a16:creationId xmlns:a16="http://schemas.microsoft.com/office/drawing/2014/main" id="{138E8002-D4BC-24F9-BEEB-1AE34C0554EE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3161989" y="3772229"/>
            <a:ext cx="2562818" cy="3139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00.</a:t>
            </a:r>
          </a:p>
        </p:txBody>
      </p:sp>
      <p:sp>
        <p:nvSpPr>
          <p:cNvPr id="129" name="Espace réservé du texte 33">
            <a:extLst>
              <a:ext uri="{FF2B5EF4-FFF2-40B4-BE49-F238E27FC236}">
                <a16:creationId xmlns:a16="http://schemas.microsoft.com/office/drawing/2014/main" id="{4CABF9E2-CE86-6FD6-71A4-94F79C6B6CEE}"/>
              </a:ext>
            </a:extLst>
          </p:cNvPr>
          <p:cNvSpPr>
            <a:spLocks noGrp="1"/>
          </p:cNvSpPr>
          <p:nvPr>
            <p:ph type="body" sz="quarter" idx="81"/>
          </p:nvPr>
        </p:nvSpPr>
        <p:spPr>
          <a:xfrm>
            <a:off x="3161989" y="4019467"/>
            <a:ext cx="2562818" cy="26674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30" name="Espace réservé du texte 33">
            <a:extLst>
              <a:ext uri="{FF2B5EF4-FFF2-40B4-BE49-F238E27FC236}">
                <a16:creationId xmlns:a16="http://schemas.microsoft.com/office/drawing/2014/main" id="{B0924496-827F-8A32-A015-355D8D7961DD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5867400" y="3772229"/>
            <a:ext cx="2562818" cy="3139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00.</a:t>
            </a:r>
          </a:p>
        </p:txBody>
      </p:sp>
      <p:sp>
        <p:nvSpPr>
          <p:cNvPr id="131" name="Espace réservé du texte 33">
            <a:extLst>
              <a:ext uri="{FF2B5EF4-FFF2-40B4-BE49-F238E27FC236}">
                <a16:creationId xmlns:a16="http://schemas.microsoft.com/office/drawing/2014/main" id="{28CBA23A-6CAC-4A0B-E7C7-CC79429A3B42}"/>
              </a:ext>
            </a:extLst>
          </p:cNvPr>
          <p:cNvSpPr>
            <a:spLocks noGrp="1"/>
          </p:cNvSpPr>
          <p:nvPr>
            <p:ph type="body" sz="quarter" idx="83"/>
          </p:nvPr>
        </p:nvSpPr>
        <p:spPr>
          <a:xfrm>
            <a:off x="5867400" y="4019467"/>
            <a:ext cx="2562818" cy="26674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32" name="Espace réservé du texte 33">
            <a:extLst>
              <a:ext uri="{FF2B5EF4-FFF2-40B4-BE49-F238E27FC236}">
                <a16:creationId xmlns:a16="http://schemas.microsoft.com/office/drawing/2014/main" id="{AB694604-B952-A9C7-74D3-55CDF3178AB7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8580461" y="3772229"/>
            <a:ext cx="2562818" cy="3139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00.</a:t>
            </a:r>
          </a:p>
        </p:txBody>
      </p:sp>
      <p:sp>
        <p:nvSpPr>
          <p:cNvPr id="133" name="Espace réservé du texte 33">
            <a:extLst>
              <a:ext uri="{FF2B5EF4-FFF2-40B4-BE49-F238E27FC236}">
                <a16:creationId xmlns:a16="http://schemas.microsoft.com/office/drawing/2014/main" id="{1133DDCD-BEF7-D4AE-8E80-B7E30E560327}"/>
              </a:ext>
            </a:extLst>
          </p:cNvPr>
          <p:cNvSpPr>
            <a:spLocks noGrp="1"/>
          </p:cNvSpPr>
          <p:nvPr>
            <p:ph type="body" sz="quarter" idx="85"/>
          </p:nvPr>
        </p:nvSpPr>
        <p:spPr>
          <a:xfrm>
            <a:off x="8580461" y="4019467"/>
            <a:ext cx="2562818" cy="26674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34" name="Espace réservé du texte 33">
            <a:extLst>
              <a:ext uri="{FF2B5EF4-FFF2-40B4-BE49-F238E27FC236}">
                <a16:creationId xmlns:a16="http://schemas.microsoft.com/office/drawing/2014/main" id="{24DD27F6-C794-6850-6D24-7995EB76286D}"/>
              </a:ext>
            </a:extLst>
          </p:cNvPr>
          <p:cNvSpPr>
            <a:spLocks noGrp="1"/>
          </p:cNvSpPr>
          <p:nvPr>
            <p:ph type="body" sz="quarter" idx="86"/>
          </p:nvPr>
        </p:nvSpPr>
        <p:spPr>
          <a:xfrm>
            <a:off x="3161989" y="4216706"/>
            <a:ext cx="2562818" cy="1027283"/>
          </a:xfrm>
          <a:prstGeom prst="rect">
            <a:avLst/>
          </a:prstGeom>
        </p:spPr>
        <p:txBody>
          <a:bodyPr wrap="square" lIns="0" b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200" cap="all" baseline="0">
                <a:solidFill>
                  <a:srgbClr val="464646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140" name="Espace réservé du texte 33">
            <a:extLst>
              <a:ext uri="{FF2B5EF4-FFF2-40B4-BE49-F238E27FC236}">
                <a16:creationId xmlns:a16="http://schemas.microsoft.com/office/drawing/2014/main" id="{0C2247FB-068A-91F2-662F-E44F07605E3F}"/>
              </a:ext>
            </a:extLst>
          </p:cNvPr>
          <p:cNvSpPr>
            <a:spLocks noGrp="1"/>
          </p:cNvSpPr>
          <p:nvPr>
            <p:ph type="body" sz="quarter" idx="92"/>
          </p:nvPr>
        </p:nvSpPr>
        <p:spPr>
          <a:xfrm>
            <a:off x="5866012" y="4216706"/>
            <a:ext cx="2562818" cy="1027237"/>
          </a:xfrm>
          <a:prstGeom prst="rect">
            <a:avLst/>
          </a:prstGeom>
        </p:spPr>
        <p:txBody>
          <a:bodyPr wrap="square" lIns="0" b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200" cap="all" baseline="0">
                <a:solidFill>
                  <a:srgbClr val="464646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146" name="Espace réservé du texte 33">
            <a:extLst>
              <a:ext uri="{FF2B5EF4-FFF2-40B4-BE49-F238E27FC236}">
                <a16:creationId xmlns:a16="http://schemas.microsoft.com/office/drawing/2014/main" id="{FE624FCB-CA7D-8E96-D573-074CEB6E4FD4}"/>
              </a:ext>
            </a:extLst>
          </p:cNvPr>
          <p:cNvSpPr>
            <a:spLocks noGrp="1"/>
          </p:cNvSpPr>
          <p:nvPr>
            <p:ph type="body" sz="quarter" idx="98"/>
          </p:nvPr>
        </p:nvSpPr>
        <p:spPr>
          <a:xfrm>
            <a:off x="8581361" y="4216706"/>
            <a:ext cx="2562818" cy="1027237"/>
          </a:xfrm>
          <a:prstGeom prst="rect">
            <a:avLst/>
          </a:prstGeom>
        </p:spPr>
        <p:txBody>
          <a:bodyPr wrap="square" lIns="0" b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200" cap="all" baseline="0">
                <a:solidFill>
                  <a:srgbClr val="464646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grpSp>
        <p:nvGrpSpPr>
          <p:cNvPr id="6" name="Groupe 15">
            <a:extLst>
              <a:ext uri="{FF2B5EF4-FFF2-40B4-BE49-F238E27FC236}">
                <a16:creationId xmlns:a16="http://schemas.microsoft.com/office/drawing/2014/main" id="{596A1AAE-749C-08A3-D3BB-63F2D6CF825D}"/>
              </a:ext>
            </a:extLst>
          </p:cNvPr>
          <p:cNvGrpSpPr>
            <a:grpSpLocks noChangeAspect="1"/>
          </p:cNvGrpSpPr>
          <p:nvPr/>
        </p:nvGrpSpPr>
        <p:grpSpPr>
          <a:xfrm>
            <a:off x="2659036" y="6372200"/>
            <a:ext cx="108000" cy="108000"/>
            <a:chOff x="961227" y="5651700"/>
            <a:chExt cx="54000" cy="54000"/>
          </a:xfrm>
        </p:grpSpPr>
        <p:cxnSp>
          <p:nvCxnSpPr>
            <p:cNvPr id="7" name="Connecteur droit 16">
              <a:extLst>
                <a:ext uri="{FF2B5EF4-FFF2-40B4-BE49-F238E27FC236}">
                  <a16:creationId xmlns:a16="http://schemas.microsoft.com/office/drawing/2014/main" id="{69D4D9A6-FCB0-F4E4-B5FF-1580591E233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17">
              <a:extLst>
                <a:ext uri="{FF2B5EF4-FFF2-40B4-BE49-F238E27FC236}">
                  <a16:creationId xmlns:a16="http://schemas.microsoft.com/office/drawing/2014/main" id="{338388E8-9186-0596-3596-BABA04AECD31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792640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—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E2FE2949-3E63-CF24-C76E-9CDD0D847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1" y="6523037"/>
            <a:ext cx="236536" cy="237260"/>
          </a:xfrm>
          <a:prstGeom prst="rect">
            <a:avLst/>
          </a:prstGeom>
        </p:spPr>
      </p:pic>
      <p:sp>
        <p:nvSpPr>
          <p:cNvPr id="4" name="Espace réservé du texte 33">
            <a:extLst>
              <a:ext uri="{FF2B5EF4-FFF2-40B4-BE49-F238E27FC236}">
                <a16:creationId xmlns:a16="http://schemas.microsoft.com/office/drawing/2014/main" id="{8940CF40-D238-871A-4FD0-576181CDE7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61989" y="365365"/>
            <a:ext cx="2562818" cy="323165"/>
          </a:xfrm>
          <a:prstGeom prst="rect">
            <a:avLst/>
          </a:prstGeom>
        </p:spPr>
        <p:txBody>
          <a:bodyPr wrap="square" lIns="0" bIns="0">
            <a:spAutoFit/>
          </a:bodyPr>
          <a:lstStyle>
            <a:lvl1pPr marL="0" indent="0">
              <a:buNone/>
              <a:defRPr sz="2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01.</a:t>
            </a:r>
          </a:p>
        </p:txBody>
      </p:sp>
      <p:sp>
        <p:nvSpPr>
          <p:cNvPr id="5" name="Espace réservé du texte 33">
            <a:extLst>
              <a:ext uri="{FF2B5EF4-FFF2-40B4-BE49-F238E27FC236}">
                <a16:creationId xmlns:a16="http://schemas.microsoft.com/office/drawing/2014/main" id="{4CC0703E-BBCF-CC3C-D361-2F450D06B9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61989" y="633571"/>
            <a:ext cx="2562818" cy="264175"/>
          </a:xfrm>
          <a:prstGeom prst="rect">
            <a:avLst/>
          </a:prstGeom>
        </p:spPr>
        <p:txBody>
          <a:bodyPr wrap="square" lIns="0" b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41" name="Espace réservé du texte 33">
            <a:extLst>
              <a:ext uri="{FF2B5EF4-FFF2-40B4-BE49-F238E27FC236}">
                <a16:creationId xmlns:a16="http://schemas.microsoft.com/office/drawing/2014/main" id="{D53FA3B8-6839-4D66-1CF0-76D0BDE28C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61989" y="1284496"/>
            <a:ext cx="2562818" cy="323165"/>
          </a:xfrm>
          <a:prstGeom prst="rect">
            <a:avLst/>
          </a:prstGeom>
        </p:spPr>
        <p:txBody>
          <a:bodyPr wrap="square" lIns="0" bIns="0">
            <a:spAutoFit/>
          </a:bodyPr>
          <a:lstStyle>
            <a:lvl1pPr marL="0" indent="0">
              <a:buNone/>
              <a:defRPr sz="2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02.</a:t>
            </a:r>
          </a:p>
        </p:txBody>
      </p:sp>
      <p:sp>
        <p:nvSpPr>
          <p:cNvPr id="42" name="Espace réservé du texte 33">
            <a:extLst>
              <a:ext uri="{FF2B5EF4-FFF2-40B4-BE49-F238E27FC236}">
                <a16:creationId xmlns:a16="http://schemas.microsoft.com/office/drawing/2014/main" id="{B2714BFC-B3EA-7C3A-64C7-96201EE1003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161989" y="1552702"/>
            <a:ext cx="2562818" cy="264175"/>
          </a:xfrm>
          <a:prstGeom prst="rect">
            <a:avLst/>
          </a:prstGeom>
        </p:spPr>
        <p:txBody>
          <a:bodyPr wrap="square" lIns="0" b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54" name="Espace réservé du texte 33">
            <a:extLst>
              <a:ext uri="{FF2B5EF4-FFF2-40B4-BE49-F238E27FC236}">
                <a16:creationId xmlns:a16="http://schemas.microsoft.com/office/drawing/2014/main" id="{9AA735A4-DA2D-4060-0092-4740B738AEC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61989" y="2208918"/>
            <a:ext cx="2562818" cy="323165"/>
          </a:xfrm>
          <a:prstGeom prst="rect">
            <a:avLst/>
          </a:prstGeom>
        </p:spPr>
        <p:txBody>
          <a:bodyPr wrap="square" lIns="0" bIns="0">
            <a:spAutoFit/>
          </a:bodyPr>
          <a:lstStyle>
            <a:lvl1pPr marL="0" indent="0">
              <a:buNone/>
              <a:defRPr sz="2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03.</a:t>
            </a:r>
          </a:p>
        </p:txBody>
      </p:sp>
      <p:sp>
        <p:nvSpPr>
          <p:cNvPr id="55" name="Espace réservé du texte 33">
            <a:extLst>
              <a:ext uri="{FF2B5EF4-FFF2-40B4-BE49-F238E27FC236}">
                <a16:creationId xmlns:a16="http://schemas.microsoft.com/office/drawing/2014/main" id="{1F08F9A2-FF1A-1DBC-21C6-5A6ADF74320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161989" y="2477124"/>
            <a:ext cx="2562818" cy="264175"/>
          </a:xfrm>
          <a:prstGeom prst="rect">
            <a:avLst/>
          </a:prstGeom>
        </p:spPr>
        <p:txBody>
          <a:bodyPr wrap="square" lIns="0" b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60" name="Espace réservé du texte 33">
            <a:extLst>
              <a:ext uri="{FF2B5EF4-FFF2-40B4-BE49-F238E27FC236}">
                <a16:creationId xmlns:a16="http://schemas.microsoft.com/office/drawing/2014/main" id="{84EC3831-AFD6-9BC3-1239-823C03AC12B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867400" y="365365"/>
            <a:ext cx="2562818" cy="323165"/>
          </a:xfrm>
          <a:prstGeom prst="rect">
            <a:avLst/>
          </a:prstGeom>
        </p:spPr>
        <p:txBody>
          <a:bodyPr wrap="square" lIns="0" bIns="0">
            <a:spAutoFit/>
          </a:bodyPr>
          <a:lstStyle>
            <a:lvl1pPr marL="0" indent="0">
              <a:buNone/>
              <a:defRPr sz="2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04.</a:t>
            </a:r>
          </a:p>
        </p:txBody>
      </p:sp>
      <p:sp>
        <p:nvSpPr>
          <p:cNvPr id="61" name="Espace réservé du texte 33">
            <a:extLst>
              <a:ext uri="{FF2B5EF4-FFF2-40B4-BE49-F238E27FC236}">
                <a16:creationId xmlns:a16="http://schemas.microsoft.com/office/drawing/2014/main" id="{35784402-A344-4DED-E61C-468DAA84B5F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867400" y="633571"/>
            <a:ext cx="2562818" cy="264175"/>
          </a:xfrm>
          <a:prstGeom prst="rect">
            <a:avLst/>
          </a:prstGeom>
        </p:spPr>
        <p:txBody>
          <a:bodyPr wrap="square" lIns="0" b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66" name="Espace réservé du texte 33">
            <a:extLst>
              <a:ext uri="{FF2B5EF4-FFF2-40B4-BE49-F238E27FC236}">
                <a16:creationId xmlns:a16="http://schemas.microsoft.com/office/drawing/2014/main" id="{F7CDACC7-AEC2-81DC-120E-427455A5A59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67400" y="1284496"/>
            <a:ext cx="2562818" cy="323165"/>
          </a:xfrm>
          <a:prstGeom prst="rect">
            <a:avLst/>
          </a:prstGeom>
        </p:spPr>
        <p:txBody>
          <a:bodyPr wrap="square" lIns="0" bIns="0">
            <a:spAutoFit/>
          </a:bodyPr>
          <a:lstStyle>
            <a:lvl1pPr marL="0" indent="0">
              <a:buNone/>
              <a:defRPr sz="2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05.</a:t>
            </a:r>
          </a:p>
        </p:txBody>
      </p:sp>
      <p:sp>
        <p:nvSpPr>
          <p:cNvPr id="67" name="Espace réservé du texte 33">
            <a:extLst>
              <a:ext uri="{FF2B5EF4-FFF2-40B4-BE49-F238E27FC236}">
                <a16:creationId xmlns:a16="http://schemas.microsoft.com/office/drawing/2014/main" id="{D67C2297-E936-E5B5-45AC-37320A1EB00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867400" y="1552702"/>
            <a:ext cx="2562818" cy="264175"/>
          </a:xfrm>
          <a:prstGeom prst="rect">
            <a:avLst/>
          </a:prstGeom>
        </p:spPr>
        <p:txBody>
          <a:bodyPr wrap="square" lIns="0" b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72" name="Espace réservé du texte 33">
            <a:extLst>
              <a:ext uri="{FF2B5EF4-FFF2-40B4-BE49-F238E27FC236}">
                <a16:creationId xmlns:a16="http://schemas.microsoft.com/office/drawing/2014/main" id="{D9C45777-64D4-5515-FC62-A41C672236A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867400" y="2208918"/>
            <a:ext cx="2562818" cy="323165"/>
          </a:xfrm>
          <a:prstGeom prst="rect">
            <a:avLst/>
          </a:prstGeom>
        </p:spPr>
        <p:txBody>
          <a:bodyPr wrap="square" lIns="0" bIns="0">
            <a:spAutoFit/>
          </a:bodyPr>
          <a:lstStyle>
            <a:lvl1pPr marL="0" indent="0">
              <a:buNone/>
              <a:defRPr sz="2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06.</a:t>
            </a:r>
          </a:p>
        </p:txBody>
      </p:sp>
      <p:sp>
        <p:nvSpPr>
          <p:cNvPr id="73" name="Espace réservé du texte 33">
            <a:extLst>
              <a:ext uri="{FF2B5EF4-FFF2-40B4-BE49-F238E27FC236}">
                <a16:creationId xmlns:a16="http://schemas.microsoft.com/office/drawing/2014/main" id="{89771F14-F3C4-068F-0D32-56A33AB14C7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867400" y="2477124"/>
            <a:ext cx="2562818" cy="264175"/>
          </a:xfrm>
          <a:prstGeom prst="rect">
            <a:avLst/>
          </a:prstGeom>
        </p:spPr>
        <p:txBody>
          <a:bodyPr wrap="square" lIns="0" b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48F3BAE1-025A-17FC-00BB-792FFAA48F27}"/>
              </a:ext>
            </a:extLst>
          </p:cNvPr>
          <p:cNvCxnSpPr>
            <a:cxnSpLocks/>
          </p:cNvCxnSpPr>
          <p:nvPr/>
        </p:nvCxnSpPr>
        <p:spPr>
          <a:xfrm rot="5400000">
            <a:off x="-720725" y="3429000"/>
            <a:ext cx="68580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CAB22C9C-6956-E9A1-39D1-1F6BD52DA557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4">
            <a:extLst>
              <a:ext uri="{FF2B5EF4-FFF2-40B4-BE49-F238E27FC236}">
                <a16:creationId xmlns:a16="http://schemas.microsoft.com/office/drawing/2014/main" id="{47136934-0EC9-DDD9-B902-9769295794F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51326" y="4404172"/>
            <a:ext cx="8583474" cy="1616235"/>
            <a:chOff x="1328" y="1689"/>
            <a:chExt cx="5024" cy="946"/>
          </a:xfrm>
          <a:solidFill>
            <a:srgbClr val="141414"/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D90BB5D2-E94F-F5CF-A65D-90CD4842807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28" y="1704"/>
              <a:ext cx="868" cy="917"/>
            </a:xfrm>
            <a:custGeom>
              <a:avLst/>
              <a:gdLst>
                <a:gd name="T0" fmla="*/ 595 w 868"/>
                <a:gd name="T1" fmla="*/ 0 h 917"/>
                <a:gd name="T2" fmla="*/ 868 w 868"/>
                <a:gd name="T3" fmla="*/ 917 h 917"/>
                <a:gd name="T4" fmla="*/ 643 w 868"/>
                <a:gd name="T5" fmla="*/ 917 h 917"/>
                <a:gd name="T6" fmla="*/ 595 w 868"/>
                <a:gd name="T7" fmla="*/ 738 h 917"/>
                <a:gd name="T8" fmla="*/ 263 w 868"/>
                <a:gd name="T9" fmla="*/ 738 h 917"/>
                <a:gd name="T10" fmla="*/ 216 w 868"/>
                <a:gd name="T11" fmla="*/ 917 h 917"/>
                <a:gd name="T12" fmla="*/ 0 w 868"/>
                <a:gd name="T13" fmla="*/ 917 h 917"/>
                <a:gd name="T14" fmla="*/ 273 w 868"/>
                <a:gd name="T15" fmla="*/ 0 h 917"/>
                <a:gd name="T16" fmla="*/ 595 w 868"/>
                <a:gd name="T17" fmla="*/ 0 h 917"/>
                <a:gd name="T18" fmla="*/ 318 w 868"/>
                <a:gd name="T19" fmla="*/ 544 h 917"/>
                <a:gd name="T20" fmla="*/ 543 w 868"/>
                <a:gd name="T21" fmla="*/ 544 h 917"/>
                <a:gd name="T22" fmla="*/ 429 w 868"/>
                <a:gd name="T23" fmla="*/ 155 h 917"/>
                <a:gd name="T24" fmla="*/ 318 w 868"/>
                <a:gd name="T25" fmla="*/ 544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68" h="917">
                  <a:moveTo>
                    <a:pt x="595" y="0"/>
                  </a:moveTo>
                  <a:lnTo>
                    <a:pt x="868" y="917"/>
                  </a:lnTo>
                  <a:lnTo>
                    <a:pt x="643" y="917"/>
                  </a:lnTo>
                  <a:lnTo>
                    <a:pt x="595" y="738"/>
                  </a:lnTo>
                  <a:lnTo>
                    <a:pt x="263" y="738"/>
                  </a:lnTo>
                  <a:lnTo>
                    <a:pt x="216" y="917"/>
                  </a:lnTo>
                  <a:lnTo>
                    <a:pt x="0" y="917"/>
                  </a:lnTo>
                  <a:lnTo>
                    <a:pt x="273" y="0"/>
                  </a:lnTo>
                  <a:lnTo>
                    <a:pt x="595" y="0"/>
                  </a:lnTo>
                  <a:close/>
                  <a:moveTo>
                    <a:pt x="318" y="544"/>
                  </a:moveTo>
                  <a:lnTo>
                    <a:pt x="543" y="544"/>
                  </a:lnTo>
                  <a:lnTo>
                    <a:pt x="429" y="155"/>
                  </a:lnTo>
                  <a:lnTo>
                    <a:pt x="318" y="5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A10FD239-D443-EA23-67B7-0D50A54660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99" y="1689"/>
              <a:ext cx="790" cy="946"/>
            </a:xfrm>
            <a:custGeom>
              <a:avLst/>
              <a:gdLst>
                <a:gd name="T0" fmla="*/ 169 w 333"/>
                <a:gd name="T1" fmla="*/ 251 h 396"/>
                <a:gd name="T2" fmla="*/ 169 w 333"/>
                <a:gd name="T3" fmla="*/ 173 h 396"/>
                <a:gd name="T4" fmla="*/ 333 w 333"/>
                <a:gd name="T5" fmla="*/ 173 h 396"/>
                <a:gd name="T6" fmla="*/ 333 w 333"/>
                <a:gd name="T7" fmla="*/ 173 h 396"/>
                <a:gd name="T8" fmla="*/ 333 w 333"/>
                <a:gd name="T9" fmla="*/ 241 h 396"/>
                <a:gd name="T10" fmla="*/ 313 w 333"/>
                <a:gd name="T11" fmla="*/ 322 h 396"/>
                <a:gd name="T12" fmla="*/ 256 w 333"/>
                <a:gd name="T13" fmla="*/ 377 h 396"/>
                <a:gd name="T14" fmla="*/ 170 w 333"/>
                <a:gd name="T15" fmla="*/ 396 h 396"/>
                <a:gd name="T16" fmla="*/ 83 w 333"/>
                <a:gd name="T17" fmla="*/ 376 h 396"/>
                <a:gd name="T18" fmla="*/ 22 w 333"/>
                <a:gd name="T19" fmla="*/ 319 h 396"/>
                <a:gd name="T20" fmla="*/ 0 w 333"/>
                <a:gd name="T21" fmla="*/ 237 h 396"/>
                <a:gd name="T22" fmla="*/ 0 w 333"/>
                <a:gd name="T23" fmla="*/ 160 h 396"/>
                <a:gd name="T24" fmla="*/ 22 w 333"/>
                <a:gd name="T25" fmla="*/ 78 h 396"/>
                <a:gd name="T26" fmla="*/ 82 w 333"/>
                <a:gd name="T27" fmla="*/ 21 h 396"/>
                <a:gd name="T28" fmla="*/ 168 w 333"/>
                <a:gd name="T29" fmla="*/ 0 h 396"/>
                <a:gd name="T30" fmla="*/ 241 w 333"/>
                <a:gd name="T31" fmla="*/ 15 h 396"/>
                <a:gd name="T32" fmla="*/ 298 w 333"/>
                <a:gd name="T33" fmla="*/ 60 h 396"/>
                <a:gd name="T34" fmla="*/ 330 w 333"/>
                <a:gd name="T35" fmla="*/ 141 h 396"/>
                <a:gd name="T36" fmla="*/ 237 w 333"/>
                <a:gd name="T37" fmla="*/ 141 h 396"/>
                <a:gd name="T38" fmla="*/ 213 w 333"/>
                <a:gd name="T39" fmla="*/ 98 h 396"/>
                <a:gd name="T40" fmla="*/ 168 w 333"/>
                <a:gd name="T41" fmla="*/ 84 h 396"/>
                <a:gd name="T42" fmla="*/ 114 w 333"/>
                <a:gd name="T43" fmla="*/ 105 h 396"/>
                <a:gd name="T44" fmla="*/ 93 w 333"/>
                <a:gd name="T45" fmla="*/ 160 h 396"/>
                <a:gd name="T46" fmla="*/ 93 w 333"/>
                <a:gd name="T47" fmla="*/ 237 h 396"/>
                <a:gd name="T48" fmla="*/ 115 w 333"/>
                <a:gd name="T49" fmla="*/ 292 h 396"/>
                <a:gd name="T50" fmla="*/ 169 w 333"/>
                <a:gd name="T51" fmla="*/ 312 h 396"/>
                <a:gd name="T52" fmla="*/ 220 w 333"/>
                <a:gd name="T53" fmla="*/ 297 h 396"/>
                <a:gd name="T54" fmla="*/ 243 w 333"/>
                <a:gd name="T55" fmla="*/ 251 h 396"/>
                <a:gd name="T56" fmla="*/ 169 w 333"/>
                <a:gd name="T57" fmla="*/ 251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33" h="396">
                  <a:moveTo>
                    <a:pt x="169" y="251"/>
                  </a:moveTo>
                  <a:cubicBezTo>
                    <a:pt x="169" y="173"/>
                    <a:pt x="169" y="173"/>
                    <a:pt x="169" y="173"/>
                  </a:cubicBezTo>
                  <a:cubicBezTo>
                    <a:pt x="333" y="173"/>
                    <a:pt x="333" y="173"/>
                    <a:pt x="333" y="173"/>
                  </a:cubicBezTo>
                  <a:cubicBezTo>
                    <a:pt x="333" y="173"/>
                    <a:pt x="333" y="173"/>
                    <a:pt x="333" y="173"/>
                  </a:cubicBezTo>
                  <a:cubicBezTo>
                    <a:pt x="333" y="241"/>
                    <a:pt x="333" y="241"/>
                    <a:pt x="333" y="241"/>
                  </a:cubicBezTo>
                  <a:cubicBezTo>
                    <a:pt x="333" y="271"/>
                    <a:pt x="326" y="298"/>
                    <a:pt x="313" y="322"/>
                  </a:cubicBezTo>
                  <a:cubicBezTo>
                    <a:pt x="299" y="345"/>
                    <a:pt x="280" y="363"/>
                    <a:pt x="256" y="377"/>
                  </a:cubicBezTo>
                  <a:cubicBezTo>
                    <a:pt x="231" y="390"/>
                    <a:pt x="202" y="396"/>
                    <a:pt x="170" y="396"/>
                  </a:cubicBezTo>
                  <a:cubicBezTo>
                    <a:pt x="138" y="396"/>
                    <a:pt x="109" y="389"/>
                    <a:pt x="83" y="376"/>
                  </a:cubicBezTo>
                  <a:cubicBezTo>
                    <a:pt x="57" y="362"/>
                    <a:pt x="37" y="343"/>
                    <a:pt x="22" y="319"/>
                  </a:cubicBezTo>
                  <a:cubicBezTo>
                    <a:pt x="8" y="294"/>
                    <a:pt x="0" y="267"/>
                    <a:pt x="0" y="237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0" y="130"/>
                    <a:pt x="7" y="102"/>
                    <a:pt x="22" y="78"/>
                  </a:cubicBezTo>
                  <a:cubicBezTo>
                    <a:pt x="36" y="54"/>
                    <a:pt x="56" y="35"/>
                    <a:pt x="82" y="21"/>
                  </a:cubicBezTo>
                  <a:cubicBezTo>
                    <a:pt x="107" y="7"/>
                    <a:pt x="136" y="0"/>
                    <a:pt x="168" y="0"/>
                  </a:cubicBezTo>
                  <a:cubicBezTo>
                    <a:pt x="195" y="0"/>
                    <a:pt x="219" y="5"/>
                    <a:pt x="241" y="15"/>
                  </a:cubicBezTo>
                  <a:cubicBezTo>
                    <a:pt x="264" y="24"/>
                    <a:pt x="283" y="39"/>
                    <a:pt x="298" y="60"/>
                  </a:cubicBezTo>
                  <a:cubicBezTo>
                    <a:pt x="314" y="81"/>
                    <a:pt x="325" y="108"/>
                    <a:pt x="330" y="141"/>
                  </a:cubicBezTo>
                  <a:cubicBezTo>
                    <a:pt x="237" y="141"/>
                    <a:pt x="237" y="141"/>
                    <a:pt x="237" y="141"/>
                  </a:cubicBezTo>
                  <a:cubicBezTo>
                    <a:pt x="233" y="122"/>
                    <a:pt x="225" y="108"/>
                    <a:pt x="213" y="98"/>
                  </a:cubicBezTo>
                  <a:cubicBezTo>
                    <a:pt x="201" y="89"/>
                    <a:pt x="186" y="84"/>
                    <a:pt x="168" y="84"/>
                  </a:cubicBezTo>
                  <a:cubicBezTo>
                    <a:pt x="145" y="84"/>
                    <a:pt x="127" y="91"/>
                    <a:pt x="114" y="105"/>
                  </a:cubicBezTo>
                  <a:cubicBezTo>
                    <a:pt x="100" y="119"/>
                    <a:pt x="93" y="137"/>
                    <a:pt x="93" y="160"/>
                  </a:cubicBezTo>
                  <a:cubicBezTo>
                    <a:pt x="93" y="237"/>
                    <a:pt x="93" y="237"/>
                    <a:pt x="93" y="237"/>
                  </a:cubicBezTo>
                  <a:cubicBezTo>
                    <a:pt x="93" y="260"/>
                    <a:pt x="100" y="278"/>
                    <a:pt x="115" y="292"/>
                  </a:cubicBezTo>
                  <a:cubicBezTo>
                    <a:pt x="130" y="305"/>
                    <a:pt x="148" y="312"/>
                    <a:pt x="169" y="312"/>
                  </a:cubicBezTo>
                  <a:cubicBezTo>
                    <a:pt x="189" y="312"/>
                    <a:pt x="206" y="307"/>
                    <a:pt x="220" y="297"/>
                  </a:cubicBezTo>
                  <a:cubicBezTo>
                    <a:pt x="234" y="287"/>
                    <a:pt x="241" y="272"/>
                    <a:pt x="243" y="251"/>
                  </a:cubicBezTo>
                  <a:lnTo>
                    <a:pt x="169" y="2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46FE549E-B05D-59BE-E058-F293CC5721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4" y="1704"/>
              <a:ext cx="638" cy="917"/>
            </a:xfrm>
            <a:custGeom>
              <a:avLst/>
              <a:gdLst>
                <a:gd name="T0" fmla="*/ 0 w 638"/>
                <a:gd name="T1" fmla="*/ 0 h 917"/>
                <a:gd name="T2" fmla="*/ 638 w 638"/>
                <a:gd name="T3" fmla="*/ 0 h 917"/>
                <a:gd name="T4" fmla="*/ 638 w 638"/>
                <a:gd name="T5" fmla="*/ 193 h 917"/>
                <a:gd name="T6" fmla="*/ 216 w 638"/>
                <a:gd name="T7" fmla="*/ 193 h 917"/>
                <a:gd name="T8" fmla="*/ 216 w 638"/>
                <a:gd name="T9" fmla="*/ 363 h 917"/>
                <a:gd name="T10" fmla="*/ 631 w 638"/>
                <a:gd name="T11" fmla="*/ 363 h 917"/>
                <a:gd name="T12" fmla="*/ 631 w 638"/>
                <a:gd name="T13" fmla="*/ 547 h 917"/>
                <a:gd name="T14" fmla="*/ 216 w 638"/>
                <a:gd name="T15" fmla="*/ 547 h 917"/>
                <a:gd name="T16" fmla="*/ 216 w 638"/>
                <a:gd name="T17" fmla="*/ 726 h 917"/>
                <a:gd name="T18" fmla="*/ 638 w 638"/>
                <a:gd name="T19" fmla="*/ 726 h 917"/>
                <a:gd name="T20" fmla="*/ 638 w 638"/>
                <a:gd name="T21" fmla="*/ 917 h 917"/>
                <a:gd name="T22" fmla="*/ 0 w 638"/>
                <a:gd name="T23" fmla="*/ 917 h 917"/>
                <a:gd name="T24" fmla="*/ 0 w 638"/>
                <a:gd name="T25" fmla="*/ 0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8" h="917">
                  <a:moveTo>
                    <a:pt x="0" y="0"/>
                  </a:moveTo>
                  <a:lnTo>
                    <a:pt x="638" y="0"/>
                  </a:lnTo>
                  <a:lnTo>
                    <a:pt x="638" y="193"/>
                  </a:lnTo>
                  <a:lnTo>
                    <a:pt x="216" y="193"/>
                  </a:lnTo>
                  <a:lnTo>
                    <a:pt x="216" y="363"/>
                  </a:lnTo>
                  <a:lnTo>
                    <a:pt x="631" y="363"/>
                  </a:lnTo>
                  <a:lnTo>
                    <a:pt x="631" y="547"/>
                  </a:lnTo>
                  <a:lnTo>
                    <a:pt x="216" y="547"/>
                  </a:lnTo>
                  <a:lnTo>
                    <a:pt x="216" y="726"/>
                  </a:lnTo>
                  <a:lnTo>
                    <a:pt x="638" y="726"/>
                  </a:lnTo>
                  <a:lnTo>
                    <a:pt x="638" y="917"/>
                  </a:lnTo>
                  <a:lnTo>
                    <a:pt x="0" y="91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FEE00FDB-67EF-673C-293C-D220E2BD79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51" y="1704"/>
              <a:ext cx="759" cy="917"/>
            </a:xfrm>
            <a:custGeom>
              <a:avLst/>
              <a:gdLst>
                <a:gd name="T0" fmla="*/ 0 w 759"/>
                <a:gd name="T1" fmla="*/ 0 h 917"/>
                <a:gd name="T2" fmla="*/ 363 w 759"/>
                <a:gd name="T3" fmla="*/ 0 h 917"/>
                <a:gd name="T4" fmla="*/ 557 w 759"/>
                <a:gd name="T5" fmla="*/ 776 h 917"/>
                <a:gd name="T6" fmla="*/ 557 w 759"/>
                <a:gd name="T7" fmla="*/ 0 h 917"/>
                <a:gd name="T8" fmla="*/ 759 w 759"/>
                <a:gd name="T9" fmla="*/ 0 h 917"/>
                <a:gd name="T10" fmla="*/ 759 w 759"/>
                <a:gd name="T11" fmla="*/ 917 h 917"/>
                <a:gd name="T12" fmla="*/ 396 w 759"/>
                <a:gd name="T13" fmla="*/ 917 h 917"/>
                <a:gd name="T14" fmla="*/ 201 w 759"/>
                <a:gd name="T15" fmla="*/ 136 h 917"/>
                <a:gd name="T16" fmla="*/ 201 w 759"/>
                <a:gd name="T17" fmla="*/ 917 h 917"/>
                <a:gd name="T18" fmla="*/ 0 w 759"/>
                <a:gd name="T19" fmla="*/ 917 h 917"/>
                <a:gd name="T20" fmla="*/ 0 w 759"/>
                <a:gd name="T21" fmla="*/ 0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9" h="917">
                  <a:moveTo>
                    <a:pt x="0" y="0"/>
                  </a:moveTo>
                  <a:lnTo>
                    <a:pt x="363" y="0"/>
                  </a:lnTo>
                  <a:lnTo>
                    <a:pt x="557" y="776"/>
                  </a:lnTo>
                  <a:lnTo>
                    <a:pt x="557" y="0"/>
                  </a:lnTo>
                  <a:lnTo>
                    <a:pt x="759" y="0"/>
                  </a:lnTo>
                  <a:lnTo>
                    <a:pt x="759" y="917"/>
                  </a:lnTo>
                  <a:lnTo>
                    <a:pt x="396" y="917"/>
                  </a:lnTo>
                  <a:lnTo>
                    <a:pt x="201" y="136"/>
                  </a:lnTo>
                  <a:lnTo>
                    <a:pt x="201" y="917"/>
                  </a:lnTo>
                  <a:lnTo>
                    <a:pt x="0" y="91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D5BB2774-9593-1F19-3220-D82BE1C065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43" y="1704"/>
              <a:ext cx="741" cy="917"/>
            </a:xfrm>
            <a:custGeom>
              <a:avLst/>
              <a:gdLst>
                <a:gd name="T0" fmla="*/ 146 w 312"/>
                <a:gd name="T1" fmla="*/ 384 h 384"/>
                <a:gd name="T2" fmla="*/ 0 w 312"/>
                <a:gd name="T3" fmla="*/ 384 h 384"/>
                <a:gd name="T4" fmla="*/ 0 w 312"/>
                <a:gd name="T5" fmla="*/ 158 h 384"/>
                <a:gd name="T6" fmla="*/ 92 w 312"/>
                <a:gd name="T7" fmla="*/ 85 h 384"/>
                <a:gd name="T8" fmla="*/ 92 w 312"/>
                <a:gd name="T9" fmla="*/ 300 h 384"/>
                <a:gd name="T10" fmla="*/ 146 w 312"/>
                <a:gd name="T11" fmla="*/ 300 h 384"/>
                <a:gd name="T12" fmla="*/ 198 w 312"/>
                <a:gd name="T13" fmla="*/ 279 h 384"/>
                <a:gd name="T14" fmla="*/ 219 w 312"/>
                <a:gd name="T15" fmla="*/ 226 h 384"/>
                <a:gd name="T16" fmla="*/ 219 w 312"/>
                <a:gd name="T17" fmla="*/ 158 h 384"/>
                <a:gd name="T18" fmla="*/ 198 w 312"/>
                <a:gd name="T19" fmla="*/ 106 h 384"/>
                <a:gd name="T20" fmla="*/ 146 w 312"/>
                <a:gd name="T21" fmla="*/ 85 h 384"/>
                <a:gd name="T22" fmla="*/ 0 w 312"/>
                <a:gd name="T23" fmla="*/ 85 h 384"/>
                <a:gd name="T24" fmla="*/ 0 w 312"/>
                <a:gd name="T25" fmla="*/ 0 h 384"/>
                <a:gd name="T26" fmla="*/ 146 w 312"/>
                <a:gd name="T27" fmla="*/ 0 h 384"/>
                <a:gd name="T28" fmla="*/ 230 w 312"/>
                <a:gd name="T29" fmla="*/ 22 h 384"/>
                <a:gd name="T30" fmla="*/ 290 w 312"/>
                <a:gd name="T31" fmla="*/ 79 h 384"/>
                <a:gd name="T32" fmla="*/ 312 w 312"/>
                <a:gd name="T33" fmla="*/ 158 h 384"/>
                <a:gd name="T34" fmla="*/ 312 w 312"/>
                <a:gd name="T35" fmla="*/ 226 h 384"/>
                <a:gd name="T36" fmla="*/ 290 w 312"/>
                <a:gd name="T37" fmla="*/ 306 h 384"/>
                <a:gd name="T38" fmla="*/ 230 w 312"/>
                <a:gd name="T39" fmla="*/ 363 h 384"/>
                <a:gd name="T40" fmla="*/ 146 w 312"/>
                <a:gd name="T41" fmla="*/ 384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2" h="384">
                  <a:moveTo>
                    <a:pt x="146" y="384"/>
                  </a:moveTo>
                  <a:cubicBezTo>
                    <a:pt x="0" y="384"/>
                    <a:pt x="0" y="384"/>
                    <a:pt x="0" y="384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92" y="85"/>
                    <a:pt x="92" y="85"/>
                    <a:pt x="92" y="85"/>
                  </a:cubicBezTo>
                  <a:cubicBezTo>
                    <a:pt x="92" y="300"/>
                    <a:pt x="92" y="300"/>
                    <a:pt x="92" y="300"/>
                  </a:cubicBezTo>
                  <a:cubicBezTo>
                    <a:pt x="146" y="300"/>
                    <a:pt x="146" y="300"/>
                    <a:pt x="146" y="300"/>
                  </a:cubicBezTo>
                  <a:cubicBezTo>
                    <a:pt x="167" y="300"/>
                    <a:pt x="185" y="293"/>
                    <a:pt x="198" y="279"/>
                  </a:cubicBezTo>
                  <a:cubicBezTo>
                    <a:pt x="212" y="266"/>
                    <a:pt x="219" y="248"/>
                    <a:pt x="219" y="226"/>
                  </a:cubicBezTo>
                  <a:cubicBezTo>
                    <a:pt x="219" y="158"/>
                    <a:pt x="219" y="158"/>
                    <a:pt x="219" y="158"/>
                  </a:cubicBezTo>
                  <a:cubicBezTo>
                    <a:pt x="219" y="137"/>
                    <a:pt x="212" y="119"/>
                    <a:pt x="198" y="106"/>
                  </a:cubicBezTo>
                  <a:cubicBezTo>
                    <a:pt x="185" y="92"/>
                    <a:pt x="167" y="85"/>
                    <a:pt x="146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177" y="0"/>
                    <a:pt x="205" y="7"/>
                    <a:pt x="230" y="22"/>
                  </a:cubicBezTo>
                  <a:cubicBezTo>
                    <a:pt x="255" y="36"/>
                    <a:pt x="275" y="55"/>
                    <a:pt x="290" y="79"/>
                  </a:cubicBezTo>
                  <a:cubicBezTo>
                    <a:pt x="304" y="102"/>
                    <a:pt x="312" y="129"/>
                    <a:pt x="312" y="158"/>
                  </a:cubicBezTo>
                  <a:cubicBezTo>
                    <a:pt x="312" y="226"/>
                    <a:pt x="312" y="226"/>
                    <a:pt x="312" y="226"/>
                  </a:cubicBezTo>
                  <a:cubicBezTo>
                    <a:pt x="312" y="256"/>
                    <a:pt x="304" y="282"/>
                    <a:pt x="290" y="306"/>
                  </a:cubicBezTo>
                  <a:cubicBezTo>
                    <a:pt x="275" y="330"/>
                    <a:pt x="255" y="349"/>
                    <a:pt x="230" y="363"/>
                  </a:cubicBezTo>
                  <a:cubicBezTo>
                    <a:pt x="205" y="377"/>
                    <a:pt x="177" y="384"/>
                    <a:pt x="146" y="3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43CAF91-7691-1944-4C12-2BAA4D9411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484" y="1704"/>
              <a:ext cx="868" cy="917"/>
            </a:xfrm>
            <a:custGeom>
              <a:avLst/>
              <a:gdLst>
                <a:gd name="T0" fmla="*/ 595 w 868"/>
                <a:gd name="T1" fmla="*/ 0 h 917"/>
                <a:gd name="T2" fmla="*/ 868 w 868"/>
                <a:gd name="T3" fmla="*/ 917 h 917"/>
                <a:gd name="T4" fmla="*/ 645 w 868"/>
                <a:gd name="T5" fmla="*/ 917 h 917"/>
                <a:gd name="T6" fmla="*/ 598 w 868"/>
                <a:gd name="T7" fmla="*/ 738 h 917"/>
                <a:gd name="T8" fmla="*/ 263 w 868"/>
                <a:gd name="T9" fmla="*/ 738 h 917"/>
                <a:gd name="T10" fmla="*/ 218 w 868"/>
                <a:gd name="T11" fmla="*/ 917 h 917"/>
                <a:gd name="T12" fmla="*/ 0 w 868"/>
                <a:gd name="T13" fmla="*/ 917 h 917"/>
                <a:gd name="T14" fmla="*/ 273 w 868"/>
                <a:gd name="T15" fmla="*/ 0 h 917"/>
                <a:gd name="T16" fmla="*/ 595 w 868"/>
                <a:gd name="T17" fmla="*/ 0 h 917"/>
                <a:gd name="T18" fmla="*/ 318 w 868"/>
                <a:gd name="T19" fmla="*/ 544 h 917"/>
                <a:gd name="T20" fmla="*/ 543 w 868"/>
                <a:gd name="T21" fmla="*/ 544 h 917"/>
                <a:gd name="T22" fmla="*/ 429 w 868"/>
                <a:gd name="T23" fmla="*/ 155 h 917"/>
                <a:gd name="T24" fmla="*/ 318 w 868"/>
                <a:gd name="T25" fmla="*/ 544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68" h="917">
                  <a:moveTo>
                    <a:pt x="595" y="0"/>
                  </a:moveTo>
                  <a:lnTo>
                    <a:pt x="868" y="917"/>
                  </a:lnTo>
                  <a:lnTo>
                    <a:pt x="645" y="917"/>
                  </a:lnTo>
                  <a:lnTo>
                    <a:pt x="598" y="738"/>
                  </a:lnTo>
                  <a:lnTo>
                    <a:pt x="263" y="738"/>
                  </a:lnTo>
                  <a:lnTo>
                    <a:pt x="218" y="917"/>
                  </a:lnTo>
                  <a:lnTo>
                    <a:pt x="0" y="917"/>
                  </a:lnTo>
                  <a:lnTo>
                    <a:pt x="273" y="0"/>
                  </a:lnTo>
                  <a:lnTo>
                    <a:pt x="595" y="0"/>
                  </a:lnTo>
                  <a:close/>
                  <a:moveTo>
                    <a:pt x="318" y="544"/>
                  </a:moveTo>
                  <a:lnTo>
                    <a:pt x="543" y="544"/>
                  </a:lnTo>
                  <a:lnTo>
                    <a:pt x="429" y="155"/>
                  </a:lnTo>
                  <a:lnTo>
                    <a:pt x="318" y="5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396A6F6D-1165-AF14-E61C-5E375184F76B}"/>
              </a:ext>
            </a:extLst>
          </p:cNvPr>
          <p:cNvSpPr>
            <a:spLocks noGrp="1"/>
          </p:cNvSpPr>
          <p:nvPr>
            <p:ph type="ftr" sz="quarter" idx="47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F4A8CFDD-84A1-9725-6762-027C275E0FF2}"/>
              </a:ext>
            </a:extLst>
          </p:cNvPr>
          <p:cNvSpPr>
            <a:spLocks noGrp="1"/>
          </p:cNvSpPr>
          <p:nvPr>
            <p:ph type="sldNum" sz="quarter" idx="48"/>
          </p:nvPr>
        </p:nvSpPr>
        <p:spPr/>
        <p:txBody>
          <a:bodyPr/>
          <a:lstStyle/>
          <a:p>
            <a:fld id="{A43C0593-11AA-4CA7-9E41-8C64EC9E936D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Espace réservé du texte 33">
            <a:extLst>
              <a:ext uri="{FF2B5EF4-FFF2-40B4-BE49-F238E27FC236}">
                <a16:creationId xmlns:a16="http://schemas.microsoft.com/office/drawing/2014/main" id="{7350B5EE-56D5-6C89-0BB5-720A194B61F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572500" y="365365"/>
            <a:ext cx="2562818" cy="323165"/>
          </a:xfrm>
          <a:prstGeom prst="rect">
            <a:avLst/>
          </a:prstGeom>
        </p:spPr>
        <p:txBody>
          <a:bodyPr wrap="square" lIns="0" bIns="0">
            <a:spAutoFit/>
          </a:bodyPr>
          <a:lstStyle>
            <a:lvl1pPr marL="0" indent="0">
              <a:buNone/>
              <a:defRPr sz="2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07.</a:t>
            </a:r>
          </a:p>
        </p:txBody>
      </p:sp>
      <p:sp>
        <p:nvSpPr>
          <p:cNvPr id="6" name="Espace réservé du texte 33">
            <a:extLst>
              <a:ext uri="{FF2B5EF4-FFF2-40B4-BE49-F238E27FC236}">
                <a16:creationId xmlns:a16="http://schemas.microsoft.com/office/drawing/2014/main" id="{4C5DC866-F2D7-0900-DF61-1CFB44CF3BD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8572500" y="633571"/>
            <a:ext cx="2562818" cy="264175"/>
          </a:xfrm>
          <a:prstGeom prst="rect">
            <a:avLst/>
          </a:prstGeom>
        </p:spPr>
        <p:txBody>
          <a:bodyPr wrap="square" lIns="0" b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7" name="Espace réservé du texte 33">
            <a:extLst>
              <a:ext uri="{FF2B5EF4-FFF2-40B4-BE49-F238E27FC236}">
                <a16:creationId xmlns:a16="http://schemas.microsoft.com/office/drawing/2014/main" id="{1B96BBF6-F0FA-EB26-12DF-9AE8685B04F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572500" y="1284496"/>
            <a:ext cx="2562818" cy="323165"/>
          </a:xfrm>
          <a:prstGeom prst="rect">
            <a:avLst/>
          </a:prstGeom>
        </p:spPr>
        <p:txBody>
          <a:bodyPr wrap="square" lIns="0" bIns="0">
            <a:spAutoFit/>
          </a:bodyPr>
          <a:lstStyle>
            <a:lvl1pPr marL="0" indent="0">
              <a:buNone/>
              <a:defRPr sz="2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08.</a:t>
            </a:r>
          </a:p>
        </p:txBody>
      </p:sp>
      <p:sp>
        <p:nvSpPr>
          <p:cNvPr id="28" name="Espace réservé du texte 33">
            <a:extLst>
              <a:ext uri="{FF2B5EF4-FFF2-40B4-BE49-F238E27FC236}">
                <a16:creationId xmlns:a16="http://schemas.microsoft.com/office/drawing/2014/main" id="{62764F74-D0A7-0849-7921-3333D4C209EB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8572500" y="1552702"/>
            <a:ext cx="2562818" cy="264175"/>
          </a:xfrm>
          <a:prstGeom prst="rect">
            <a:avLst/>
          </a:prstGeom>
        </p:spPr>
        <p:txBody>
          <a:bodyPr wrap="square" lIns="0" b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9" name="Espace réservé du texte 33">
            <a:extLst>
              <a:ext uri="{FF2B5EF4-FFF2-40B4-BE49-F238E27FC236}">
                <a16:creationId xmlns:a16="http://schemas.microsoft.com/office/drawing/2014/main" id="{366D9D92-EA0E-FC97-6738-8A3817B91E86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572500" y="2208918"/>
            <a:ext cx="2562818" cy="323165"/>
          </a:xfrm>
          <a:prstGeom prst="rect">
            <a:avLst/>
          </a:prstGeom>
        </p:spPr>
        <p:txBody>
          <a:bodyPr wrap="square" lIns="0" bIns="0">
            <a:spAutoFit/>
          </a:bodyPr>
          <a:lstStyle>
            <a:lvl1pPr marL="0" indent="0">
              <a:buNone/>
              <a:defRPr sz="2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09.</a:t>
            </a:r>
          </a:p>
        </p:txBody>
      </p:sp>
      <p:sp>
        <p:nvSpPr>
          <p:cNvPr id="30" name="Espace réservé du texte 33">
            <a:extLst>
              <a:ext uri="{FF2B5EF4-FFF2-40B4-BE49-F238E27FC236}">
                <a16:creationId xmlns:a16="http://schemas.microsoft.com/office/drawing/2014/main" id="{FA32B2A8-F645-07E2-4CBA-D0F9BE3D4831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572500" y="2477124"/>
            <a:ext cx="2562818" cy="264175"/>
          </a:xfrm>
          <a:prstGeom prst="rect">
            <a:avLst/>
          </a:prstGeom>
        </p:spPr>
        <p:txBody>
          <a:bodyPr wrap="square" lIns="0" b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grpSp>
        <p:nvGrpSpPr>
          <p:cNvPr id="3" name="Groupe 15">
            <a:extLst>
              <a:ext uri="{FF2B5EF4-FFF2-40B4-BE49-F238E27FC236}">
                <a16:creationId xmlns:a16="http://schemas.microsoft.com/office/drawing/2014/main" id="{8FE07F61-CA67-239F-7C58-783CCC17F2C4}"/>
              </a:ext>
            </a:extLst>
          </p:cNvPr>
          <p:cNvGrpSpPr>
            <a:grpSpLocks noChangeAspect="1"/>
          </p:cNvGrpSpPr>
          <p:nvPr/>
        </p:nvGrpSpPr>
        <p:grpSpPr>
          <a:xfrm>
            <a:off x="2659036" y="6372200"/>
            <a:ext cx="108000" cy="108000"/>
            <a:chOff x="961227" y="5651700"/>
            <a:chExt cx="54000" cy="54000"/>
          </a:xfrm>
        </p:grpSpPr>
        <p:cxnSp>
          <p:nvCxnSpPr>
            <p:cNvPr id="23" name="Connecteur droit 16">
              <a:extLst>
                <a:ext uri="{FF2B5EF4-FFF2-40B4-BE49-F238E27FC236}">
                  <a16:creationId xmlns:a16="http://schemas.microsoft.com/office/drawing/2014/main" id="{CB35B7C4-80F7-A19A-06CA-4A23A1853D7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17">
              <a:extLst>
                <a:ext uri="{FF2B5EF4-FFF2-40B4-BE49-F238E27FC236}">
                  <a16:creationId xmlns:a16="http://schemas.microsoft.com/office/drawing/2014/main" id="{E236DDB1-5979-B83C-11B0-79A5B3B3CAA3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11310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—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E2FE2949-3E63-CF24-C76E-9CDD0D847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" y="6523037"/>
            <a:ext cx="236536" cy="237260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15A39B88-2052-61CA-A833-5DA4A3F9305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64349" y="439351"/>
            <a:ext cx="1317206" cy="248024"/>
            <a:chOff x="1328" y="1689"/>
            <a:chExt cx="5024" cy="946"/>
          </a:xfrm>
          <a:solidFill>
            <a:schemeClr val="bg1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9C656A00-0D59-394B-0A5A-E7835DB046B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28" y="1704"/>
              <a:ext cx="868" cy="917"/>
            </a:xfrm>
            <a:custGeom>
              <a:avLst/>
              <a:gdLst>
                <a:gd name="T0" fmla="*/ 595 w 868"/>
                <a:gd name="T1" fmla="*/ 0 h 917"/>
                <a:gd name="T2" fmla="*/ 868 w 868"/>
                <a:gd name="T3" fmla="*/ 917 h 917"/>
                <a:gd name="T4" fmla="*/ 643 w 868"/>
                <a:gd name="T5" fmla="*/ 917 h 917"/>
                <a:gd name="T6" fmla="*/ 595 w 868"/>
                <a:gd name="T7" fmla="*/ 738 h 917"/>
                <a:gd name="T8" fmla="*/ 263 w 868"/>
                <a:gd name="T9" fmla="*/ 738 h 917"/>
                <a:gd name="T10" fmla="*/ 216 w 868"/>
                <a:gd name="T11" fmla="*/ 917 h 917"/>
                <a:gd name="T12" fmla="*/ 0 w 868"/>
                <a:gd name="T13" fmla="*/ 917 h 917"/>
                <a:gd name="T14" fmla="*/ 273 w 868"/>
                <a:gd name="T15" fmla="*/ 0 h 917"/>
                <a:gd name="T16" fmla="*/ 595 w 868"/>
                <a:gd name="T17" fmla="*/ 0 h 917"/>
                <a:gd name="T18" fmla="*/ 318 w 868"/>
                <a:gd name="T19" fmla="*/ 544 h 917"/>
                <a:gd name="T20" fmla="*/ 543 w 868"/>
                <a:gd name="T21" fmla="*/ 544 h 917"/>
                <a:gd name="T22" fmla="*/ 429 w 868"/>
                <a:gd name="T23" fmla="*/ 155 h 917"/>
                <a:gd name="T24" fmla="*/ 318 w 868"/>
                <a:gd name="T25" fmla="*/ 544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68" h="917">
                  <a:moveTo>
                    <a:pt x="595" y="0"/>
                  </a:moveTo>
                  <a:lnTo>
                    <a:pt x="868" y="917"/>
                  </a:lnTo>
                  <a:lnTo>
                    <a:pt x="643" y="917"/>
                  </a:lnTo>
                  <a:lnTo>
                    <a:pt x="595" y="738"/>
                  </a:lnTo>
                  <a:lnTo>
                    <a:pt x="263" y="738"/>
                  </a:lnTo>
                  <a:lnTo>
                    <a:pt x="216" y="917"/>
                  </a:lnTo>
                  <a:lnTo>
                    <a:pt x="0" y="917"/>
                  </a:lnTo>
                  <a:lnTo>
                    <a:pt x="273" y="0"/>
                  </a:lnTo>
                  <a:lnTo>
                    <a:pt x="595" y="0"/>
                  </a:lnTo>
                  <a:close/>
                  <a:moveTo>
                    <a:pt x="318" y="544"/>
                  </a:moveTo>
                  <a:lnTo>
                    <a:pt x="543" y="544"/>
                  </a:lnTo>
                  <a:lnTo>
                    <a:pt x="429" y="155"/>
                  </a:lnTo>
                  <a:lnTo>
                    <a:pt x="318" y="5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0CE54E7D-AE64-3F2A-D39E-67DB8DCBBF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99" y="1689"/>
              <a:ext cx="790" cy="946"/>
            </a:xfrm>
            <a:custGeom>
              <a:avLst/>
              <a:gdLst>
                <a:gd name="T0" fmla="*/ 169 w 333"/>
                <a:gd name="T1" fmla="*/ 251 h 396"/>
                <a:gd name="T2" fmla="*/ 169 w 333"/>
                <a:gd name="T3" fmla="*/ 173 h 396"/>
                <a:gd name="T4" fmla="*/ 333 w 333"/>
                <a:gd name="T5" fmla="*/ 173 h 396"/>
                <a:gd name="T6" fmla="*/ 333 w 333"/>
                <a:gd name="T7" fmla="*/ 173 h 396"/>
                <a:gd name="T8" fmla="*/ 333 w 333"/>
                <a:gd name="T9" fmla="*/ 241 h 396"/>
                <a:gd name="T10" fmla="*/ 313 w 333"/>
                <a:gd name="T11" fmla="*/ 322 h 396"/>
                <a:gd name="T12" fmla="*/ 256 w 333"/>
                <a:gd name="T13" fmla="*/ 377 h 396"/>
                <a:gd name="T14" fmla="*/ 170 w 333"/>
                <a:gd name="T15" fmla="*/ 396 h 396"/>
                <a:gd name="T16" fmla="*/ 83 w 333"/>
                <a:gd name="T17" fmla="*/ 376 h 396"/>
                <a:gd name="T18" fmla="*/ 22 w 333"/>
                <a:gd name="T19" fmla="*/ 319 h 396"/>
                <a:gd name="T20" fmla="*/ 0 w 333"/>
                <a:gd name="T21" fmla="*/ 237 h 396"/>
                <a:gd name="T22" fmla="*/ 0 w 333"/>
                <a:gd name="T23" fmla="*/ 160 h 396"/>
                <a:gd name="T24" fmla="*/ 22 w 333"/>
                <a:gd name="T25" fmla="*/ 78 h 396"/>
                <a:gd name="T26" fmla="*/ 82 w 333"/>
                <a:gd name="T27" fmla="*/ 21 h 396"/>
                <a:gd name="T28" fmla="*/ 168 w 333"/>
                <a:gd name="T29" fmla="*/ 0 h 396"/>
                <a:gd name="T30" fmla="*/ 241 w 333"/>
                <a:gd name="T31" fmla="*/ 15 h 396"/>
                <a:gd name="T32" fmla="*/ 298 w 333"/>
                <a:gd name="T33" fmla="*/ 60 h 396"/>
                <a:gd name="T34" fmla="*/ 330 w 333"/>
                <a:gd name="T35" fmla="*/ 141 h 396"/>
                <a:gd name="T36" fmla="*/ 237 w 333"/>
                <a:gd name="T37" fmla="*/ 141 h 396"/>
                <a:gd name="T38" fmla="*/ 213 w 333"/>
                <a:gd name="T39" fmla="*/ 98 h 396"/>
                <a:gd name="T40" fmla="*/ 168 w 333"/>
                <a:gd name="T41" fmla="*/ 84 h 396"/>
                <a:gd name="T42" fmla="*/ 114 w 333"/>
                <a:gd name="T43" fmla="*/ 105 h 396"/>
                <a:gd name="T44" fmla="*/ 93 w 333"/>
                <a:gd name="T45" fmla="*/ 160 h 396"/>
                <a:gd name="T46" fmla="*/ 93 w 333"/>
                <a:gd name="T47" fmla="*/ 237 h 396"/>
                <a:gd name="T48" fmla="*/ 115 w 333"/>
                <a:gd name="T49" fmla="*/ 292 h 396"/>
                <a:gd name="T50" fmla="*/ 169 w 333"/>
                <a:gd name="T51" fmla="*/ 312 h 396"/>
                <a:gd name="T52" fmla="*/ 220 w 333"/>
                <a:gd name="T53" fmla="*/ 297 h 396"/>
                <a:gd name="T54" fmla="*/ 243 w 333"/>
                <a:gd name="T55" fmla="*/ 251 h 396"/>
                <a:gd name="T56" fmla="*/ 169 w 333"/>
                <a:gd name="T57" fmla="*/ 251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33" h="396">
                  <a:moveTo>
                    <a:pt x="169" y="251"/>
                  </a:moveTo>
                  <a:cubicBezTo>
                    <a:pt x="169" y="173"/>
                    <a:pt x="169" y="173"/>
                    <a:pt x="169" y="173"/>
                  </a:cubicBezTo>
                  <a:cubicBezTo>
                    <a:pt x="333" y="173"/>
                    <a:pt x="333" y="173"/>
                    <a:pt x="333" y="173"/>
                  </a:cubicBezTo>
                  <a:cubicBezTo>
                    <a:pt x="333" y="173"/>
                    <a:pt x="333" y="173"/>
                    <a:pt x="333" y="173"/>
                  </a:cubicBezTo>
                  <a:cubicBezTo>
                    <a:pt x="333" y="241"/>
                    <a:pt x="333" y="241"/>
                    <a:pt x="333" y="241"/>
                  </a:cubicBezTo>
                  <a:cubicBezTo>
                    <a:pt x="333" y="271"/>
                    <a:pt x="326" y="298"/>
                    <a:pt x="313" y="322"/>
                  </a:cubicBezTo>
                  <a:cubicBezTo>
                    <a:pt x="299" y="345"/>
                    <a:pt x="280" y="363"/>
                    <a:pt x="256" y="377"/>
                  </a:cubicBezTo>
                  <a:cubicBezTo>
                    <a:pt x="231" y="390"/>
                    <a:pt x="202" y="396"/>
                    <a:pt x="170" y="396"/>
                  </a:cubicBezTo>
                  <a:cubicBezTo>
                    <a:pt x="138" y="396"/>
                    <a:pt x="109" y="389"/>
                    <a:pt x="83" y="376"/>
                  </a:cubicBezTo>
                  <a:cubicBezTo>
                    <a:pt x="57" y="362"/>
                    <a:pt x="37" y="343"/>
                    <a:pt x="22" y="319"/>
                  </a:cubicBezTo>
                  <a:cubicBezTo>
                    <a:pt x="8" y="294"/>
                    <a:pt x="0" y="267"/>
                    <a:pt x="0" y="237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0" y="130"/>
                    <a:pt x="7" y="102"/>
                    <a:pt x="22" y="78"/>
                  </a:cubicBezTo>
                  <a:cubicBezTo>
                    <a:pt x="36" y="54"/>
                    <a:pt x="56" y="35"/>
                    <a:pt x="82" y="21"/>
                  </a:cubicBezTo>
                  <a:cubicBezTo>
                    <a:pt x="107" y="7"/>
                    <a:pt x="136" y="0"/>
                    <a:pt x="168" y="0"/>
                  </a:cubicBezTo>
                  <a:cubicBezTo>
                    <a:pt x="195" y="0"/>
                    <a:pt x="219" y="5"/>
                    <a:pt x="241" y="15"/>
                  </a:cubicBezTo>
                  <a:cubicBezTo>
                    <a:pt x="264" y="24"/>
                    <a:pt x="283" y="39"/>
                    <a:pt x="298" y="60"/>
                  </a:cubicBezTo>
                  <a:cubicBezTo>
                    <a:pt x="314" y="81"/>
                    <a:pt x="325" y="108"/>
                    <a:pt x="330" y="141"/>
                  </a:cubicBezTo>
                  <a:cubicBezTo>
                    <a:pt x="237" y="141"/>
                    <a:pt x="237" y="141"/>
                    <a:pt x="237" y="141"/>
                  </a:cubicBezTo>
                  <a:cubicBezTo>
                    <a:pt x="233" y="122"/>
                    <a:pt x="225" y="108"/>
                    <a:pt x="213" y="98"/>
                  </a:cubicBezTo>
                  <a:cubicBezTo>
                    <a:pt x="201" y="89"/>
                    <a:pt x="186" y="84"/>
                    <a:pt x="168" y="84"/>
                  </a:cubicBezTo>
                  <a:cubicBezTo>
                    <a:pt x="145" y="84"/>
                    <a:pt x="127" y="91"/>
                    <a:pt x="114" y="105"/>
                  </a:cubicBezTo>
                  <a:cubicBezTo>
                    <a:pt x="100" y="119"/>
                    <a:pt x="93" y="137"/>
                    <a:pt x="93" y="160"/>
                  </a:cubicBezTo>
                  <a:cubicBezTo>
                    <a:pt x="93" y="237"/>
                    <a:pt x="93" y="237"/>
                    <a:pt x="93" y="237"/>
                  </a:cubicBezTo>
                  <a:cubicBezTo>
                    <a:pt x="93" y="260"/>
                    <a:pt x="100" y="278"/>
                    <a:pt x="115" y="292"/>
                  </a:cubicBezTo>
                  <a:cubicBezTo>
                    <a:pt x="130" y="305"/>
                    <a:pt x="148" y="312"/>
                    <a:pt x="169" y="312"/>
                  </a:cubicBezTo>
                  <a:cubicBezTo>
                    <a:pt x="189" y="312"/>
                    <a:pt x="206" y="307"/>
                    <a:pt x="220" y="297"/>
                  </a:cubicBezTo>
                  <a:cubicBezTo>
                    <a:pt x="234" y="287"/>
                    <a:pt x="241" y="272"/>
                    <a:pt x="243" y="251"/>
                  </a:cubicBezTo>
                  <a:lnTo>
                    <a:pt x="169" y="2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06D2F09D-0FAA-6FCD-620F-43ECDCB4AE5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4" y="1704"/>
              <a:ext cx="638" cy="917"/>
            </a:xfrm>
            <a:custGeom>
              <a:avLst/>
              <a:gdLst>
                <a:gd name="T0" fmla="*/ 0 w 638"/>
                <a:gd name="T1" fmla="*/ 0 h 917"/>
                <a:gd name="T2" fmla="*/ 638 w 638"/>
                <a:gd name="T3" fmla="*/ 0 h 917"/>
                <a:gd name="T4" fmla="*/ 638 w 638"/>
                <a:gd name="T5" fmla="*/ 193 h 917"/>
                <a:gd name="T6" fmla="*/ 216 w 638"/>
                <a:gd name="T7" fmla="*/ 193 h 917"/>
                <a:gd name="T8" fmla="*/ 216 w 638"/>
                <a:gd name="T9" fmla="*/ 363 h 917"/>
                <a:gd name="T10" fmla="*/ 631 w 638"/>
                <a:gd name="T11" fmla="*/ 363 h 917"/>
                <a:gd name="T12" fmla="*/ 631 w 638"/>
                <a:gd name="T13" fmla="*/ 547 h 917"/>
                <a:gd name="T14" fmla="*/ 216 w 638"/>
                <a:gd name="T15" fmla="*/ 547 h 917"/>
                <a:gd name="T16" fmla="*/ 216 w 638"/>
                <a:gd name="T17" fmla="*/ 726 h 917"/>
                <a:gd name="T18" fmla="*/ 638 w 638"/>
                <a:gd name="T19" fmla="*/ 726 h 917"/>
                <a:gd name="T20" fmla="*/ 638 w 638"/>
                <a:gd name="T21" fmla="*/ 917 h 917"/>
                <a:gd name="T22" fmla="*/ 0 w 638"/>
                <a:gd name="T23" fmla="*/ 917 h 917"/>
                <a:gd name="T24" fmla="*/ 0 w 638"/>
                <a:gd name="T25" fmla="*/ 0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8" h="917">
                  <a:moveTo>
                    <a:pt x="0" y="0"/>
                  </a:moveTo>
                  <a:lnTo>
                    <a:pt x="638" y="0"/>
                  </a:lnTo>
                  <a:lnTo>
                    <a:pt x="638" y="193"/>
                  </a:lnTo>
                  <a:lnTo>
                    <a:pt x="216" y="193"/>
                  </a:lnTo>
                  <a:lnTo>
                    <a:pt x="216" y="363"/>
                  </a:lnTo>
                  <a:lnTo>
                    <a:pt x="631" y="363"/>
                  </a:lnTo>
                  <a:lnTo>
                    <a:pt x="631" y="547"/>
                  </a:lnTo>
                  <a:lnTo>
                    <a:pt x="216" y="547"/>
                  </a:lnTo>
                  <a:lnTo>
                    <a:pt x="216" y="726"/>
                  </a:lnTo>
                  <a:lnTo>
                    <a:pt x="638" y="726"/>
                  </a:lnTo>
                  <a:lnTo>
                    <a:pt x="638" y="917"/>
                  </a:lnTo>
                  <a:lnTo>
                    <a:pt x="0" y="91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52BE4CE6-2742-D5B2-556C-AF99B8501B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51" y="1704"/>
              <a:ext cx="759" cy="917"/>
            </a:xfrm>
            <a:custGeom>
              <a:avLst/>
              <a:gdLst>
                <a:gd name="T0" fmla="*/ 0 w 759"/>
                <a:gd name="T1" fmla="*/ 0 h 917"/>
                <a:gd name="T2" fmla="*/ 363 w 759"/>
                <a:gd name="T3" fmla="*/ 0 h 917"/>
                <a:gd name="T4" fmla="*/ 557 w 759"/>
                <a:gd name="T5" fmla="*/ 776 h 917"/>
                <a:gd name="T6" fmla="*/ 557 w 759"/>
                <a:gd name="T7" fmla="*/ 0 h 917"/>
                <a:gd name="T8" fmla="*/ 759 w 759"/>
                <a:gd name="T9" fmla="*/ 0 h 917"/>
                <a:gd name="T10" fmla="*/ 759 w 759"/>
                <a:gd name="T11" fmla="*/ 917 h 917"/>
                <a:gd name="T12" fmla="*/ 396 w 759"/>
                <a:gd name="T13" fmla="*/ 917 h 917"/>
                <a:gd name="T14" fmla="*/ 201 w 759"/>
                <a:gd name="T15" fmla="*/ 136 h 917"/>
                <a:gd name="T16" fmla="*/ 201 w 759"/>
                <a:gd name="T17" fmla="*/ 917 h 917"/>
                <a:gd name="T18" fmla="*/ 0 w 759"/>
                <a:gd name="T19" fmla="*/ 917 h 917"/>
                <a:gd name="T20" fmla="*/ 0 w 759"/>
                <a:gd name="T21" fmla="*/ 0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9" h="917">
                  <a:moveTo>
                    <a:pt x="0" y="0"/>
                  </a:moveTo>
                  <a:lnTo>
                    <a:pt x="363" y="0"/>
                  </a:lnTo>
                  <a:lnTo>
                    <a:pt x="557" y="776"/>
                  </a:lnTo>
                  <a:lnTo>
                    <a:pt x="557" y="0"/>
                  </a:lnTo>
                  <a:lnTo>
                    <a:pt x="759" y="0"/>
                  </a:lnTo>
                  <a:lnTo>
                    <a:pt x="759" y="917"/>
                  </a:lnTo>
                  <a:lnTo>
                    <a:pt x="396" y="917"/>
                  </a:lnTo>
                  <a:lnTo>
                    <a:pt x="201" y="136"/>
                  </a:lnTo>
                  <a:lnTo>
                    <a:pt x="201" y="917"/>
                  </a:lnTo>
                  <a:lnTo>
                    <a:pt x="0" y="91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B967DEBB-5A54-E501-028C-7C474BB7A15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43" y="1704"/>
              <a:ext cx="741" cy="917"/>
            </a:xfrm>
            <a:custGeom>
              <a:avLst/>
              <a:gdLst>
                <a:gd name="T0" fmla="*/ 146 w 312"/>
                <a:gd name="T1" fmla="*/ 384 h 384"/>
                <a:gd name="T2" fmla="*/ 0 w 312"/>
                <a:gd name="T3" fmla="*/ 384 h 384"/>
                <a:gd name="T4" fmla="*/ 0 w 312"/>
                <a:gd name="T5" fmla="*/ 158 h 384"/>
                <a:gd name="T6" fmla="*/ 92 w 312"/>
                <a:gd name="T7" fmla="*/ 85 h 384"/>
                <a:gd name="T8" fmla="*/ 92 w 312"/>
                <a:gd name="T9" fmla="*/ 300 h 384"/>
                <a:gd name="T10" fmla="*/ 146 w 312"/>
                <a:gd name="T11" fmla="*/ 300 h 384"/>
                <a:gd name="T12" fmla="*/ 198 w 312"/>
                <a:gd name="T13" fmla="*/ 279 h 384"/>
                <a:gd name="T14" fmla="*/ 219 w 312"/>
                <a:gd name="T15" fmla="*/ 226 h 384"/>
                <a:gd name="T16" fmla="*/ 219 w 312"/>
                <a:gd name="T17" fmla="*/ 158 h 384"/>
                <a:gd name="T18" fmla="*/ 198 w 312"/>
                <a:gd name="T19" fmla="*/ 106 h 384"/>
                <a:gd name="T20" fmla="*/ 146 w 312"/>
                <a:gd name="T21" fmla="*/ 85 h 384"/>
                <a:gd name="T22" fmla="*/ 0 w 312"/>
                <a:gd name="T23" fmla="*/ 85 h 384"/>
                <a:gd name="T24" fmla="*/ 0 w 312"/>
                <a:gd name="T25" fmla="*/ 0 h 384"/>
                <a:gd name="T26" fmla="*/ 146 w 312"/>
                <a:gd name="T27" fmla="*/ 0 h 384"/>
                <a:gd name="T28" fmla="*/ 230 w 312"/>
                <a:gd name="T29" fmla="*/ 22 h 384"/>
                <a:gd name="T30" fmla="*/ 290 w 312"/>
                <a:gd name="T31" fmla="*/ 79 h 384"/>
                <a:gd name="T32" fmla="*/ 312 w 312"/>
                <a:gd name="T33" fmla="*/ 158 h 384"/>
                <a:gd name="T34" fmla="*/ 312 w 312"/>
                <a:gd name="T35" fmla="*/ 226 h 384"/>
                <a:gd name="T36" fmla="*/ 290 w 312"/>
                <a:gd name="T37" fmla="*/ 306 h 384"/>
                <a:gd name="T38" fmla="*/ 230 w 312"/>
                <a:gd name="T39" fmla="*/ 363 h 384"/>
                <a:gd name="T40" fmla="*/ 146 w 312"/>
                <a:gd name="T41" fmla="*/ 384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2" h="384">
                  <a:moveTo>
                    <a:pt x="146" y="384"/>
                  </a:moveTo>
                  <a:cubicBezTo>
                    <a:pt x="0" y="384"/>
                    <a:pt x="0" y="384"/>
                    <a:pt x="0" y="384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92" y="85"/>
                    <a:pt x="92" y="85"/>
                    <a:pt x="92" y="85"/>
                  </a:cubicBezTo>
                  <a:cubicBezTo>
                    <a:pt x="92" y="300"/>
                    <a:pt x="92" y="300"/>
                    <a:pt x="92" y="300"/>
                  </a:cubicBezTo>
                  <a:cubicBezTo>
                    <a:pt x="146" y="300"/>
                    <a:pt x="146" y="300"/>
                    <a:pt x="146" y="300"/>
                  </a:cubicBezTo>
                  <a:cubicBezTo>
                    <a:pt x="167" y="300"/>
                    <a:pt x="185" y="293"/>
                    <a:pt x="198" y="279"/>
                  </a:cubicBezTo>
                  <a:cubicBezTo>
                    <a:pt x="212" y="266"/>
                    <a:pt x="219" y="248"/>
                    <a:pt x="219" y="226"/>
                  </a:cubicBezTo>
                  <a:cubicBezTo>
                    <a:pt x="219" y="158"/>
                    <a:pt x="219" y="158"/>
                    <a:pt x="219" y="158"/>
                  </a:cubicBezTo>
                  <a:cubicBezTo>
                    <a:pt x="219" y="137"/>
                    <a:pt x="212" y="119"/>
                    <a:pt x="198" y="106"/>
                  </a:cubicBezTo>
                  <a:cubicBezTo>
                    <a:pt x="185" y="92"/>
                    <a:pt x="167" y="85"/>
                    <a:pt x="146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177" y="0"/>
                    <a:pt x="205" y="7"/>
                    <a:pt x="230" y="22"/>
                  </a:cubicBezTo>
                  <a:cubicBezTo>
                    <a:pt x="255" y="36"/>
                    <a:pt x="275" y="55"/>
                    <a:pt x="290" y="79"/>
                  </a:cubicBezTo>
                  <a:cubicBezTo>
                    <a:pt x="304" y="102"/>
                    <a:pt x="312" y="129"/>
                    <a:pt x="312" y="158"/>
                  </a:cubicBezTo>
                  <a:cubicBezTo>
                    <a:pt x="312" y="226"/>
                    <a:pt x="312" y="226"/>
                    <a:pt x="312" y="226"/>
                  </a:cubicBezTo>
                  <a:cubicBezTo>
                    <a:pt x="312" y="256"/>
                    <a:pt x="304" y="282"/>
                    <a:pt x="290" y="306"/>
                  </a:cubicBezTo>
                  <a:cubicBezTo>
                    <a:pt x="275" y="330"/>
                    <a:pt x="255" y="349"/>
                    <a:pt x="230" y="363"/>
                  </a:cubicBezTo>
                  <a:cubicBezTo>
                    <a:pt x="205" y="377"/>
                    <a:pt x="177" y="384"/>
                    <a:pt x="146" y="3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58938708-E5B1-9B10-7DD5-CD953D2A549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484" y="1704"/>
              <a:ext cx="868" cy="917"/>
            </a:xfrm>
            <a:custGeom>
              <a:avLst/>
              <a:gdLst>
                <a:gd name="T0" fmla="*/ 595 w 868"/>
                <a:gd name="T1" fmla="*/ 0 h 917"/>
                <a:gd name="T2" fmla="*/ 868 w 868"/>
                <a:gd name="T3" fmla="*/ 917 h 917"/>
                <a:gd name="T4" fmla="*/ 645 w 868"/>
                <a:gd name="T5" fmla="*/ 917 h 917"/>
                <a:gd name="T6" fmla="*/ 598 w 868"/>
                <a:gd name="T7" fmla="*/ 738 h 917"/>
                <a:gd name="T8" fmla="*/ 263 w 868"/>
                <a:gd name="T9" fmla="*/ 738 h 917"/>
                <a:gd name="T10" fmla="*/ 218 w 868"/>
                <a:gd name="T11" fmla="*/ 917 h 917"/>
                <a:gd name="T12" fmla="*/ 0 w 868"/>
                <a:gd name="T13" fmla="*/ 917 h 917"/>
                <a:gd name="T14" fmla="*/ 273 w 868"/>
                <a:gd name="T15" fmla="*/ 0 h 917"/>
                <a:gd name="T16" fmla="*/ 595 w 868"/>
                <a:gd name="T17" fmla="*/ 0 h 917"/>
                <a:gd name="T18" fmla="*/ 318 w 868"/>
                <a:gd name="T19" fmla="*/ 544 h 917"/>
                <a:gd name="T20" fmla="*/ 543 w 868"/>
                <a:gd name="T21" fmla="*/ 544 h 917"/>
                <a:gd name="T22" fmla="*/ 429 w 868"/>
                <a:gd name="T23" fmla="*/ 155 h 917"/>
                <a:gd name="T24" fmla="*/ 318 w 868"/>
                <a:gd name="T25" fmla="*/ 544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68" h="917">
                  <a:moveTo>
                    <a:pt x="595" y="0"/>
                  </a:moveTo>
                  <a:lnTo>
                    <a:pt x="868" y="917"/>
                  </a:lnTo>
                  <a:lnTo>
                    <a:pt x="645" y="917"/>
                  </a:lnTo>
                  <a:lnTo>
                    <a:pt x="598" y="738"/>
                  </a:lnTo>
                  <a:lnTo>
                    <a:pt x="263" y="738"/>
                  </a:lnTo>
                  <a:lnTo>
                    <a:pt x="218" y="917"/>
                  </a:lnTo>
                  <a:lnTo>
                    <a:pt x="0" y="917"/>
                  </a:lnTo>
                  <a:lnTo>
                    <a:pt x="273" y="0"/>
                  </a:lnTo>
                  <a:lnTo>
                    <a:pt x="595" y="0"/>
                  </a:lnTo>
                  <a:close/>
                  <a:moveTo>
                    <a:pt x="318" y="544"/>
                  </a:moveTo>
                  <a:lnTo>
                    <a:pt x="543" y="544"/>
                  </a:lnTo>
                  <a:lnTo>
                    <a:pt x="429" y="155"/>
                  </a:lnTo>
                  <a:lnTo>
                    <a:pt x="318" y="5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latin typeface="+mj-lt"/>
              </a:endParaRPr>
            </a:p>
          </p:txBody>
        </p:sp>
      </p:grpSp>
      <p:sp>
        <p:nvSpPr>
          <p:cNvPr id="9" name="Espace réservé du texte 33">
            <a:extLst>
              <a:ext uri="{FF2B5EF4-FFF2-40B4-BE49-F238E27FC236}">
                <a16:creationId xmlns:a16="http://schemas.microsoft.com/office/drawing/2014/main" id="{4FAF7A34-3115-167E-E15B-227E6B46B4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61989" y="385038"/>
            <a:ext cx="1562638" cy="12003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8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01.</a:t>
            </a:r>
          </a:p>
        </p:txBody>
      </p:sp>
      <p:sp>
        <p:nvSpPr>
          <p:cNvPr id="10" name="Espace réservé du texte 33">
            <a:extLst>
              <a:ext uri="{FF2B5EF4-FFF2-40B4-BE49-F238E27FC236}">
                <a16:creationId xmlns:a16="http://schemas.microsoft.com/office/drawing/2014/main" id="{762F7F4B-A37D-5C6B-E77D-23FBC9E548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16717" y="621000"/>
            <a:ext cx="5986084" cy="96436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80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SHORT TITLE</a:t>
            </a:r>
          </a:p>
        </p:txBody>
      </p:sp>
      <p:sp>
        <p:nvSpPr>
          <p:cNvPr id="11" name="Espace réservé du texte 33">
            <a:extLst>
              <a:ext uri="{FF2B5EF4-FFF2-40B4-BE49-F238E27FC236}">
                <a16:creationId xmlns:a16="http://schemas.microsoft.com/office/drawing/2014/main" id="{2DC87B97-F5B2-AB9C-D802-4E246D33E7F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61989" y="1175067"/>
            <a:ext cx="1562638" cy="12003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8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01.</a:t>
            </a:r>
          </a:p>
        </p:txBody>
      </p:sp>
      <p:sp>
        <p:nvSpPr>
          <p:cNvPr id="12" name="Espace réservé du texte 33">
            <a:extLst>
              <a:ext uri="{FF2B5EF4-FFF2-40B4-BE49-F238E27FC236}">
                <a16:creationId xmlns:a16="http://schemas.microsoft.com/office/drawing/2014/main" id="{FA8523F2-B13D-C35A-AD3C-58BFCBA0E4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16717" y="1411029"/>
            <a:ext cx="5986084" cy="96436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80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SHORT TITLE</a:t>
            </a:r>
          </a:p>
        </p:txBody>
      </p:sp>
      <p:sp>
        <p:nvSpPr>
          <p:cNvPr id="25" name="Espace réservé du texte 33">
            <a:extLst>
              <a:ext uri="{FF2B5EF4-FFF2-40B4-BE49-F238E27FC236}">
                <a16:creationId xmlns:a16="http://schemas.microsoft.com/office/drawing/2014/main" id="{FD48D8DC-E06F-2B5E-04DA-F0FE097AB1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61989" y="1965096"/>
            <a:ext cx="1562638" cy="12003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8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01.</a:t>
            </a:r>
          </a:p>
        </p:txBody>
      </p:sp>
      <p:sp>
        <p:nvSpPr>
          <p:cNvPr id="26" name="Espace réservé du texte 33">
            <a:extLst>
              <a:ext uri="{FF2B5EF4-FFF2-40B4-BE49-F238E27FC236}">
                <a16:creationId xmlns:a16="http://schemas.microsoft.com/office/drawing/2014/main" id="{9E9CA510-BA54-0C98-329D-7BD8A55EDDD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6717" y="2201058"/>
            <a:ext cx="5986084" cy="96436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80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SHORT TITLE</a:t>
            </a:r>
          </a:p>
        </p:txBody>
      </p:sp>
      <p:sp>
        <p:nvSpPr>
          <p:cNvPr id="28" name="Espace réservé du texte 33">
            <a:extLst>
              <a:ext uri="{FF2B5EF4-FFF2-40B4-BE49-F238E27FC236}">
                <a16:creationId xmlns:a16="http://schemas.microsoft.com/office/drawing/2014/main" id="{B6AD133D-3D57-2403-14DE-59CC9A522FF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61989" y="2755125"/>
            <a:ext cx="1562638" cy="12003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8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01.</a:t>
            </a:r>
          </a:p>
        </p:txBody>
      </p:sp>
      <p:sp>
        <p:nvSpPr>
          <p:cNvPr id="29" name="Espace réservé du texte 33">
            <a:extLst>
              <a:ext uri="{FF2B5EF4-FFF2-40B4-BE49-F238E27FC236}">
                <a16:creationId xmlns:a16="http://schemas.microsoft.com/office/drawing/2014/main" id="{29740421-120A-5E61-37CC-E7E1300B77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16717" y="2991087"/>
            <a:ext cx="5986084" cy="96436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80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SHORT TITLE</a:t>
            </a:r>
          </a:p>
        </p:txBody>
      </p:sp>
      <p:sp>
        <p:nvSpPr>
          <p:cNvPr id="30" name="Espace réservé du texte 33">
            <a:extLst>
              <a:ext uri="{FF2B5EF4-FFF2-40B4-BE49-F238E27FC236}">
                <a16:creationId xmlns:a16="http://schemas.microsoft.com/office/drawing/2014/main" id="{0B15FBBF-677F-2C64-6EAF-7EE3DE7BBD6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61989" y="3545154"/>
            <a:ext cx="1562638" cy="12003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8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01.</a:t>
            </a:r>
          </a:p>
        </p:txBody>
      </p:sp>
      <p:sp>
        <p:nvSpPr>
          <p:cNvPr id="32" name="Espace réservé du texte 33">
            <a:extLst>
              <a:ext uri="{FF2B5EF4-FFF2-40B4-BE49-F238E27FC236}">
                <a16:creationId xmlns:a16="http://schemas.microsoft.com/office/drawing/2014/main" id="{FD7D47B0-7BD3-198C-9BB1-30D744FB44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16717" y="3781116"/>
            <a:ext cx="5986084" cy="96436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80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SHORT TITLE</a:t>
            </a:r>
          </a:p>
        </p:txBody>
      </p:sp>
      <p:sp>
        <p:nvSpPr>
          <p:cNvPr id="33" name="Espace réservé du texte 33">
            <a:extLst>
              <a:ext uri="{FF2B5EF4-FFF2-40B4-BE49-F238E27FC236}">
                <a16:creationId xmlns:a16="http://schemas.microsoft.com/office/drawing/2014/main" id="{01C07A16-1990-38D2-A59C-0C39505D2D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61989" y="4335183"/>
            <a:ext cx="1562638" cy="12003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8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01.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69117E2C-0A10-FD00-4D02-505B2386DC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16717" y="4571145"/>
            <a:ext cx="5986084" cy="96436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80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SHORT TITLE</a:t>
            </a:r>
          </a:p>
        </p:txBody>
      </p:sp>
      <p:sp>
        <p:nvSpPr>
          <p:cNvPr id="35" name="Espace réservé du texte 33">
            <a:extLst>
              <a:ext uri="{FF2B5EF4-FFF2-40B4-BE49-F238E27FC236}">
                <a16:creationId xmlns:a16="http://schemas.microsoft.com/office/drawing/2014/main" id="{8645D9A9-E36A-DAAC-8314-C173C181CAC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61989" y="5125210"/>
            <a:ext cx="1562638" cy="12003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8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01.</a:t>
            </a:r>
          </a:p>
        </p:txBody>
      </p:sp>
      <p:sp>
        <p:nvSpPr>
          <p:cNvPr id="37" name="Espace réservé du texte 33">
            <a:extLst>
              <a:ext uri="{FF2B5EF4-FFF2-40B4-BE49-F238E27FC236}">
                <a16:creationId xmlns:a16="http://schemas.microsoft.com/office/drawing/2014/main" id="{9C1CB07F-011A-8899-510A-1DBF312051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16717" y="5361172"/>
            <a:ext cx="5986084" cy="96436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80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SHORT TITLE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9DDD1C86-DF92-1559-066B-47F55EF33465}"/>
              </a:ext>
            </a:extLst>
          </p:cNvPr>
          <p:cNvCxnSpPr>
            <a:cxnSpLocks/>
          </p:cNvCxnSpPr>
          <p:nvPr/>
        </p:nvCxnSpPr>
        <p:spPr>
          <a:xfrm rot="5400000">
            <a:off x="-720725" y="3429000"/>
            <a:ext cx="68580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F7B9E08F-C7FD-A40F-C854-8338D3594061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AEB9F00A-DE9D-EE24-961E-BEBC1B88BD20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7A8D7025-8BC8-5C47-CB88-39685759EA31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A43C0593-11AA-4CA7-9E41-8C64EC9E936D}" type="slidenum">
              <a:rPr lang="fr-FR" smtClean="0"/>
              <a:t>‹N°›</a:t>
            </a:fld>
            <a:endParaRPr lang="fr-FR"/>
          </a:p>
        </p:txBody>
      </p:sp>
      <p:grpSp>
        <p:nvGrpSpPr>
          <p:cNvPr id="14" name="Groupe 15">
            <a:extLst>
              <a:ext uri="{FF2B5EF4-FFF2-40B4-BE49-F238E27FC236}">
                <a16:creationId xmlns:a16="http://schemas.microsoft.com/office/drawing/2014/main" id="{7034AC25-3642-5C50-E8EE-0EB6B1BA7649}"/>
              </a:ext>
            </a:extLst>
          </p:cNvPr>
          <p:cNvGrpSpPr>
            <a:grpSpLocks noChangeAspect="1"/>
          </p:cNvGrpSpPr>
          <p:nvPr/>
        </p:nvGrpSpPr>
        <p:grpSpPr>
          <a:xfrm>
            <a:off x="2659036" y="6372200"/>
            <a:ext cx="108000" cy="108000"/>
            <a:chOff x="961227" y="5651700"/>
            <a:chExt cx="54000" cy="54000"/>
          </a:xfrm>
        </p:grpSpPr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ECC54CEA-101B-8040-A106-29C59B110C4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B9DE0450-AF2B-1C0F-8DB6-BF8FF777835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079219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—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E2FE2949-3E63-CF24-C76E-9CDD0D847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" y="6523037"/>
            <a:ext cx="236536" cy="237260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15A39B88-2052-61CA-A833-5DA4A3F9305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64349" y="439351"/>
            <a:ext cx="1317206" cy="248024"/>
            <a:chOff x="1328" y="1689"/>
            <a:chExt cx="5024" cy="946"/>
          </a:xfrm>
          <a:solidFill>
            <a:schemeClr val="bg1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9C656A00-0D59-394B-0A5A-E7835DB046B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28" y="1704"/>
              <a:ext cx="868" cy="917"/>
            </a:xfrm>
            <a:custGeom>
              <a:avLst/>
              <a:gdLst>
                <a:gd name="T0" fmla="*/ 595 w 868"/>
                <a:gd name="T1" fmla="*/ 0 h 917"/>
                <a:gd name="T2" fmla="*/ 868 w 868"/>
                <a:gd name="T3" fmla="*/ 917 h 917"/>
                <a:gd name="T4" fmla="*/ 643 w 868"/>
                <a:gd name="T5" fmla="*/ 917 h 917"/>
                <a:gd name="T6" fmla="*/ 595 w 868"/>
                <a:gd name="T7" fmla="*/ 738 h 917"/>
                <a:gd name="T8" fmla="*/ 263 w 868"/>
                <a:gd name="T9" fmla="*/ 738 h 917"/>
                <a:gd name="T10" fmla="*/ 216 w 868"/>
                <a:gd name="T11" fmla="*/ 917 h 917"/>
                <a:gd name="T12" fmla="*/ 0 w 868"/>
                <a:gd name="T13" fmla="*/ 917 h 917"/>
                <a:gd name="T14" fmla="*/ 273 w 868"/>
                <a:gd name="T15" fmla="*/ 0 h 917"/>
                <a:gd name="T16" fmla="*/ 595 w 868"/>
                <a:gd name="T17" fmla="*/ 0 h 917"/>
                <a:gd name="T18" fmla="*/ 318 w 868"/>
                <a:gd name="T19" fmla="*/ 544 h 917"/>
                <a:gd name="T20" fmla="*/ 543 w 868"/>
                <a:gd name="T21" fmla="*/ 544 h 917"/>
                <a:gd name="T22" fmla="*/ 429 w 868"/>
                <a:gd name="T23" fmla="*/ 155 h 917"/>
                <a:gd name="T24" fmla="*/ 318 w 868"/>
                <a:gd name="T25" fmla="*/ 544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68" h="917">
                  <a:moveTo>
                    <a:pt x="595" y="0"/>
                  </a:moveTo>
                  <a:lnTo>
                    <a:pt x="868" y="917"/>
                  </a:lnTo>
                  <a:lnTo>
                    <a:pt x="643" y="917"/>
                  </a:lnTo>
                  <a:lnTo>
                    <a:pt x="595" y="738"/>
                  </a:lnTo>
                  <a:lnTo>
                    <a:pt x="263" y="738"/>
                  </a:lnTo>
                  <a:lnTo>
                    <a:pt x="216" y="917"/>
                  </a:lnTo>
                  <a:lnTo>
                    <a:pt x="0" y="917"/>
                  </a:lnTo>
                  <a:lnTo>
                    <a:pt x="273" y="0"/>
                  </a:lnTo>
                  <a:lnTo>
                    <a:pt x="595" y="0"/>
                  </a:lnTo>
                  <a:close/>
                  <a:moveTo>
                    <a:pt x="318" y="544"/>
                  </a:moveTo>
                  <a:lnTo>
                    <a:pt x="543" y="544"/>
                  </a:lnTo>
                  <a:lnTo>
                    <a:pt x="429" y="155"/>
                  </a:lnTo>
                  <a:lnTo>
                    <a:pt x="318" y="5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0CE54E7D-AE64-3F2A-D39E-67DB8DCBBF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99" y="1689"/>
              <a:ext cx="790" cy="946"/>
            </a:xfrm>
            <a:custGeom>
              <a:avLst/>
              <a:gdLst>
                <a:gd name="T0" fmla="*/ 169 w 333"/>
                <a:gd name="T1" fmla="*/ 251 h 396"/>
                <a:gd name="T2" fmla="*/ 169 w 333"/>
                <a:gd name="T3" fmla="*/ 173 h 396"/>
                <a:gd name="T4" fmla="*/ 333 w 333"/>
                <a:gd name="T5" fmla="*/ 173 h 396"/>
                <a:gd name="T6" fmla="*/ 333 w 333"/>
                <a:gd name="T7" fmla="*/ 173 h 396"/>
                <a:gd name="T8" fmla="*/ 333 w 333"/>
                <a:gd name="T9" fmla="*/ 241 h 396"/>
                <a:gd name="T10" fmla="*/ 313 w 333"/>
                <a:gd name="T11" fmla="*/ 322 h 396"/>
                <a:gd name="T12" fmla="*/ 256 w 333"/>
                <a:gd name="T13" fmla="*/ 377 h 396"/>
                <a:gd name="T14" fmla="*/ 170 w 333"/>
                <a:gd name="T15" fmla="*/ 396 h 396"/>
                <a:gd name="T16" fmla="*/ 83 w 333"/>
                <a:gd name="T17" fmla="*/ 376 h 396"/>
                <a:gd name="T18" fmla="*/ 22 w 333"/>
                <a:gd name="T19" fmla="*/ 319 h 396"/>
                <a:gd name="T20" fmla="*/ 0 w 333"/>
                <a:gd name="T21" fmla="*/ 237 h 396"/>
                <a:gd name="T22" fmla="*/ 0 w 333"/>
                <a:gd name="T23" fmla="*/ 160 h 396"/>
                <a:gd name="T24" fmla="*/ 22 w 333"/>
                <a:gd name="T25" fmla="*/ 78 h 396"/>
                <a:gd name="T26" fmla="*/ 82 w 333"/>
                <a:gd name="T27" fmla="*/ 21 h 396"/>
                <a:gd name="T28" fmla="*/ 168 w 333"/>
                <a:gd name="T29" fmla="*/ 0 h 396"/>
                <a:gd name="T30" fmla="*/ 241 w 333"/>
                <a:gd name="T31" fmla="*/ 15 h 396"/>
                <a:gd name="T32" fmla="*/ 298 w 333"/>
                <a:gd name="T33" fmla="*/ 60 h 396"/>
                <a:gd name="T34" fmla="*/ 330 w 333"/>
                <a:gd name="T35" fmla="*/ 141 h 396"/>
                <a:gd name="T36" fmla="*/ 237 w 333"/>
                <a:gd name="T37" fmla="*/ 141 h 396"/>
                <a:gd name="T38" fmla="*/ 213 w 333"/>
                <a:gd name="T39" fmla="*/ 98 h 396"/>
                <a:gd name="T40" fmla="*/ 168 w 333"/>
                <a:gd name="T41" fmla="*/ 84 h 396"/>
                <a:gd name="T42" fmla="*/ 114 w 333"/>
                <a:gd name="T43" fmla="*/ 105 h 396"/>
                <a:gd name="T44" fmla="*/ 93 w 333"/>
                <a:gd name="T45" fmla="*/ 160 h 396"/>
                <a:gd name="T46" fmla="*/ 93 w 333"/>
                <a:gd name="T47" fmla="*/ 237 h 396"/>
                <a:gd name="T48" fmla="*/ 115 w 333"/>
                <a:gd name="T49" fmla="*/ 292 h 396"/>
                <a:gd name="T50" fmla="*/ 169 w 333"/>
                <a:gd name="T51" fmla="*/ 312 h 396"/>
                <a:gd name="T52" fmla="*/ 220 w 333"/>
                <a:gd name="T53" fmla="*/ 297 h 396"/>
                <a:gd name="T54" fmla="*/ 243 w 333"/>
                <a:gd name="T55" fmla="*/ 251 h 396"/>
                <a:gd name="T56" fmla="*/ 169 w 333"/>
                <a:gd name="T57" fmla="*/ 251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33" h="396">
                  <a:moveTo>
                    <a:pt x="169" y="251"/>
                  </a:moveTo>
                  <a:cubicBezTo>
                    <a:pt x="169" y="173"/>
                    <a:pt x="169" y="173"/>
                    <a:pt x="169" y="173"/>
                  </a:cubicBezTo>
                  <a:cubicBezTo>
                    <a:pt x="333" y="173"/>
                    <a:pt x="333" y="173"/>
                    <a:pt x="333" y="173"/>
                  </a:cubicBezTo>
                  <a:cubicBezTo>
                    <a:pt x="333" y="173"/>
                    <a:pt x="333" y="173"/>
                    <a:pt x="333" y="173"/>
                  </a:cubicBezTo>
                  <a:cubicBezTo>
                    <a:pt x="333" y="241"/>
                    <a:pt x="333" y="241"/>
                    <a:pt x="333" y="241"/>
                  </a:cubicBezTo>
                  <a:cubicBezTo>
                    <a:pt x="333" y="271"/>
                    <a:pt x="326" y="298"/>
                    <a:pt x="313" y="322"/>
                  </a:cubicBezTo>
                  <a:cubicBezTo>
                    <a:pt x="299" y="345"/>
                    <a:pt x="280" y="363"/>
                    <a:pt x="256" y="377"/>
                  </a:cubicBezTo>
                  <a:cubicBezTo>
                    <a:pt x="231" y="390"/>
                    <a:pt x="202" y="396"/>
                    <a:pt x="170" y="396"/>
                  </a:cubicBezTo>
                  <a:cubicBezTo>
                    <a:pt x="138" y="396"/>
                    <a:pt x="109" y="389"/>
                    <a:pt x="83" y="376"/>
                  </a:cubicBezTo>
                  <a:cubicBezTo>
                    <a:pt x="57" y="362"/>
                    <a:pt x="37" y="343"/>
                    <a:pt x="22" y="319"/>
                  </a:cubicBezTo>
                  <a:cubicBezTo>
                    <a:pt x="8" y="294"/>
                    <a:pt x="0" y="267"/>
                    <a:pt x="0" y="237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0" y="130"/>
                    <a:pt x="7" y="102"/>
                    <a:pt x="22" y="78"/>
                  </a:cubicBezTo>
                  <a:cubicBezTo>
                    <a:pt x="36" y="54"/>
                    <a:pt x="56" y="35"/>
                    <a:pt x="82" y="21"/>
                  </a:cubicBezTo>
                  <a:cubicBezTo>
                    <a:pt x="107" y="7"/>
                    <a:pt x="136" y="0"/>
                    <a:pt x="168" y="0"/>
                  </a:cubicBezTo>
                  <a:cubicBezTo>
                    <a:pt x="195" y="0"/>
                    <a:pt x="219" y="5"/>
                    <a:pt x="241" y="15"/>
                  </a:cubicBezTo>
                  <a:cubicBezTo>
                    <a:pt x="264" y="24"/>
                    <a:pt x="283" y="39"/>
                    <a:pt x="298" y="60"/>
                  </a:cubicBezTo>
                  <a:cubicBezTo>
                    <a:pt x="314" y="81"/>
                    <a:pt x="325" y="108"/>
                    <a:pt x="330" y="141"/>
                  </a:cubicBezTo>
                  <a:cubicBezTo>
                    <a:pt x="237" y="141"/>
                    <a:pt x="237" y="141"/>
                    <a:pt x="237" y="141"/>
                  </a:cubicBezTo>
                  <a:cubicBezTo>
                    <a:pt x="233" y="122"/>
                    <a:pt x="225" y="108"/>
                    <a:pt x="213" y="98"/>
                  </a:cubicBezTo>
                  <a:cubicBezTo>
                    <a:pt x="201" y="89"/>
                    <a:pt x="186" y="84"/>
                    <a:pt x="168" y="84"/>
                  </a:cubicBezTo>
                  <a:cubicBezTo>
                    <a:pt x="145" y="84"/>
                    <a:pt x="127" y="91"/>
                    <a:pt x="114" y="105"/>
                  </a:cubicBezTo>
                  <a:cubicBezTo>
                    <a:pt x="100" y="119"/>
                    <a:pt x="93" y="137"/>
                    <a:pt x="93" y="160"/>
                  </a:cubicBezTo>
                  <a:cubicBezTo>
                    <a:pt x="93" y="237"/>
                    <a:pt x="93" y="237"/>
                    <a:pt x="93" y="237"/>
                  </a:cubicBezTo>
                  <a:cubicBezTo>
                    <a:pt x="93" y="260"/>
                    <a:pt x="100" y="278"/>
                    <a:pt x="115" y="292"/>
                  </a:cubicBezTo>
                  <a:cubicBezTo>
                    <a:pt x="130" y="305"/>
                    <a:pt x="148" y="312"/>
                    <a:pt x="169" y="312"/>
                  </a:cubicBezTo>
                  <a:cubicBezTo>
                    <a:pt x="189" y="312"/>
                    <a:pt x="206" y="307"/>
                    <a:pt x="220" y="297"/>
                  </a:cubicBezTo>
                  <a:cubicBezTo>
                    <a:pt x="234" y="287"/>
                    <a:pt x="241" y="272"/>
                    <a:pt x="243" y="251"/>
                  </a:cubicBezTo>
                  <a:lnTo>
                    <a:pt x="169" y="2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06D2F09D-0FAA-6FCD-620F-43ECDCB4AE5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4" y="1704"/>
              <a:ext cx="638" cy="917"/>
            </a:xfrm>
            <a:custGeom>
              <a:avLst/>
              <a:gdLst>
                <a:gd name="T0" fmla="*/ 0 w 638"/>
                <a:gd name="T1" fmla="*/ 0 h 917"/>
                <a:gd name="T2" fmla="*/ 638 w 638"/>
                <a:gd name="T3" fmla="*/ 0 h 917"/>
                <a:gd name="T4" fmla="*/ 638 w 638"/>
                <a:gd name="T5" fmla="*/ 193 h 917"/>
                <a:gd name="T6" fmla="*/ 216 w 638"/>
                <a:gd name="T7" fmla="*/ 193 h 917"/>
                <a:gd name="T8" fmla="*/ 216 w 638"/>
                <a:gd name="T9" fmla="*/ 363 h 917"/>
                <a:gd name="T10" fmla="*/ 631 w 638"/>
                <a:gd name="T11" fmla="*/ 363 h 917"/>
                <a:gd name="T12" fmla="*/ 631 w 638"/>
                <a:gd name="T13" fmla="*/ 547 h 917"/>
                <a:gd name="T14" fmla="*/ 216 w 638"/>
                <a:gd name="T15" fmla="*/ 547 h 917"/>
                <a:gd name="T16" fmla="*/ 216 w 638"/>
                <a:gd name="T17" fmla="*/ 726 h 917"/>
                <a:gd name="T18" fmla="*/ 638 w 638"/>
                <a:gd name="T19" fmla="*/ 726 h 917"/>
                <a:gd name="T20" fmla="*/ 638 w 638"/>
                <a:gd name="T21" fmla="*/ 917 h 917"/>
                <a:gd name="T22" fmla="*/ 0 w 638"/>
                <a:gd name="T23" fmla="*/ 917 h 917"/>
                <a:gd name="T24" fmla="*/ 0 w 638"/>
                <a:gd name="T25" fmla="*/ 0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8" h="917">
                  <a:moveTo>
                    <a:pt x="0" y="0"/>
                  </a:moveTo>
                  <a:lnTo>
                    <a:pt x="638" y="0"/>
                  </a:lnTo>
                  <a:lnTo>
                    <a:pt x="638" y="193"/>
                  </a:lnTo>
                  <a:lnTo>
                    <a:pt x="216" y="193"/>
                  </a:lnTo>
                  <a:lnTo>
                    <a:pt x="216" y="363"/>
                  </a:lnTo>
                  <a:lnTo>
                    <a:pt x="631" y="363"/>
                  </a:lnTo>
                  <a:lnTo>
                    <a:pt x="631" y="547"/>
                  </a:lnTo>
                  <a:lnTo>
                    <a:pt x="216" y="547"/>
                  </a:lnTo>
                  <a:lnTo>
                    <a:pt x="216" y="726"/>
                  </a:lnTo>
                  <a:lnTo>
                    <a:pt x="638" y="726"/>
                  </a:lnTo>
                  <a:lnTo>
                    <a:pt x="638" y="917"/>
                  </a:lnTo>
                  <a:lnTo>
                    <a:pt x="0" y="91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52BE4CE6-2742-D5B2-556C-AF99B8501B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51" y="1704"/>
              <a:ext cx="759" cy="917"/>
            </a:xfrm>
            <a:custGeom>
              <a:avLst/>
              <a:gdLst>
                <a:gd name="T0" fmla="*/ 0 w 759"/>
                <a:gd name="T1" fmla="*/ 0 h 917"/>
                <a:gd name="T2" fmla="*/ 363 w 759"/>
                <a:gd name="T3" fmla="*/ 0 h 917"/>
                <a:gd name="T4" fmla="*/ 557 w 759"/>
                <a:gd name="T5" fmla="*/ 776 h 917"/>
                <a:gd name="T6" fmla="*/ 557 w 759"/>
                <a:gd name="T7" fmla="*/ 0 h 917"/>
                <a:gd name="T8" fmla="*/ 759 w 759"/>
                <a:gd name="T9" fmla="*/ 0 h 917"/>
                <a:gd name="T10" fmla="*/ 759 w 759"/>
                <a:gd name="T11" fmla="*/ 917 h 917"/>
                <a:gd name="T12" fmla="*/ 396 w 759"/>
                <a:gd name="T13" fmla="*/ 917 h 917"/>
                <a:gd name="T14" fmla="*/ 201 w 759"/>
                <a:gd name="T15" fmla="*/ 136 h 917"/>
                <a:gd name="T16" fmla="*/ 201 w 759"/>
                <a:gd name="T17" fmla="*/ 917 h 917"/>
                <a:gd name="T18" fmla="*/ 0 w 759"/>
                <a:gd name="T19" fmla="*/ 917 h 917"/>
                <a:gd name="T20" fmla="*/ 0 w 759"/>
                <a:gd name="T21" fmla="*/ 0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9" h="917">
                  <a:moveTo>
                    <a:pt x="0" y="0"/>
                  </a:moveTo>
                  <a:lnTo>
                    <a:pt x="363" y="0"/>
                  </a:lnTo>
                  <a:lnTo>
                    <a:pt x="557" y="776"/>
                  </a:lnTo>
                  <a:lnTo>
                    <a:pt x="557" y="0"/>
                  </a:lnTo>
                  <a:lnTo>
                    <a:pt x="759" y="0"/>
                  </a:lnTo>
                  <a:lnTo>
                    <a:pt x="759" y="917"/>
                  </a:lnTo>
                  <a:lnTo>
                    <a:pt x="396" y="917"/>
                  </a:lnTo>
                  <a:lnTo>
                    <a:pt x="201" y="136"/>
                  </a:lnTo>
                  <a:lnTo>
                    <a:pt x="201" y="917"/>
                  </a:lnTo>
                  <a:lnTo>
                    <a:pt x="0" y="91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B967DEBB-5A54-E501-028C-7C474BB7A15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43" y="1704"/>
              <a:ext cx="741" cy="917"/>
            </a:xfrm>
            <a:custGeom>
              <a:avLst/>
              <a:gdLst>
                <a:gd name="T0" fmla="*/ 146 w 312"/>
                <a:gd name="T1" fmla="*/ 384 h 384"/>
                <a:gd name="T2" fmla="*/ 0 w 312"/>
                <a:gd name="T3" fmla="*/ 384 h 384"/>
                <a:gd name="T4" fmla="*/ 0 w 312"/>
                <a:gd name="T5" fmla="*/ 158 h 384"/>
                <a:gd name="T6" fmla="*/ 92 w 312"/>
                <a:gd name="T7" fmla="*/ 85 h 384"/>
                <a:gd name="T8" fmla="*/ 92 w 312"/>
                <a:gd name="T9" fmla="*/ 300 h 384"/>
                <a:gd name="T10" fmla="*/ 146 w 312"/>
                <a:gd name="T11" fmla="*/ 300 h 384"/>
                <a:gd name="T12" fmla="*/ 198 w 312"/>
                <a:gd name="T13" fmla="*/ 279 h 384"/>
                <a:gd name="T14" fmla="*/ 219 w 312"/>
                <a:gd name="T15" fmla="*/ 226 h 384"/>
                <a:gd name="T16" fmla="*/ 219 w 312"/>
                <a:gd name="T17" fmla="*/ 158 h 384"/>
                <a:gd name="T18" fmla="*/ 198 w 312"/>
                <a:gd name="T19" fmla="*/ 106 h 384"/>
                <a:gd name="T20" fmla="*/ 146 w 312"/>
                <a:gd name="T21" fmla="*/ 85 h 384"/>
                <a:gd name="T22" fmla="*/ 0 w 312"/>
                <a:gd name="T23" fmla="*/ 85 h 384"/>
                <a:gd name="T24" fmla="*/ 0 w 312"/>
                <a:gd name="T25" fmla="*/ 0 h 384"/>
                <a:gd name="T26" fmla="*/ 146 w 312"/>
                <a:gd name="T27" fmla="*/ 0 h 384"/>
                <a:gd name="T28" fmla="*/ 230 w 312"/>
                <a:gd name="T29" fmla="*/ 22 h 384"/>
                <a:gd name="T30" fmla="*/ 290 w 312"/>
                <a:gd name="T31" fmla="*/ 79 h 384"/>
                <a:gd name="T32" fmla="*/ 312 w 312"/>
                <a:gd name="T33" fmla="*/ 158 h 384"/>
                <a:gd name="T34" fmla="*/ 312 w 312"/>
                <a:gd name="T35" fmla="*/ 226 h 384"/>
                <a:gd name="T36" fmla="*/ 290 w 312"/>
                <a:gd name="T37" fmla="*/ 306 h 384"/>
                <a:gd name="T38" fmla="*/ 230 w 312"/>
                <a:gd name="T39" fmla="*/ 363 h 384"/>
                <a:gd name="T40" fmla="*/ 146 w 312"/>
                <a:gd name="T41" fmla="*/ 384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2" h="384">
                  <a:moveTo>
                    <a:pt x="146" y="384"/>
                  </a:moveTo>
                  <a:cubicBezTo>
                    <a:pt x="0" y="384"/>
                    <a:pt x="0" y="384"/>
                    <a:pt x="0" y="384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92" y="85"/>
                    <a:pt x="92" y="85"/>
                    <a:pt x="92" y="85"/>
                  </a:cubicBezTo>
                  <a:cubicBezTo>
                    <a:pt x="92" y="300"/>
                    <a:pt x="92" y="300"/>
                    <a:pt x="92" y="300"/>
                  </a:cubicBezTo>
                  <a:cubicBezTo>
                    <a:pt x="146" y="300"/>
                    <a:pt x="146" y="300"/>
                    <a:pt x="146" y="300"/>
                  </a:cubicBezTo>
                  <a:cubicBezTo>
                    <a:pt x="167" y="300"/>
                    <a:pt x="185" y="293"/>
                    <a:pt x="198" y="279"/>
                  </a:cubicBezTo>
                  <a:cubicBezTo>
                    <a:pt x="212" y="266"/>
                    <a:pt x="219" y="248"/>
                    <a:pt x="219" y="226"/>
                  </a:cubicBezTo>
                  <a:cubicBezTo>
                    <a:pt x="219" y="158"/>
                    <a:pt x="219" y="158"/>
                    <a:pt x="219" y="158"/>
                  </a:cubicBezTo>
                  <a:cubicBezTo>
                    <a:pt x="219" y="137"/>
                    <a:pt x="212" y="119"/>
                    <a:pt x="198" y="106"/>
                  </a:cubicBezTo>
                  <a:cubicBezTo>
                    <a:pt x="185" y="92"/>
                    <a:pt x="167" y="85"/>
                    <a:pt x="146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177" y="0"/>
                    <a:pt x="205" y="7"/>
                    <a:pt x="230" y="22"/>
                  </a:cubicBezTo>
                  <a:cubicBezTo>
                    <a:pt x="255" y="36"/>
                    <a:pt x="275" y="55"/>
                    <a:pt x="290" y="79"/>
                  </a:cubicBezTo>
                  <a:cubicBezTo>
                    <a:pt x="304" y="102"/>
                    <a:pt x="312" y="129"/>
                    <a:pt x="312" y="158"/>
                  </a:cubicBezTo>
                  <a:cubicBezTo>
                    <a:pt x="312" y="226"/>
                    <a:pt x="312" y="226"/>
                    <a:pt x="312" y="226"/>
                  </a:cubicBezTo>
                  <a:cubicBezTo>
                    <a:pt x="312" y="256"/>
                    <a:pt x="304" y="282"/>
                    <a:pt x="290" y="306"/>
                  </a:cubicBezTo>
                  <a:cubicBezTo>
                    <a:pt x="275" y="330"/>
                    <a:pt x="255" y="349"/>
                    <a:pt x="230" y="363"/>
                  </a:cubicBezTo>
                  <a:cubicBezTo>
                    <a:pt x="205" y="377"/>
                    <a:pt x="177" y="384"/>
                    <a:pt x="146" y="3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58938708-E5B1-9B10-7DD5-CD953D2A549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484" y="1704"/>
              <a:ext cx="868" cy="917"/>
            </a:xfrm>
            <a:custGeom>
              <a:avLst/>
              <a:gdLst>
                <a:gd name="T0" fmla="*/ 595 w 868"/>
                <a:gd name="T1" fmla="*/ 0 h 917"/>
                <a:gd name="T2" fmla="*/ 868 w 868"/>
                <a:gd name="T3" fmla="*/ 917 h 917"/>
                <a:gd name="T4" fmla="*/ 645 w 868"/>
                <a:gd name="T5" fmla="*/ 917 h 917"/>
                <a:gd name="T6" fmla="*/ 598 w 868"/>
                <a:gd name="T7" fmla="*/ 738 h 917"/>
                <a:gd name="T8" fmla="*/ 263 w 868"/>
                <a:gd name="T9" fmla="*/ 738 h 917"/>
                <a:gd name="T10" fmla="*/ 218 w 868"/>
                <a:gd name="T11" fmla="*/ 917 h 917"/>
                <a:gd name="T12" fmla="*/ 0 w 868"/>
                <a:gd name="T13" fmla="*/ 917 h 917"/>
                <a:gd name="T14" fmla="*/ 273 w 868"/>
                <a:gd name="T15" fmla="*/ 0 h 917"/>
                <a:gd name="T16" fmla="*/ 595 w 868"/>
                <a:gd name="T17" fmla="*/ 0 h 917"/>
                <a:gd name="T18" fmla="*/ 318 w 868"/>
                <a:gd name="T19" fmla="*/ 544 h 917"/>
                <a:gd name="T20" fmla="*/ 543 w 868"/>
                <a:gd name="T21" fmla="*/ 544 h 917"/>
                <a:gd name="T22" fmla="*/ 429 w 868"/>
                <a:gd name="T23" fmla="*/ 155 h 917"/>
                <a:gd name="T24" fmla="*/ 318 w 868"/>
                <a:gd name="T25" fmla="*/ 544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68" h="917">
                  <a:moveTo>
                    <a:pt x="595" y="0"/>
                  </a:moveTo>
                  <a:lnTo>
                    <a:pt x="868" y="917"/>
                  </a:lnTo>
                  <a:lnTo>
                    <a:pt x="645" y="917"/>
                  </a:lnTo>
                  <a:lnTo>
                    <a:pt x="598" y="738"/>
                  </a:lnTo>
                  <a:lnTo>
                    <a:pt x="263" y="738"/>
                  </a:lnTo>
                  <a:lnTo>
                    <a:pt x="218" y="917"/>
                  </a:lnTo>
                  <a:lnTo>
                    <a:pt x="0" y="917"/>
                  </a:lnTo>
                  <a:lnTo>
                    <a:pt x="273" y="0"/>
                  </a:lnTo>
                  <a:lnTo>
                    <a:pt x="595" y="0"/>
                  </a:lnTo>
                  <a:close/>
                  <a:moveTo>
                    <a:pt x="318" y="544"/>
                  </a:moveTo>
                  <a:lnTo>
                    <a:pt x="543" y="544"/>
                  </a:lnTo>
                  <a:lnTo>
                    <a:pt x="429" y="155"/>
                  </a:lnTo>
                  <a:lnTo>
                    <a:pt x="318" y="5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latin typeface="+mj-lt"/>
              </a:endParaRPr>
            </a:p>
          </p:txBody>
        </p:sp>
      </p:grpSp>
      <p:sp>
        <p:nvSpPr>
          <p:cNvPr id="30" name="Espace réservé du texte 33">
            <a:extLst>
              <a:ext uri="{FF2B5EF4-FFF2-40B4-BE49-F238E27FC236}">
                <a16:creationId xmlns:a16="http://schemas.microsoft.com/office/drawing/2014/main" id="{0B15FBBF-677F-2C64-6EAF-7EE3DE7BBD6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61989" y="3545154"/>
            <a:ext cx="1562638" cy="12003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8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01.</a:t>
            </a:r>
          </a:p>
        </p:txBody>
      </p:sp>
      <p:sp>
        <p:nvSpPr>
          <p:cNvPr id="32" name="Espace réservé du texte 33">
            <a:extLst>
              <a:ext uri="{FF2B5EF4-FFF2-40B4-BE49-F238E27FC236}">
                <a16:creationId xmlns:a16="http://schemas.microsoft.com/office/drawing/2014/main" id="{FD7D47B0-7BD3-198C-9BB1-30D744FB44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16717" y="3781116"/>
            <a:ext cx="5986084" cy="96436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80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SHORT TITLE</a:t>
            </a:r>
          </a:p>
        </p:txBody>
      </p:sp>
      <p:sp>
        <p:nvSpPr>
          <p:cNvPr id="33" name="Espace réservé du texte 33">
            <a:extLst>
              <a:ext uri="{FF2B5EF4-FFF2-40B4-BE49-F238E27FC236}">
                <a16:creationId xmlns:a16="http://schemas.microsoft.com/office/drawing/2014/main" id="{01C07A16-1990-38D2-A59C-0C39505D2D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61989" y="4335183"/>
            <a:ext cx="1562638" cy="12003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8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01.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69117E2C-0A10-FD00-4D02-505B2386DC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16717" y="4571145"/>
            <a:ext cx="5986084" cy="96436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80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SHORT TITLE</a:t>
            </a:r>
          </a:p>
        </p:txBody>
      </p:sp>
      <p:sp>
        <p:nvSpPr>
          <p:cNvPr id="35" name="Espace réservé du texte 33">
            <a:extLst>
              <a:ext uri="{FF2B5EF4-FFF2-40B4-BE49-F238E27FC236}">
                <a16:creationId xmlns:a16="http://schemas.microsoft.com/office/drawing/2014/main" id="{8645D9A9-E36A-DAAC-8314-C173C181CAC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61989" y="5125210"/>
            <a:ext cx="1562638" cy="12003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8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01.</a:t>
            </a:r>
          </a:p>
        </p:txBody>
      </p:sp>
      <p:sp>
        <p:nvSpPr>
          <p:cNvPr id="37" name="Espace réservé du texte 33">
            <a:extLst>
              <a:ext uri="{FF2B5EF4-FFF2-40B4-BE49-F238E27FC236}">
                <a16:creationId xmlns:a16="http://schemas.microsoft.com/office/drawing/2014/main" id="{9C1CB07F-011A-8899-510A-1DBF312051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16717" y="5361172"/>
            <a:ext cx="5986084" cy="96436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80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SHORT TITLE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9DDD1C86-DF92-1559-066B-47F55EF33465}"/>
              </a:ext>
            </a:extLst>
          </p:cNvPr>
          <p:cNvCxnSpPr>
            <a:cxnSpLocks/>
          </p:cNvCxnSpPr>
          <p:nvPr/>
        </p:nvCxnSpPr>
        <p:spPr>
          <a:xfrm rot="5400000">
            <a:off x="-720725" y="3429000"/>
            <a:ext cx="68580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F7B9E08F-C7FD-A40F-C854-8338D3594061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AEB9F00A-DE9D-EE24-961E-BEBC1B88BD20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7A8D7025-8BC8-5C47-CB88-39685759EA31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A43C0593-11AA-4CA7-9E41-8C64EC9E936D}" type="slidenum">
              <a:rPr lang="fr-FR" smtClean="0"/>
              <a:t>‹N°›</a:t>
            </a:fld>
            <a:endParaRPr lang="fr-FR"/>
          </a:p>
        </p:txBody>
      </p:sp>
      <p:grpSp>
        <p:nvGrpSpPr>
          <p:cNvPr id="14" name="Groupe 15">
            <a:extLst>
              <a:ext uri="{FF2B5EF4-FFF2-40B4-BE49-F238E27FC236}">
                <a16:creationId xmlns:a16="http://schemas.microsoft.com/office/drawing/2014/main" id="{7034AC25-3642-5C50-E8EE-0EB6B1BA7649}"/>
              </a:ext>
            </a:extLst>
          </p:cNvPr>
          <p:cNvGrpSpPr>
            <a:grpSpLocks noChangeAspect="1"/>
          </p:cNvGrpSpPr>
          <p:nvPr/>
        </p:nvGrpSpPr>
        <p:grpSpPr>
          <a:xfrm>
            <a:off x="2659036" y="6372200"/>
            <a:ext cx="108000" cy="108000"/>
            <a:chOff x="961227" y="5651700"/>
            <a:chExt cx="54000" cy="54000"/>
          </a:xfrm>
        </p:grpSpPr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ECC54CEA-101B-8040-A106-29C59B110C4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B9DE0450-AF2B-1C0F-8DB6-BF8FF777835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252053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E2FE2949-3E63-CF24-C76E-9CDD0D847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" y="6523037"/>
            <a:ext cx="236536" cy="237260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CEA5A18-04FA-AE1D-E791-717B01CF05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58568" y="4386065"/>
            <a:ext cx="8391432" cy="1897955"/>
          </a:xfrm>
        </p:spPr>
        <p:txBody>
          <a:bodyPr>
            <a:spAutoFit/>
          </a:bodyPr>
          <a:lstStyle>
            <a:lvl1pPr>
              <a:lnSpc>
                <a:spcPct val="60000"/>
              </a:lnSpc>
              <a:defRPr sz="10000"/>
            </a:lvl1pPr>
          </a:lstStyle>
          <a:p>
            <a:r>
              <a:rPr lang="fr-FR" dirty="0"/>
              <a:t>CHAPTER</a:t>
            </a:r>
            <a:br>
              <a:rPr lang="fr-FR" dirty="0"/>
            </a:br>
            <a:r>
              <a:rPr lang="fr-FR" dirty="0"/>
              <a:t>TITLE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339994C3-08AA-7BA4-F7BB-F31A0CEEE041}"/>
              </a:ext>
            </a:extLst>
          </p:cNvPr>
          <p:cNvCxnSpPr>
            <a:cxnSpLocks/>
          </p:cNvCxnSpPr>
          <p:nvPr/>
        </p:nvCxnSpPr>
        <p:spPr>
          <a:xfrm rot="5400000">
            <a:off x="-715964" y="3429000"/>
            <a:ext cx="68580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B19A7C7-0F45-5C33-898D-3563969498D3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E03DBFC-569D-1EFD-2875-B479572F5D0E}"/>
              </a:ext>
            </a:extLst>
          </p:cNvPr>
          <p:cNvGrpSpPr>
            <a:grpSpLocks noChangeAspect="1"/>
          </p:cNvGrpSpPr>
          <p:nvPr/>
        </p:nvGrpSpPr>
        <p:grpSpPr>
          <a:xfrm>
            <a:off x="2659036" y="6372200"/>
            <a:ext cx="108000" cy="108000"/>
            <a:chOff x="961227" y="5651700"/>
            <a:chExt cx="54000" cy="54000"/>
          </a:xfrm>
        </p:grpSpPr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FD927180-CA9B-E835-466D-7E90CC1AD25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8C75F262-ACA1-315C-AA99-2AEFBDE62CFD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Espace réservé du texte 33">
            <a:extLst>
              <a:ext uri="{FF2B5EF4-FFF2-40B4-BE49-F238E27FC236}">
                <a16:creationId xmlns:a16="http://schemas.microsoft.com/office/drawing/2014/main" id="{3176A187-8BCD-E319-DFDD-65BC72E612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8000" y="-41637"/>
            <a:ext cx="2218750" cy="216982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48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3F3ADB9-02EA-BE8B-9038-DADF1A68073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90F027C-2700-687F-0028-BF34C0190D9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43C0593-11AA-4CA7-9E41-8C64EC9E93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99246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 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E2FE2949-3E63-CF24-C76E-9CDD0D847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" y="6523037"/>
            <a:ext cx="236536" cy="237260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CEA5A18-04FA-AE1D-E791-717B01CF05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58569" y="4386064"/>
            <a:ext cx="6593538" cy="1897955"/>
          </a:xfrm>
        </p:spPr>
        <p:txBody>
          <a:bodyPr/>
          <a:lstStyle>
            <a:lvl1pPr>
              <a:lnSpc>
                <a:spcPct val="60000"/>
              </a:lnSpc>
              <a:defRPr sz="10000">
                <a:solidFill>
                  <a:srgbClr val="1E1E1E"/>
                </a:solidFill>
              </a:defRPr>
            </a:lvl1pPr>
          </a:lstStyle>
          <a:p>
            <a:r>
              <a:rPr lang="fr-FR" dirty="0"/>
              <a:t>CHAPTER</a:t>
            </a:r>
            <a:br>
              <a:rPr lang="fr-FR" dirty="0"/>
            </a:br>
            <a:r>
              <a:rPr lang="fr-FR" dirty="0"/>
              <a:t>TITLE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339994C3-08AA-7BA4-F7BB-F31A0CEEE041}"/>
              </a:ext>
            </a:extLst>
          </p:cNvPr>
          <p:cNvCxnSpPr>
            <a:cxnSpLocks/>
          </p:cNvCxnSpPr>
          <p:nvPr/>
        </p:nvCxnSpPr>
        <p:spPr>
          <a:xfrm rot="5400000">
            <a:off x="-715964" y="3429000"/>
            <a:ext cx="68580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B19A7C7-0F45-5C33-898D-3563969498D3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E03DBFC-569D-1EFD-2875-B479572F5D0E}"/>
              </a:ext>
            </a:extLst>
          </p:cNvPr>
          <p:cNvGrpSpPr>
            <a:grpSpLocks noChangeAspect="1"/>
          </p:cNvGrpSpPr>
          <p:nvPr/>
        </p:nvGrpSpPr>
        <p:grpSpPr>
          <a:xfrm>
            <a:off x="2659036" y="6372200"/>
            <a:ext cx="108000" cy="108000"/>
            <a:chOff x="961227" y="5651700"/>
            <a:chExt cx="54000" cy="54000"/>
          </a:xfrm>
        </p:grpSpPr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FD927180-CA9B-E835-466D-7E90CC1AD25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8C75F262-ACA1-315C-AA99-2AEFBDE62CFD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Espace réservé du texte 33">
            <a:extLst>
              <a:ext uri="{FF2B5EF4-FFF2-40B4-BE49-F238E27FC236}">
                <a16:creationId xmlns:a16="http://schemas.microsoft.com/office/drawing/2014/main" id="{3176A187-8BCD-E319-DFDD-65BC72E612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8000" y="-41637"/>
            <a:ext cx="2218750" cy="216982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48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4" name="Espace réservé du texte 33">
            <a:extLst>
              <a:ext uri="{FF2B5EF4-FFF2-40B4-BE49-F238E27FC236}">
                <a16:creationId xmlns:a16="http://schemas.microsoft.com/office/drawing/2014/main" id="{3ABFBEE4-924D-2EBF-0E01-AA34189296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95875" y="4015584"/>
            <a:ext cx="2562818" cy="2180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 err="1"/>
              <a:t>Chapter</a:t>
            </a:r>
            <a:r>
              <a:rPr lang="fr-FR" dirty="0"/>
              <a:t> </a:t>
            </a:r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4C1C48-296F-94E7-74EC-1CD6CDBB86F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6C38C74-646D-1488-B41F-9ED42773861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43C0593-11AA-4CA7-9E41-8C64EC9E93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89998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E2FE2949-3E63-CF24-C76E-9CDD0D847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" y="6523037"/>
            <a:ext cx="236536" cy="237260"/>
          </a:xfrm>
          <a:prstGeom prst="rect">
            <a:avLst/>
          </a:prstGeom>
        </p:spPr>
      </p:pic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F9ECD185-A6B9-964C-2AAC-510B4E1536F1}"/>
              </a:ext>
            </a:extLst>
          </p:cNvPr>
          <p:cNvCxnSpPr>
            <a:cxnSpLocks/>
          </p:cNvCxnSpPr>
          <p:nvPr/>
        </p:nvCxnSpPr>
        <p:spPr>
          <a:xfrm rot="5400000">
            <a:off x="-2979737" y="3429000"/>
            <a:ext cx="68580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18EF5925-C040-5EA5-EF71-200D44EDC0C6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B29CEC2-5529-7F44-A01D-E66AEE356C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1700" y="3395450"/>
            <a:ext cx="9352300" cy="3003550"/>
          </a:xfrm>
          <a:prstGeom prst="rect">
            <a:avLst/>
          </a:prstGeom>
        </p:spPr>
        <p:txBody>
          <a:bodyPr lIns="0" tIns="0" bIns="0" anchor="b"/>
          <a:lstStyle>
            <a:lvl1pPr marL="0" indent="0">
              <a:lnSpc>
                <a:spcPct val="60000"/>
              </a:lnSpc>
              <a:spcBef>
                <a:spcPts val="0"/>
              </a:spcBef>
              <a:buNone/>
              <a:defRPr sz="14000" cap="all" baseline="0">
                <a:latin typeface="+mj-lt"/>
              </a:defRPr>
            </a:lvl1pPr>
            <a:lvl2pPr marL="457200" indent="0">
              <a:buNone/>
              <a:defRPr/>
            </a:lvl2pPr>
            <a:lvl3pPr>
              <a:defRPr/>
            </a:lvl3pPr>
          </a:lstStyle>
          <a:p>
            <a:pPr lvl="0"/>
            <a:r>
              <a:rPr lang="fr-FR" dirty="0"/>
              <a:t>small headlines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3BABC6C7-397C-A02B-8197-D65B8B928586}"/>
              </a:ext>
            </a:extLst>
          </p:cNvPr>
          <p:cNvGrpSpPr>
            <a:grpSpLocks noChangeAspect="1"/>
          </p:cNvGrpSpPr>
          <p:nvPr/>
        </p:nvGrpSpPr>
        <p:grpSpPr>
          <a:xfrm>
            <a:off x="395263" y="6372200"/>
            <a:ext cx="108000" cy="108000"/>
            <a:chOff x="961227" y="5651700"/>
            <a:chExt cx="54000" cy="54000"/>
          </a:xfrm>
        </p:grpSpPr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A55D3EC8-D505-FE10-8BED-BBD3CC650FC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252D7E7F-6337-3A41-89F6-B9643069297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E718E65-E075-36AC-0EAA-F9B60A547B2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50B60F5-161E-BC17-38C5-FB1D5A2FEEF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43C0593-11AA-4CA7-9E41-8C64EC9E93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07459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SENT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E2FE2949-3E63-CF24-C76E-9CDD0D847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" y="6523037"/>
            <a:ext cx="236536" cy="237260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B29CEC2-5529-7F44-A01D-E66AEE356C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1700" y="3213000"/>
            <a:ext cx="7670800" cy="3003550"/>
          </a:xfrm>
          <a:prstGeom prst="rect">
            <a:avLst/>
          </a:prstGeom>
        </p:spPr>
        <p:txBody>
          <a:bodyPr lIns="0" tIns="0" bIns="0" anchor="b"/>
          <a:lstStyle>
            <a:lvl1pPr marL="0" indent="0">
              <a:lnSpc>
                <a:spcPct val="71000"/>
              </a:lnSpc>
              <a:spcBef>
                <a:spcPts val="0"/>
              </a:spcBef>
              <a:buNone/>
              <a:defRPr sz="8000" cap="none" baseline="0"/>
            </a:lvl1pPr>
            <a:lvl2pPr marL="457200" indent="0">
              <a:buNone/>
              <a:defRPr/>
            </a:lvl2pPr>
            <a:lvl3pPr>
              <a:defRPr/>
            </a:lvl3pPr>
          </a:lstStyle>
          <a:p>
            <a:pPr lvl="0"/>
            <a:r>
              <a:rPr lang="fr-FR" dirty="0"/>
              <a:t>small sentence</a:t>
            </a:r>
          </a:p>
        </p:txBody>
      </p: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F5AEF54D-ACC6-E4BF-BDF7-4FA9C4AB3BC9}"/>
              </a:ext>
            </a:extLst>
          </p:cNvPr>
          <p:cNvCxnSpPr>
            <a:cxnSpLocks/>
          </p:cNvCxnSpPr>
          <p:nvPr/>
        </p:nvCxnSpPr>
        <p:spPr>
          <a:xfrm rot="5400000">
            <a:off x="-2979737" y="3429000"/>
            <a:ext cx="68580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521EACDD-4300-8312-3807-126ECF6874B7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e 9">
            <a:extLst>
              <a:ext uri="{FF2B5EF4-FFF2-40B4-BE49-F238E27FC236}">
                <a16:creationId xmlns:a16="http://schemas.microsoft.com/office/drawing/2014/main" id="{63C1B828-82C5-8972-3D1E-E8FCF21CAA1C}"/>
              </a:ext>
            </a:extLst>
          </p:cNvPr>
          <p:cNvGrpSpPr>
            <a:grpSpLocks noChangeAspect="1"/>
          </p:cNvGrpSpPr>
          <p:nvPr/>
        </p:nvGrpSpPr>
        <p:grpSpPr>
          <a:xfrm>
            <a:off x="395263" y="6372200"/>
            <a:ext cx="108000" cy="108000"/>
            <a:chOff x="961227" y="5651700"/>
            <a:chExt cx="54000" cy="54000"/>
          </a:xfrm>
        </p:grpSpPr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E53CEF61-55E0-1A3C-D661-509266EE415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12DFF870-FE15-86CA-B705-7E2C05DD5695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8AD29F2-F2B3-DE89-703C-4BFB7260ED6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A64DC07-713F-D9A6-CC7F-C74B1431E84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43C0593-11AA-4CA7-9E41-8C64EC9E93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30197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SENT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E2FE2949-3E63-CF24-C76E-9CDD0D847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" y="6523037"/>
            <a:ext cx="236536" cy="237260"/>
          </a:xfrm>
          <a:prstGeom prst="rect">
            <a:avLst/>
          </a:prstGeom>
        </p:spPr>
      </p:pic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18EF5925-C040-5EA5-EF71-200D44EDC0C6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3232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B29CEC2-5529-7F44-A01D-E66AEE356C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1700" y="3105000"/>
            <a:ext cx="7221538" cy="3003550"/>
          </a:xfrm>
          <a:prstGeom prst="rect">
            <a:avLst/>
          </a:prstGeom>
        </p:spPr>
        <p:txBody>
          <a:bodyPr lIns="0" tIns="0" bIns="0" anchor="b"/>
          <a:lstStyle>
            <a:lvl1pPr marL="0" indent="0">
              <a:lnSpc>
                <a:spcPct val="78000"/>
              </a:lnSpc>
              <a:spcBef>
                <a:spcPts val="0"/>
              </a:spcBef>
              <a:buNone/>
              <a:defRPr sz="4000" cap="none" baseline="0"/>
            </a:lvl1pPr>
            <a:lvl2pPr marL="457200" indent="0">
              <a:buNone/>
              <a:defRPr/>
            </a:lvl2pPr>
            <a:lvl3pPr>
              <a:defRPr/>
            </a:lvl3pPr>
          </a:lstStyle>
          <a:p>
            <a:pPr lvl="0"/>
            <a:r>
              <a:rPr lang="fr-FR" dirty="0"/>
              <a:t>Big sentence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A2B4E76B-4EBD-12C2-5C17-477E002F9449}"/>
              </a:ext>
            </a:extLst>
          </p:cNvPr>
          <p:cNvCxnSpPr>
            <a:cxnSpLocks/>
          </p:cNvCxnSpPr>
          <p:nvPr/>
        </p:nvCxnSpPr>
        <p:spPr>
          <a:xfrm rot="5400000">
            <a:off x="-2979737" y="3429000"/>
            <a:ext cx="68580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0C7B009B-7690-59A9-6600-57B9211AF922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3206FB4-0CED-D2ED-3DBF-04FE0C121FB9}"/>
              </a:ext>
            </a:extLst>
          </p:cNvPr>
          <p:cNvGrpSpPr>
            <a:grpSpLocks noChangeAspect="1"/>
          </p:cNvGrpSpPr>
          <p:nvPr/>
        </p:nvGrpSpPr>
        <p:grpSpPr>
          <a:xfrm>
            <a:off x="395263" y="6372200"/>
            <a:ext cx="108000" cy="108000"/>
            <a:chOff x="961227" y="5651700"/>
            <a:chExt cx="54000" cy="54000"/>
          </a:xfrm>
        </p:grpSpPr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F6D38EE7-C55E-7034-3096-06E9AEF47FA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A08185FB-E327-0E65-A8BB-EC0F35975C2F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Espace réservé du texte 33">
            <a:extLst>
              <a:ext uri="{FF2B5EF4-FFF2-40B4-BE49-F238E27FC236}">
                <a16:creationId xmlns:a16="http://schemas.microsoft.com/office/drawing/2014/main" id="{C743F72E-9905-E660-E530-FC72773A189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37431" y="5824050"/>
            <a:ext cx="2419612" cy="258532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>
              <a:buNone/>
              <a:defRPr sz="1200" cap="none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4D90A1-B300-FAF7-515F-E122AC2698F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2CBED8-E444-9BAD-46C1-774E482BA85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43C0593-11AA-4CA7-9E41-8C64EC9E93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83123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/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E2FE2949-3E63-CF24-C76E-9CDD0D847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" y="6523037"/>
            <a:ext cx="236536" cy="237260"/>
          </a:xfrm>
          <a:prstGeom prst="rect">
            <a:avLst/>
          </a:prstGeom>
        </p:spPr>
      </p:pic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0D236E2-97C3-0BF1-E8D3-3FB8EBE32B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1700" y="1279525"/>
            <a:ext cx="4516435" cy="47148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endParaRPr lang="fr-FR" dirty="0"/>
          </a:p>
        </p:txBody>
      </p: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1698EB41-BDB7-CEA1-44A5-0F0C08E335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80101" y="1279525"/>
            <a:ext cx="2692400" cy="47148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latin typeface="MBLZ text" pitchFamily="2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1" name="Espace réservé du texte 8">
            <a:extLst>
              <a:ext uri="{FF2B5EF4-FFF2-40B4-BE49-F238E27FC236}">
                <a16:creationId xmlns:a16="http://schemas.microsoft.com/office/drawing/2014/main" id="{661A8B85-B1D9-00A1-9999-B8554597EB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017001" y="1279525"/>
            <a:ext cx="2692400" cy="47148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latin typeface="MBLZ text" pitchFamily="2" charset="0"/>
              </a:defRPr>
            </a:lvl1pPr>
          </a:lstStyle>
          <a:p>
            <a:pPr lvl="0"/>
            <a:endParaRPr lang="fr-FR" dirty="0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84F2D11B-9255-71D3-38C8-D4C0420080C6}"/>
              </a:ext>
            </a:extLst>
          </p:cNvPr>
          <p:cNvCxnSpPr>
            <a:cxnSpLocks/>
          </p:cNvCxnSpPr>
          <p:nvPr/>
        </p:nvCxnSpPr>
        <p:spPr>
          <a:xfrm rot="5400000">
            <a:off x="-2979737" y="3429000"/>
            <a:ext cx="68580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84BB96A1-14F1-D12D-14A9-F84404DEB47A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C2D8A06-C670-4DE6-B020-742A48D25FD3}"/>
              </a:ext>
            </a:extLst>
          </p:cNvPr>
          <p:cNvGrpSpPr>
            <a:grpSpLocks noChangeAspect="1"/>
          </p:cNvGrpSpPr>
          <p:nvPr/>
        </p:nvGrpSpPr>
        <p:grpSpPr>
          <a:xfrm>
            <a:off x="395263" y="6372200"/>
            <a:ext cx="108000" cy="108000"/>
            <a:chOff x="961227" y="5651700"/>
            <a:chExt cx="54000" cy="54000"/>
          </a:xfrm>
        </p:grpSpPr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314071AB-E6D8-C376-3E0C-119F3FDE2F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DC6A507D-2A64-F0E1-4063-07766228500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697159-D75A-4714-515C-6BEC29BBC8D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7626499-2825-DE68-8B15-B32FA997CC1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43C0593-11AA-4CA7-9E41-8C64EC9E936D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DDD1AE8-BA50-A6AA-3A01-29730AC9F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27" y="398001"/>
            <a:ext cx="10810874" cy="246221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defRPr/>
            </a:lvl1pPr>
          </a:lstStyle>
          <a:p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C354788-8937-7AB6-7E26-2E09E6772F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8525" y="613900"/>
            <a:ext cx="10810862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5818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—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15A39B88-2052-61CA-A833-5DA4A3F9305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64349" y="439351"/>
            <a:ext cx="1317206" cy="248024"/>
            <a:chOff x="1328" y="1689"/>
            <a:chExt cx="5024" cy="946"/>
          </a:xfrm>
          <a:solidFill>
            <a:schemeClr val="tx1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9C656A00-0D59-394B-0A5A-E7835DB046B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28" y="1704"/>
              <a:ext cx="868" cy="917"/>
            </a:xfrm>
            <a:custGeom>
              <a:avLst/>
              <a:gdLst>
                <a:gd name="T0" fmla="*/ 595 w 868"/>
                <a:gd name="T1" fmla="*/ 0 h 917"/>
                <a:gd name="T2" fmla="*/ 868 w 868"/>
                <a:gd name="T3" fmla="*/ 917 h 917"/>
                <a:gd name="T4" fmla="*/ 643 w 868"/>
                <a:gd name="T5" fmla="*/ 917 h 917"/>
                <a:gd name="T6" fmla="*/ 595 w 868"/>
                <a:gd name="T7" fmla="*/ 738 h 917"/>
                <a:gd name="T8" fmla="*/ 263 w 868"/>
                <a:gd name="T9" fmla="*/ 738 h 917"/>
                <a:gd name="T10" fmla="*/ 216 w 868"/>
                <a:gd name="T11" fmla="*/ 917 h 917"/>
                <a:gd name="T12" fmla="*/ 0 w 868"/>
                <a:gd name="T13" fmla="*/ 917 h 917"/>
                <a:gd name="T14" fmla="*/ 273 w 868"/>
                <a:gd name="T15" fmla="*/ 0 h 917"/>
                <a:gd name="T16" fmla="*/ 595 w 868"/>
                <a:gd name="T17" fmla="*/ 0 h 917"/>
                <a:gd name="T18" fmla="*/ 318 w 868"/>
                <a:gd name="T19" fmla="*/ 544 h 917"/>
                <a:gd name="T20" fmla="*/ 543 w 868"/>
                <a:gd name="T21" fmla="*/ 544 h 917"/>
                <a:gd name="T22" fmla="*/ 429 w 868"/>
                <a:gd name="T23" fmla="*/ 155 h 917"/>
                <a:gd name="T24" fmla="*/ 318 w 868"/>
                <a:gd name="T25" fmla="*/ 544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68" h="917">
                  <a:moveTo>
                    <a:pt x="595" y="0"/>
                  </a:moveTo>
                  <a:lnTo>
                    <a:pt x="868" y="917"/>
                  </a:lnTo>
                  <a:lnTo>
                    <a:pt x="643" y="917"/>
                  </a:lnTo>
                  <a:lnTo>
                    <a:pt x="595" y="738"/>
                  </a:lnTo>
                  <a:lnTo>
                    <a:pt x="263" y="738"/>
                  </a:lnTo>
                  <a:lnTo>
                    <a:pt x="216" y="917"/>
                  </a:lnTo>
                  <a:lnTo>
                    <a:pt x="0" y="917"/>
                  </a:lnTo>
                  <a:lnTo>
                    <a:pt x="273" y="0"/>
                  </a:lnTo>
                  <a:lnTo>
                    <a:pt x="595" y="0"/>
                  </a:lnTo>
                  <a:close/>
                  <a:moveTo>
                    <a:pt x="318" y="544"/>
                  </a:moveTo>
                  <a:lnTo>
                    <a:pt x="543" y="544"/>
                  </a:lnTo>
                  <a:lnTo>
                    <a:pt x="429" y="155"/>
                  </a:lnTo>
                  <a:lnTo>
                    <a:pt x="318" y="5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0CE54E7D-AE64-3F2A-D39E-67DB8DCBBF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99" y="1689"/>
              <a:ext cx="790" cy="946"/>
            </a:xfrm>
            <a:custGeom>
              <a:avLst/>
              <a:gdLst>
                <a:gd name="T0" fmla="*/ 169 w 333"/>
                <a:gd name="T1" fmla="*/ 251 h 396"/>
                <a:gd name="T2" fmla="*/ 169 w 333"/>
                <a:gd name="T3" fmla="*/ 173 h 396"/>
                <a:gd name="T4" fmla="*/ 333 w 333"/>
                <a:gd name="T5" fmla="*/ 173 h 396"/>
                <a:gd name="T6" fmla="*/ 333 w 333"/>
                <a:gd name="T7" fmla="*/ 173 h 396"/>
                <a:gd name="T8" fmla="*/ 333 w 333"/>
                <a:gd name="T9" fmla="*/ 241 h 396"/>
                <a:gd name="T10" fmla="*/ 313 w 333"/>
                <a:gd name="T11" fmla="*/ 322 h 396"/>
                <a:gd name="T12" fmla="*/ 256 w 333"/>
                <a:gd name="T13" fmla="*/ 377 h 396"/>
                <a:gd name="T14" fmla="*/ 170 w 333"/>
                <a:gd name="T15" fmla="*/ 396 h 396"/>
                <a:gd name="T16" fmla="*/ 83 w 333"/>
                <a:gd name="T17" fmla="*/ 376 h 396"/>
                <a:gd name="T18" fmla="*/ 22 w 333"/>
                <a:gd name="T19" fmla="*/ 319 h 396"/>
                <a:gd name="T20" fmla="*/ 0 w 333"/>
                <a:gd name="T21" fmla="*/ 237 h 396"/>
                <a:gd name="T22" fmla="*/ 0 w 333"/>
                <a:gd name="T23" fmla="*/ 160 h 396"/>
                <a:gd name="T24" fmla="*/ 22 w 333"/>
                <a:gd name="T25" fmla="*/ 78 h 396"/>
                <a:gd name="T26" fmla="*/ 82 w 333"/>
                <a:gd name="T27" fmla="*/ 21 h 396"/>
                <a:gd name="T28" fmla="*/ 168 w 333"/>
                <a:gd name="T29" fmla="*/ 0 h 396"/>
                <a:gd name="T30" fmla="*/ 241 w 333"/>
                <a:gd name="T31" fmla="*/ 15 h 396"/>
                <a:gd name="T32" fmla="*/ 298 w 333"/>
                <a:gd name="T33" fmla="*/ 60 h 396"/>
                <a:gd name="T34" fmla="*/ 330 w 333"/>
                <a:gd name="T35" fmla="*/ 141 h 396"/>
                <a:gd name="T36" fmla="*/ 237 w 333"/>
                <a:gd name="T37" fmla="*/ 141 h 396"/>
                <a:gd name="T38" fmla="*/ 213 w 333"/>
                <a:gd name="T39" fmla="*/ 98 h 396"/>
                <a:gd name="T40" fmla="*/ 168 w 333"/>
                <a:gd name="T41" fmla="*/ 84 h 396"/>
                <a:gd name="T42" fmla="*/ 114 w 333"/>
                <a:gd name="T43" fmla="*/ 105 h 396"/>
                <a:gd name="T44" fmla="*/ 93 w 333"/>
                <a:gd name="T45" fmla="*/ 160 h 396"/>
                <a:gd name="T46" fmla="*/ 93 w 333"/>
                <a:gd name="T47" fmla="*/ 237 h 396"/>
                <a:gd name="T48" fmla="*/ 115 w 333"/>
                <a:gd name="T49" fmla="*/ 292 h 396"/>
                <a:gd name="T50" fmla="*/ 169 w 333"/>
                <a:gd name="T51" fmla="*/ 312 h 396"/>
                <a:gd name="T52" fmla="*/ 220 w 333"/>
                <a:gd name="T53" fmla="*/ 297 h 396"/>
                <a:gd name="T54" fmla="*/ 243 w 333"/>
                <a:gd name="T55" fmla="*/ 251 h 396"/>
                <a:gd name="T56" fmla="*/ 169 w 333"/>
                <a:gd name="T57" fmla="*/ 251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33" h="396">
                  <a:moveTo>
                    <a:pt x="169" y="251"/>
                  </a:moveTo>
                  <a:cubicBezTo>
                    <a:pt x="169" y="173"/>
                    <a:pt x="169" y="173"/>
                    <a:pt x="169" y="173"/>
                  </a:cubicBezTo>
                  <a:cubicBezTo>
                    <a:pt x="333" y="173"/>
                    <a:pt x="333" y="173"/>
                    <a:pt x="333" y="173"/>
                  </a:cubicBezTo>
                  <a:cubicBezTo>
                    <a:pt x="333" y="173"/>
                    <a:pt x="333" y="173"/>
                    <a:pt x="333" y="173"/>
                  </a:cubicBezTo>
                  <a:cubicBezTo>
                    <a:pt x="333" y="241"/>
                    <a:pt x="333" y="241"/>
                    <a:pt x="333" y="241"/>
                  </a:cubicBezTo>
                  <a:cubicBezTo>
                    <a:pt x="333" y="271"/>
                    <a:pt x="326" y="298"/>
                    <a:pt x="313" y="322"/>
                  </a:cubicBezTo>
                  <a:cubicBezTo>
                    <a:pt x="299" y="345"/>
                    <a:pt x="280" y="363"/>
                    <a:pt x="256" y="377"/>
                  </a:cubicBezTo>
                  <a:cubicBezTo>
                    <a:pt x="231" y="390"/>
                    <a:pt x="202" y="396"/>
                    <a:pt x="170" y="396"/>
                  </a:cubicBezTo>
                  <a:cubicBezTo>
                    <a:pt x="138" y="396"/>
                    <a:pt x="109" y="389"/>
                    <a:pt x="83" y="376"/>
                  </a:cubicBezTo>
                  <a:cubicBezTo>
                    <a:pt x="57" y="362"/>
                    <a:pt x="37" y="343"/>
                    <a:pt x="22" y="319"/>
                  </a:cubicBezTo>
                  <a:cubicBezTo>
                    <a:pt x="8" y="294"/>
                    <a:pt x="0" y="267"/>
                    <a:pt x="0" y="237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0" y="130"/>
                    <a:pt x="7" y="102"/>
                    <a:pt x="22" y="78"/>
                  </a:cubicBezTo>
                  <a:cubicBezTo>
                    <a:pt x="36" y="54"/>
                    <a:pt x="56" y="35"/>
                    <a:pt x="82" y="21"/>
                  </a:cubicBezTo>
                  <a:cubicBezTo>
                    <a:pt x="107" y="7"/>
                    <a:pt x="136" y="0"/>
                    <a:pt x="168" y="0"/>
                  </a:cubicBezTo>
                  <a:cubicBezTo>
                    <a:pt x="195" y="0"/>
                    <a:pt x="219" y="5"/>
                    <a:pt x="241" y="15"/>
                  </a:cubicBezTo>
                  <a:cubicBezTo>
                    <a:pt x="264" y="24"/>
                    <a:pt x="283" y="39"/>
                    <a:pt x="298" y="60"/>
                  </a:cubicBezTo>
                  <a:cubicBezTo>
                    <a:pt x="314" y="81"/>
                    <a:pt x="325" y="108"/>
                    <a:pt x="330" y="141"/>
                  </a:cubicBezTo>
                  <a:cubicBezTo>
                    <a:pt x="237" y="141"/>
                    <a:pt x="237" y="141"/>
                    <a:pt x="237" y="141"/>
                  </a:cubicBezTo>
                  <a:cubicBezTo>
                    <a:pt x="233" y="122"/>
                    <a:pt x="225" y="108"/>
                    <a:pt x="213" y="98"/>
                  </a:cubicBezTo>
                  <a:cubicBezTo>
                    <a:pt x="201" y="89"/>
                    <a:pt x="186" y="84"/>
                    <a:pt x="168" y="84"/>
                  </a:cubicBezTo>
                  <a:cubicBezTo>
                    <a:pt x="145" y="84"/>
                    <a:pt x="127" y="91"/>
                    <a:pt x="114" y="105"/>
                  </a:cubicBezTo>
                  <a:cubicBezTo>
                    <a:pt x="100" y="119"/>
                    <a:pt x="93" y="137"/>
                    <a:pt x="93" y="160"/>
                  </a:cubicBezTo>
                  <a:cubicBezTo>
                    <a:pt x="93" y="237"/>
                    <a:pt x="93" y="237"/>
                    <a:pt x="93" y="237"/>
                  </a:cubicBezTo>
                  <a:cubicBezTo>
                    <a:pt x="93" y="260"/>
                    <a:pt x="100" y="278"/>
                    <a:pt x="115" y="292"/>
                  </a:cubicBezTo>
                  <a:cubicBezTo>
                    <a:pt x="130" y="305"/>
                    <a:pt x="148" y="312"/>
                    <a:pt x="169" y="312"/>
                  </a:cubicBezTo>
                  <a:cubicBezTo>
                    <a:pt x="189" y="312"/>
                    <a:pt x="206" y="307"/>
                    <a:pt x="220" y="297"/>
                  </a:cubicBezTo>
                  <a:cubicBezTo>
                    <a:pt x="234" y="287"/>
                    <a:pt x="241" y="272"/>
                    <a:pt x="243" y="251"/>
                  </a:cubicBezTo>
                  <a:lnTo>
                    <a:pt x="169" y="2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06D2F09D-0FAA-6FCD-620F-43ECDCB4AE5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4" y="1704"/>
              <a:ext cx="638" cy="917"/>
            </a:xfrm>
            <a:custGeom>
              <a:avLst/>
              <a:gdLst>
                <a:gd name="T0" fmla="*/ 0 w 638"/>
                <a:gd name="T1" fmla="*/ 0 h 917"/>
                <a:gd name="T2" fmla="*/ 638 w 638"/>
                <a:gd name="T3" fmla="*/ 0 h 917"/>
                <a:gd name="T4" fmla="*/ 638 w 638"/>
                <a:gd name="T5" fmla="*/ 193 h 917"/>
                <a:gd name="T6" fmla="*/ 216 w 638"/>
                <a:gd name="T7" fmla="*/ 193 h 917"/>
                <a:gd name="T8" fmla="*/ 216 w 638"/>
                <a:gd name="T9" fmla="*/ 363 h 917"/>
                <a:gd name="T10" fmla="*/ 631 w 638"/>
                <a:gd name="T11" fmla="*/ 363 h 917"/>
                <a:gd name="T12" fmla="*/ 631 w 638"/>
                <a:gd name="T13" fmla="*/ 547 h 917"/>
                <a:gd name="T14" fmla="*/ 216 w 638"/>
                <a:gd name="T15" fmla="*/ 547 h 917"/>
                <a:gd name="T16" fmla="*/ 216 w 638"/>
                <a:gd name="T17" fmla="*/ 726 h 917"/>
                <a:gd name="T18" fmla="*/ 638 w 638"/>
                <a:gd name="T19" fmla="*/ 726 h 917"/>
                <a:gd name="T20" fmla="*/ 638 w 638"/>
                <a:gd name="T21" fmla="*/ 917 h 917"/>
                <a:gd name="T22" fmla="*/ 0 w 638"/>
                <a:gd name="T23" fmla="*/ 917 h 917"/>
                <a:gd name="T24" fmla="*/ 0 w 638"/>
                <a:gd name="T25" fmla="*/ 0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8" h="917">
                  <a:moveTo>
                    <a:pt x="0" y="0"/>
                  </a:moveTo>
                  <a:lnTo>
                    <a:pt x="638" y="0"/>
                  </a:lnTo>
                  <a:lnTo>
                    <a:pt x="638" y="193"/>
                  </a:lnTo>
                  <a:lnTo>
                    <a:pt x="216" y="193"/>
                  </a:lnTo>
                  <a:lnTo>
                    <a:pt x="216" y="363"/>
                  </a:lnTo>
                  <a:lnTo>
                    <a:pt x="631" y="363"/>
                  </a:lnTo>
                  <a:lnTo>
                    <a:pt x="631" y="547"/>
                  </a:lnTo>
                  <a:lnTo>
                    <a:pt x="216" y="547"/>
                  </a:lnTo>
                  <a:lnTo>
                    <a:pt x="216" y="726"/>
                  </a:lnTo>
                  <a:lnTo>
                    <a:pt x="638" y="726"/>
                  </a:lnTo>
                  <a:lnTo>
                    <a:pt x="638" y="917"/>
                  </a:lnTo>
                  <a:lnTo>
                    <a:pt x="0" y="91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52BE4CE6-2742-D5B2-556C-AF99B8501B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51" y="1704"/>
              <a:ext cx="759" cy="917"/>
            </a:xfrm>
            <a:custGeom>
              <a:avLst/>
              <a:gdLst>
                <a:gd name="T0" fmla="*/ 0 w 759"/>
                <a:gd name="T1" fmla="*/ 0 h 917"/>
                <a:gd name="T2" fmla="*/ 363 w 759"/>
                <a:gd name="T3" fmla="*/ 0 h 917"/>
                <a:gd name="T4" fmla="*/ 557 w 759"/>
                <a:gd name="T5" fmla="*/ 776 h 917"/>
                <a:gd name="T6" fmla="*/ 557 w 759"/>
                <a:gd name="T7" fmla="*/ 0 h 917"/>
                <a:gd name="T8" fmla="*/ 759 w 759"/>
                <a:gd name="T9" fmla="*/ 0 h 917"/>
                <a:gd name="T10" fmla="*/ 759 w 759"/>
                <a:gd name="T11" fmla="*/ 917 h 917"/>
                <a:gd name="T12" fmla="*/ 396 w 759"/>
                <a:gd name="T13" fmla="*/ 917 h 917"/>
                <a:gd name="T14" fmla="*/ 201 w 759"/>
                <a:gd name="T15" fmla="*/ 136 h 917"/>
                <a:gd name="T16" fmla="*/ 201 w 759"/>
                <a:gd name="T17" fmla="*/ 917 h 917"/>
                <a:gd name="T18" fmla="*/ 0 w 759"/>
                <a:gd name="T19" fmla="*/ 917 h 917"/>
                <a:gd name="T20" fmla="*/ 0 w 759"/>
                <a:gd name="T21" fmla="*/ 0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9" h="917">
                  <a:moveTo>
                    <a:pt x="0" y="0"/>
                  </a:moveTo>
                  <a:lnTo>
                    <a:pt x="363" y="0"/>
                  </a:lnTo>
                  <a:lnTo>
                    <a:pt x="557" y="776"/>
                  </a:lnTo>
                  <a:lnTo>
                    <a:pt x="557" y="0"/>
                  </a:lnTo>
                  <a:lnTo>
                    <a:pt x="759" y="0"/>
                  </a:lnTo>
                  <a:lnTo>
                    <a:pt x="759" y="917"/>
                  </a:lnTo>
                  <a:lnTo>
                    <a:pt x="396" y="917"/>
                  </a:lnTo>
                  <a:lnTo>
                    <a:pt x="201" y="136"/>
                  </a:lnTo>
                  <a:lnTo>
                    <a:pt x="201" y="917"/>
                  </a:lnTo>
                  <a:lnTo>
                    <a:pt x="0" y="91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B967DEBB-5A54-E501-028C-7C474BB7A15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43" y="1704"/>
              <a:ext cx="741" cy="917"/>
            </a:xfrm>
            <a:custGeom>
              <a:avLst/>
              <a:gdLst>
                <a:gd name="T0" fmla="*/ 146 w 312"/>
                <a:gd name="T1" fmla="*/ 384 h 384"/>
                <a:gd name="T2" fmla="*/ 0 w 312"/>
                <a:gd name="T3" fmla="*/ 384 h 384"/>
                <a:gd name="T4" fmla="*/ 0 w 312"/>
                <a:gd name="T5" fmla="*/ 158 h 384"/>
                <a:gd name="T6" fmla="*/ 92 w 312"/>
                <a:gd name="T7" fmla="*/ 85 h 384"/>
                <a:gd name="T8" fmla="*/ 92 w 312"/>
                <a:gd name="T9" fmla="*/ 300 h 384"/>
                <a:gd name="T10" fmla="*/ 146 w 312"/>
                <a:gd name="T11" fmla="*/ 300 h 384"/>
                <a:gd name="T12" fmla="*/ 198 w 312"/>
                <a:gd name="T13" fmla="*/ 279 h 384"/>
                <a:gd name="T14" fmla="*/ 219 w 312"/>
                <a:gd name="T15" fmla="*/ 226 h 384"/>
                <a:gd name="T16" fmla="*/ 219 w 312"/>
                <a:gd name="T17" fmla="*/ 158 h 384"/>
                <a:gd name="T18" fmla="*/ 198 w 312"/>
                <a:gd name="T19" fmla="*/ 106 h 384"/>
                <a:gd name="T20" fmla="*/ 146 w 312"/>
                <a:gd name="T21" fmla="*/ 85 h 384"/>
                <a:gd name="T22" fmla="*/ 0 w 312"/>
                <a:gd name="T23" fmla="*/ 85 h 384"/>
                <a:gd name="T24" fmla="*/ 0 w 312"/>
                <a:gd name="T25" fmla="*/ 0 h 384"/>
                <a:gd name="T26" fmla="*/ 146 w 312"/>
                <a:gd name="T27" fmla="*/ 0 h 384"/>
                <a:gd name="T28" fmla="*/ 230 w 312"/>
                <a:gd name="T29" fmla="*/ 22 h 384"/>
                <a:gd name="T30" fmla="*/ 290 w 312"/>
                <a:gd name="T31" fmla="*/ 79 h 384"/>
                <a:gd name="T32" fmla="*/ 312 w 312"/>
                <a:gd name="T33" fmla="*/ 158 h 384"/>
                <a:gd name="T34" fmla="*/ 312 w 312"/>
                <a:gd name="T35" fmla="*/ 226 h 384"/>
                <a:gd name="T36" fmla="*/ 290 w 312"/>
                <a:gd name="T37" fmla="*/ 306 h 384"/>
                <a:gd name="T38" fmla="*/ 230 w 312"/>
                <a:gd name="T39" fmla="*/ 363 h 384"/>
                <a:gd name="T40" fmla="*/ 146 w 312"/>
                <a:gd name="T41" fmla="*/ 384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2" h="384">
                  <a:moveTo>
                    <a:pt x="146" y="384"/>
                  </a:moveTo>
                  <a:cubicBezTo>
                    <a:pt x="0" y="384"/>
                    <a:pt x="0" y="384"/>
                    <a:pt x="0" y="384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92" y="85"/>
                    <a:pt x="92" y="85"/>
                    <a:pt x="92" y="85"/>
                  </a:cubicBezTo>
                  <a:cubicBezTo>
                    <a:pt x="92" y="300"/>
                    <a:pt x="92" y="300"/>
                    <a:pt x="92" y="300"/>
                  </a:cubicBezTo>
                  <a:cubicBezTo>
                    <a:pt x="146" y="300"/>
                    <a:pt x="146" y="300"/>
                    <a:pt x="146" y="300"/>
                  </a:cubicBezTo>
                  <a:cubicBezTo>
                    <a:pt x="167" y="300"/>
                    <a:pt x="185" y="293"/>
                    <a:pt x="198" y="279"/>
                  </a:cubicBezTo>
                  <a:cubicBezTo>
                    <a:pt x="212" y="266"/>
                    <a:pt x="219" y="248"/>
                    <a:pt x="219" y="226"/>
                  </a:cubicBezTo>
                  <a:cubicBezTo>
                    <a:pt x="219" y="158"/>
                    <a:pt x="219" y="158"/>
                    <a:pt x="219" y="158"/>
                  </a:cubicBezTo>
                  <a:cubicBezTo>
                    <a:pt x="219" y="137"/>
                    <a:pt x="212" y="119"/>
                    <a:pt x="198" y="106"/>
                  </a:cubicBezTo>
                  <a:cubicBezTo>
                    <a:pt x="185" y="92"/>
                    <a:pt x="167" y="85"/>
                    <a:pt x="146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177" y="0"/>
                    <a:pt x="205" y="7"/>
                    <a:pt x="230" y="22"/>
                  </a:cubicBezTo>
                  <a:cubicBezTo>
                    <a:pt x="255" y="36"/>
                    <a:pt x="275" y="55"/>
                    <a:pt x="290" y="79"/>
                  </a:cubicBezTo>
                  <a:cubicBezTo>
                    <a:pt x="304" y="102"/>
                    <a:pt x="312" y="129"/>
                    <a:pt x="312" y="158"/>
                  </a:cubicBezTo>
                  <a:cubicBezTo>
                    <a:pt x="312" y="226"/>
                    <a:pt x="312" y="226"/>
                    <a:pt x="312" y="226"/>
                  </a:cubicBezTo>
                  <a:cubicBezTo>
                    <a:pt x="312" y="256"/>
                    <a:pt x="304" y="282"/>
                    <a:pt x="290" y="306"/>
                  </a:cubicBezTo>
                  <a:cubicBezTo>
                    <a:pt x="275" y="330"/>
                    <a:pt x="255" y="349"/>
                    <a:pt x="230" y="363"/>
                  </a:cubicBezTo>
                  <a:cubicBezTo>
                    <a:pt x="205" y="377"/>
                    <a:pt x="177" y="384"/>
                    <a:pt x="146" y="3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58938708-E5B1-9B10-7DD5-CD953D2A549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484" y="1704"/>
              <a:ext cx="868" cy="917"/>
            </a:xfrm>
            <a:custGeom>
              <a:avLst/>
              <a:gdLst>
                <a:gd name="T0" fmla="*/ 595 w 868"/>
                <a:gd name="T1" fmla="*/ 0 h 917"/>
                <a:gd name="T2" fmla="*/ 868 w 868"/>
                <a:gd name="T3" fmla="*/ 917 h 917"/>
                <a:gd name="T4" fmla="*/ 645 w 868"/>
                <a:gd name="T5" fmla="*/ 917 h 917"/>
                <a:gd name="T6" fmla="*/ 598 w 868"/>
                <a:gd name="T7" fmla="*/ 738 h 917"/>
                <a:gd name="T8" fmla="*/ 263 w 868"/>
                <a:gd name="T9" fmla="*/ 738 h 917"/>
                <a:gd name="T10" fmla="*/ 218 w 868"/>
                <a:gd name="T11" fmla="*/ 917 h 917"/>
                <a:gd name="T12" fmla="*/ 0 w 868"/>
                <a:gd name="T13" fmla="*/ 917 h 917"/>
                <a:gd name="T14" fmla="*/ 273 w 868"/>
                <a:gd name="T15" fmla="*/ 0 h 917"/>
                <a:gd name="T16" fmla="*/ 595 w 868"/>
                <a:gd name="T17" fmla="*/ 0 h 917"/>
                <a:gd name="T18" fmla="*/ 318 w 868"/>
                <a:gd name="T19" fmla="*/ 544 h 917"/>
                <a:gd name="T20" fmla="*/ 543 w 868"/>
                <a:gd name="T21" fmla="*/ 544 h 917"/>
                <a:gd name="T22" fmla="*/ 429 w 868"/>
                <a:gd name="T23" fmla="*/ 155 h 917"/>
                <a:gd name="T24" fmla="*/ 318 w 868"/>
                <a:gd name="T25" fmla="*/ 544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68" h="917">
                  <a:moveTo>
                    <a:pt x="595" y="0"/>
                  </a:moveTo>
                  <a:lnTo>
                    <a:pt x="868" y="917"/>
                  </a:lnTo>
                  <a:lnTo>
                    <a:pt x="645" y="917"/>
                  </a:lnTo>
                  <a:lnTo>
                    <a:pt x="598" y="738"/>
                  </a:lnTo>
                  <a:lnTo>
                    <a:pt x="263" y="738"/>
                  </a:lnTo>
                  <a:lnTo>
                    <a:pt x="218" y="917"/>
                  </a:lnTo>
                  <a:lnTo>
                    <a:pt x="0" y="917"/>
                  </a:lnTo>
                  <a:lnTo>
                    <a:pt x="273" y="0"/>
                  </a:lnTo>
                  <a:lnTo>
                    <a:pt x="595" y="0"/>
                  </a:lnTo>
                  <a:close/>
                  <a:moveTo>
                    <a:pt x="318" y="544"/>
                  </a:moveTo>
                  <a:lnTo>
                    <a:pt x="543" y="544"/>
                  </a:lnTo>
                  <a:lnTo>
                    <a:pt x="429" y="155"/>
                  </a:lnTo>
                  <a:lnTo>
                    <a:pt x="318" y="5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latin typeface="+mj-lt"/>
              </a:endParaRPr>
            </a:p>
          </p:txBody>
        </p:sp>
      </p:grpSp>
      <p:sp>
        <p:nvSpPr>
          <p:cNvPr id="9" name="Espace réservé du texte 33">
            <a:extLst>
              <a:ext uri="{FF2B5EF4-FFF2-40B4-BE49-F238E27FC236}">
                <a16:creationId xmlns:a16="http://schemas.microsoft.com/office/drawing/2014/main" id="{4FAF7A34-3115-167E-E15B-227E6B46B4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61989" y="385038"/>
            <a:ext cx="1562638" cy="12003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8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01.</a:t>
            </a:r>
          </a:p>
        </p:txBody>
      </p:sp>
      <p:sp>
        <p:nvSpPr>
          <p:cNvPr id="10" name="Espace réservé du texte 33">
            <a:extLst>
              <a:ext uri="{FF2B5EF4-FFF2-40B4-BE49-F238E27FC236}">
                <a16:creationId xmlns:a16="http://schemas.microsoft.com/office/drawing/2014/main" id="{762F7F4B-A37D-5C6B-E77D-23FBC9E548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16717" y="621000"/>
            <a:ext cx="5986084" cy="96436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8000" cap="all" baseline="0">
                <a:solidFill>
                  <a:srgbClr val="C8C8C8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SHORT TITLE</a:t>
            </a:r>
          </a:p>
        </p:txBody>
      </p:sp>
      <p:sp>
        <p:nvSpPr>
          <p:cNvPr id="11" name="Espace réservé du texte 33">
            <a:extLst>
              <a:ext uri="{FF2B5EF4-FFF2-40B4-BE49-F238E27FC236}">
                <a16:creationId xmlns:a16="http://schemas.microsoft.com/office/drawing/2014/main" id="{2DC87B97-F5B2-AB9C-D802-4E246D33E7F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61989" y="1175067"/>
            <a:ext cx="1562638" cy="12003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8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01.</a:t>
            </a:r>
          </a:p>
        </p:txBody>
      </p:sp>
      <p:sp>
        <p:nvSpPr>
          <p:cNvPr id="12" name="Espace réservé du texte 33">
            <a:extLst>
              <a:ext uri="{FF2B5EF4-FFF2-40B4-BE49-F238E27FC236}">
                <a16:creationId xmlns:a16="http://schemas.microsoft.com/office/drawing/2014/main" id="{FA8523F2-B13D-C35A-AD3C-58BFCBA0E4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16717" y="1411029"/>
            <a:ext cx="5986084" cy="96436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8000" cap="all" baseline="0">
                <a:solidFill>
                  <a:srgbClr val="C8C8C8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SHORT TITLE</a:t>
            </a:r>
          </a:p>
        </p:txBody>
      </p:sp>
      <p:sp>
        <p:nvSpPr>
          <p:cNvPr id="25" name="Espace réservé du texte 33">
            <a:extLst>
              <a:ext uri="{FF2B5EF4-FFF2-40B4-BE49-F238E27FC236}">
                <a16:creationId xmlns:a16="http://schemas.microsoft.com/office/drawing/2014/main" id="{FD48D8DC-E06F-2B5E-04DA-F0FE097AB1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61989" y="1965096"/>
            <a:ext cx="1562638" cy="12003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8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01.</a:t>
            </a:r>
          </a:p>
        </p:txBody>
      </p:sp>
      <p:sp>
        <p:nvSpPr>
          <p:cNvPr id="26" name="Espace réservé du texte 33">
            <a:extLst>
              <a:ext uri="{FF2B5EF4-FFF2-40B4-BE49-F238E27FC236}">
                <a16:creationId xmlns:a16="http://schemas.microsoft.com/office/drawing/2014/main" id="{9E9CA510-BA54-0C98-329D-7BD8A55EDDD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6717" y="2201058"/>
            <a:ext cx="5986084" cy="96436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8000" cap="all" baseline="0">
                <a:solidFill>
                  <a:srgbClr val="C8C8C8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SHORT TITLE</a:t>
            </a:r>
          </a:p>
        </p:txBody>
      </p:sp>
      <p:sp>
        <p:nvSpPr>
          <p:cNvPr id="28" name="Espace réservé du texte 33">
            <a:extLst>
              <a:ext uri="{FF2B5EF4-FFF2-40B4-BE49-F238E27FC236}">
                <a16:creationId xmlns:a16="http://schemas.microsoft.com/office/drawing/2014/main" id="{B6AD133D-3D57-2403-14DE-59CC9A522FF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61989" y="2755125"/>
            <a:ext cx="1562638" cy="12003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8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01.</a:t>
            </a:r>
          </a:p>
        </p:txBody>
      </p:sp>
      <p:sp>
        <p:nvSpPr>
          <p:cNvPr id="29" name="Espace réservé du texte 33">
            <a:extLst>
              <a:ext uri="{FF2B5EF4-FFF2-40B4-BE49-F238E27FC236}">
                <a16:creationId xmlns:a16="http://schemas.microsoft.com/office/drawing/2014/main" id="{29740421-120A-5E61-37CC-E7E1300B77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16717" y="2991087"/>
            <a:ext cx="5986084" cy="96436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8000" cap="all" baseline="0">
                <a:solidFill>
                  <a:srgbClr val="C8C8C8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SHORT TITLE</a:t>
            </a:r>
          </a:p>
        </p:txBody>
      </p:sp>
      <p:sp>
        <p:nvSpPr>
          <p:cNvPr id="30" name="Espace réservé du texte 33">
            <a:extLst>
              <a:ext uri="{FF2B5EF4-FFF2-40B4-BE49-F238E27FC236}">
                <a16:creationId xmlns:a16="http://schemas.microsoft.com/office/drawing/2014/main" id="{0B15FBBF-677F-2C64-6EAF-7EE3DE7BBD6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61989" y="3545154"/>
            <a:ext cx="1562638" cy="12003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8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01.</a:t>
            </a:r>
          </a:p>
        </p:txBody>
      </p:sp>
      <p:sp>
        <p:nvSpPr>
          <p:cNvPr id="32" name="Espace réservé du texte 33">
            <a:extLst>
              <a:ext uri="{FF2B5EF4-FFF2-40B4-BE49-F238E27FC236}">
                <a16:creationId xmlns:a16="http://schemas.microsoft.com/office/drawing/2014/main" id="{FD7D47B0-7BD3-198C-9BB1-30D744FB44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16717" y="3781116"/>
            <a:ext cx="5986084" cy="96436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8000" cap="all" baseline="0">
                <a:solidFill>
                  <a:srgbClr val="C8C8C8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SHORT TITLE</a:t>
            </a:r>
          </a:p>
        </p:txBody>
      </p:sp>
      <p:sp>
        <p:nvSpPr>
          <p:cNvPr id="33" name="Espace réservé du texte 33">
            <a:extLst>
              <a:ext uri="{FF2B5EF4-FFF2-40B4-BE49-F238E27FC236}">
                <a16:creationId xmlns:a16="http://schemas.microsoft.com/office/drawing/2014/main" id="{01C07A16-1990-38D2-A59C-0C39505D2D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61989" y="4335183"/>
            <a:ext cx="1562638" cy="12003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8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01.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69117E2C-0A10-FD00-4D02-505B2386DC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16717" y="4571145"/>
            <a:ext cx="5986084" cy="96436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8000" cap="all" baseline="0">
                <a:solidFill>
                  <a:srgbClr val="C8C8C8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SHORT TITLE</a:t>
            </a:r>
          </a:p>
        </p:txBody>
      </p:sp>
      <p:sp>
        <p:nvSpPr>
          <p:cNvPr id="35" name="Espace réservé du texte 33">
            <a:extLst>
              <a:ext uri="{FF2B5EF4-FFF2-40B4-BE49-F238E27FC236}">
                <a16:creationId xmlns:a16="http://schemas.microsoft.com/office/drawing/2014/main" id="{8645D9A9-E36A-DAAC-8314-C173C181CAC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61989" y="5125210"/>
            <a:ext cx="1562638" cy="12003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8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01.</a:t>
            </a:r>
          </a:p>
        </p:txBody>
      </p:sp>
      <p:sp>
        <p:nvSpPr>
          <p:cNvPr id="37" name="Espace réservé du texte 33">
            <a:extLst>
              <a:ext uri="{FF2B5EF4-FFF2-40B4-BE49-F238E27FC236}">
                <a16:creationId xmlns:a16="http://schemas.microsoft.com/office/drawing/2014/main" id="{9C1CB07F-011A-8899-510A-1DBF312051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16717" y="5361172"/>
            <a:ext cx="5986084" cy="96436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8000" cap="all" baseline="0">
                <a:solidFill>
                  <a:srgbClr val="C8C8C8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SHORT TITLE</a:t>
            </a:r>
          </a:p>
        </p:txBody>
      </p:sp>
      <p:cxnSp>
        <p:nvCxnSpPr>
          <p:cNvPr id="14" name="Connecteur droit 30">
            <a:extLst>
              <a:ext uri="{FF2B5EF4-FFF2-40B4-BE49-F238E27FC236}">
                <a16:creationId xmlns:a16="http://schemas.microsoft.com/office/drawing/2014/main" id="{96944E43-E77C-AA60-02A9-CB57C7F3BFC7}"/>
              </a:ext>
            </a:extLst>
          </p:cNvPr>
          <p:cNvCxnSpPr>
            <a:cxnSpLocks/>
          </p:cNvCxnSpPr>
          <p:nvPr/>
        </p:nvCxnSpPr>
        <p:spPr>
          <a:xfrm rot="5400000">
            <a:off x="-720725" y="3429000"/>
            <a:ext cx="68580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35">
            <a:extLst>
              <a:ext uri="{FF2B5EF4-FFF2-40B4-BE49-F238E27FC236}">
                <a16:creationId xmlns:a16="http://schemas.microsoft.com/office/drawing/2014/main" id="{D30F66E1-54DE-B3D0-DE5B-6D0373488142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4">
            <a:extLst>
              <a:ext uri="{FF2B5EF4-FFF2-40B4-BE49-F238E27FC236}">
                <a16:creationId xmlns:a16="http://schemas.microsoft.com/office/drawing/2014/main" id="{706467D8-FF69-634E-B2B0-80804982A7A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8901" y="6522697"/>
            <a:ext cx="236610" cy="237600"/>
            <a:chOff x="1689" y="0"/>
            <a:chExt cx="4304" cy="4322"/>
          </a:xfrm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12078790-6071-894A-FDFA-6150CB617A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17" y="284"/>
              <a:ext cx="4049" cy="3755"/>
            </a:xfrm>
            <a:custGeom>
              <a:avLst/>
              <a:gdLst>
                <a:gd name="T0" fmla="*/ 518 w 4049"/>
                <a:gd name="T1" fmla="*/ 3755 h 3755"/>
                <a:gd name="T2" fmla="*/ 0 w 4049"/>
                <a:gd name="T3" fmla="*/ 3176 h 3755"/>
                <a:gd name="T4" fmla="*/ 3530 w 4049"/>
                <a:gd name="T5" fmla="*/ 0 h 3755"/>
                <a:gd name="T6" fmla="*/ 4049 w 4049"/>
                <a:gd name="T7" fmla="*/ 578 h 3755"/>
                <a:gd name="T8" fmla="*/ 518 w 4049"/>
                <a:gd name="T9" fmla="*/ 3755 h 3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9" h="3755">
                  <a:moveTo>
                    <a:pt x="518" y="3755"/>
                  </a:moveTo>
                  <a:lnTo>
                    <a:pt x="0" y="3176"/>
                  </a:lnTo>
                  <a:lnTo>
                    <a:pt x="3530" y="0"/>
                  </a:lnTo>
                  <a:lnTo>
                    <a:pt x="4049" y="578"/>
                  </a:lnTo>
                  <a:lnTo>
                    <a:pt x="518" y="3755"/>
                  </a:lnTo>
                  <a:close/>
                </a:path>
              </a:pathLst>
            </a:custGeom>
            <a:solidFill>
              <a:srgbClr val="F84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187B1575-EEA0-19F9-03B7-CCC4130C4C7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9" y="0"/>
              <a:ext cx="2761" cy="2643"/>
            </a:xfrm>
            <a:custGeom>
              <a:avLst/>
              <a:gdLst>
                <a:gd name="T0" fmla="*/ 335 w 1256"/>
                <a:gd name="T1" fmla="*/ 943 h 1202"/>
                <a:gd name="T2" fmla="*/ 942 w 1256"/>
                <a:gd name="T3" fmla="*/ 335 h 1202"/>
                <a:gd name="T4" fmla="*/ 1256 w 1256"/>
                <a:gd name="T5" fmla="*/ 423 h 1202"/>
                <a:gd name="T6" fmla="*/ 1256 w 1256"/>
                <a:gd name="T7" fmla="*/ 54 h 1202"/>
                <a:gd name="T8" fmla="*/ 942 w 1256"/>
                <a:gd name="T9" fmla="*/ 0 h 1202"/>
                <a:gd name="T10" fmla="*/ 0 w 1256"/>
                <a:gd name="T11" fmla="*/ 943 h 1202"/>
                <a:gd name="T12" fmla="*/ 36 w 1256"/>
                <a:gd name="T13" fmla="*/ 1202 h 1202"/>
                <a:gd name="T14" fmla="*/ 392 w 1256"/>
                <a:gd name="T15" fmla="*/ 1202 h 1202"/>
                <a:gd name="T16" fmla="*/ 335 w 1256"/>
                <a:gd name="T17" fmla="*/ 943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6" h="1202">
                  <a:moveTo>
                    <a:pt x="335" y="943"/>
                  </a:moveTo>
                  <a:cubicBezTo>
                    <a:pt x="335" y="607"/>
                    <a:pt x="606" y="335"/>
                    <a:pt x="942" y="335"/>
                  </a:cubicBezTo>
                  <a:cubicBezTo>
                    <a:pt x="1057" y="335"/>
                    <a:pt x="1165" y="367"/>
                    <a:pt x="1256" y="423"/>
                  </a:cubicBezTo>
                  <a:cubicBezTo>
                    <a:pt x="1256" y="54"/>
                    <a:pt x="1256" y="54"/>
                    <a:pt x="1256" y="54"/>
                  </a:cubicBezTo>
                  <a:cubicBezTo>
                    <a:pt x="1158" y="19"/>
                    <a:pt x="1052" y="0"/>
                    <a:pt x="942" y="0"/>
                  </a:cubicBezTo>
                  <a:cubicBezTo>
                    <a:pt x="421" y="0"/>
                    <a:pt x="0" y="422"/>
                    <a:pt x="0" y="943"/>
                  </a:cubicBezTo>
                  <a:cubicBezTo>
                    <a:pt x="0" y="1032"/>
                    <a:pt x="12" y="1119"/>
                    <a:pt x="36" y="1202"/>
                  </a:cubicBezTo>
                  <a:cubicBezTo>
                    <a:pt x="392" y="1202"/>
                    <a:pt x="392" y="1202"/>
                    <a:pt x="392" y="1202"/>
                  </a:cubicBezTo>
                  <a:cubicBezTo>
                    <a:pt x="355" y="1123"/>
                    <a:pt x="335" y="1035"/>
                    <a:pt x="335" y="9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0B6E1F57-335D-218A-D306-D6033D6845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32" y="1680"/>
              <a:ext cx="2761" cy="2642"/>
            </a:xfrm>
            <a:custGeom>
              <a:avLst/>
              <a:gdLst>
                <a:gd name="T0" fmla="*/ 921 w 1256"/>
                <a:gd name="T1" fmla="*/ 259 h 1202"/>
                <a:gd name="T2" fmla="*/ 314 w 1256"/>
                <a:gd name="T3" fmla="*/ 867 h 1202"/>
                <a:gd name="T4" fmla="*/ 0 w 1256"/>
                <a:gd name="T5" fmla="*/ 779 h 1202"/>
                <a:gd name="T6" fmla="*/ 0 w 1256"/>
                <a:gd name="T7" fmla="*/ 1148 h 1202"/>
                <a:gd name="T8" fmla="*/ 314 w 1256"/>
                <a:gd name="T9" fmla="*/ 1202 h 1202"/>
                <a:gd name="T10" fmla="*/ 1256 w 1256"/>
                <a:gd name="T11" fmla="*/ 259 h 1202"/>
                <a:gd name="T12" fmla="*/ 1220 w 1256"/>
                <a:gd name="T13" fmla="*/ 0 h 1202"/>
                <a:gd name="T14" fmla="*/ 864 w 1256"/>
                <a:gd name="T15" fmla="*/ 0 h 1202"/>
                <a:gd name="T16" fmla="*/ 921 w 1256"/>
                <a:gd name="T17" fmla="*/ 259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6" h="1202">
                  <a:moveTo>
                    <a:pt x="921" y="259"/>
                  </a:moveTo>
                  <a:cubicBezTo>
                    <a:pt x="921" y="595"/>
                    <a:pt x="650" y="867"/>
                    <a:pt x="314" y="867"/>
                  </a:cubicBezTo>
                  <a:cubicBezTo>
                    <a:pt x="199" y="867"/>
                    <a:pt x="91" y="835"/>
                    <a:pt x="0" y="779"/>
                  </a:cubicBezTo>
                  <a:cubicBezTo>
                    <a:pt x="0" y="1148"/>
                    <a:pt x="0" y="1148"/>
                    <a:pt x="0" y="1148"/>
                  </a:cubicBezTo>
                  <a:cubicBezTo>
                    <a:pt x="98" y="1183"/>
                    <a:pt x="204" y="1202"/>
                    <a:pt x="314" y="1202"/>
                  </a:cubicBezTo>
                  <a:cubicBezTo>
                    <a:pt x="835" y="1202"/>
                    <a:pt x="1256" y="780"/>
                    <a:pt x="1256" y="259"/>
                  </a:cubicBezTo>
                  <a:cubicBezTo>
                    <a:pt x="1256" y="170"/>
                    <a:pt x="1244" y="83"/>
                    <a:pt x="1220" y="0"/>
                  </a:cubicBezTo>
                  <a:cubicBezTo>
                    <a:pt x="864" y="0"/>
                    <a:pt x="864" y="0"/>
                    <a:pt x="864" y="0"/>
                  </a:cubicBezTo>
                  <a:cubicBezTo>
                    <a:pt x="901" y="79"/>
                    <a:pt x="921" y="167"/>
                    <a:pt x="921" y="25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F577139F-1A15-111E-7CC7-A2821520365B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B61091FF-F5AD-CFF2-B5AF-700AFB3C54C9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A43C0593-11AA-4CA7-9E41-8C64EC9E936D}" type="slidenum">
              <a:rPr lang="fr-FR" smtClean="0"/>
              <a:t>‹N°›</a:t>
            </a:fld>
            <a:endParaRPr lang="fr-FR"/>
          </a:p>
        </p:txBody>
      </p:sp>
      <p:grpSp>
        <p:nvGrpSpPr>
          <p:cNvPr id="20" name="Groupe 2">
            <a:extLst>
              <a:ext uri="{FF2B5EF4-FFF2-40B4-BE49-F238E27FC236}">
                <a16:creationId xmlns:a16="http://schemas.microsoft.com/office/drawing/2014/main" id="{BB14DA7A-5CCF-1B52-49BE-66B1ED912FC6}"/>
              </a:ext>
            </a:extLst>
          </p:cNvPr>
          <p:cNvGrpSpPr>
            <a:grpSpLocks noChangeAspect="1"/>
          </p:cNvGrpSpPr>
          <p:nvPr/>
        </p:nvGrpSpPr>
        <p:grpSpPr>
          <a:xfrm>
            <a:off x="2654274" y="6374581"/>
            <a:ext cx="108000" cy="108000"/>
            <a:chOff x="961227" y="5651700"/>
            <a:chExt cx="54000" cy="54000"/>
          </a:xfrm>
        </p:grpSpPr>
        <p:cxnSp>
          <p:nvCxnSpPr>
            <p:cNvPr id="21" name="Connecteur droit 33">
              <a:extLst>
                <a:ext uri="{FF2B5EF4-FFF2-40B4-BE49-F238E27FC236}">
                  <a16:creationId xmlns:a16="http://schemas.microsoft.com/office/drawing/2014/main" id="{3BFACAAA-66AC-B6C3-81C3-E25710926E8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C8C8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34">
              <a:extLst>
                <a:ext uri="{FF2B5EF4-FFF2-40B4-BE49-F238E27FC236}">
                  <a16:creationId xmlns:a16="http://schemas.microsoft.com/office/drawing/2014/main" id="{CF14FA22-4955-8D2C-9D56-C219BB8DAAA5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C8C8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251708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// TEXT—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E2FE2949-3E63-CF24-C76E-9CDD0D847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" y="6523037"/>
            <a:ext cx="236536" cy="237260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84F2D11B-9255-71D3-38C8-D4C0420080C6}"/>
              </a:ext>
            </a:extLst>
          </p:cNvPr>
          <p:cNvCxnSpPr>
            <a:cxnSpLocks/>
          </p:cNvCxnSpPr>
          <p:nvPr/>
        </p:nvCxnSpPr>
        <p:spPr>
          <a:xfrm rot="5400000">
            <a:off x="-2979737" y="3429000"/>
            <a:ext cx="68580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84BB96A1-14F1-D12D-14A9-F84404DEB47A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C2D8A06-C670-4DE6-B020-742A48D25FD3}"/>
              </a:ext>
            </a:extLst>
          </p:cNvPr>
          <p:cNvGrpSpPr>
            <a:grpSpLocks noChangeAspect="1"/>
          </p:cNvGrpSpPr>
          <p:nvPr/>
        </p:nvGrpSpPr>
        <p:grpSpPr>
          <a:xfrm>
            <a:off x="395263" y="6372200"/>
            <a:ext cx="108000" cy="108000"/>
            <a:chOff x="961227" y="5651700"/>
            <a:chExt cx="54000" cy="54000"/>
          </a:xfrm>
        </p:grpSpPr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314071AB-E6D8-C376-3E0C-119F3FDE2F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DC6A507D-2A64-F0E1-4063-07766228500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697159-D75A-4714-515C-6BEC29BBC8D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7626499-2825-DE68-8B15-B32FA997CC1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43C0593-11AA-4CA7-9E41-8C64EC9E936D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DDD1AE8-BA50-A6AA-3A01-29730AC9F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27" y="398001"/>
            <a:ext cx="10810874" cy="246221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defRPr/>
            </a:lvl1pPr>
          </a:lstStyle>
          <a:p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C354788-8937-7AB6-7E26-2E09E6772F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8525" y="613900"/>
            <a:ext cx="10810862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88023D-6C93-BEE0-F140-54FBEE3C223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1699" y="1279525"/>
            <a:ext cx="10835477" cy="4718050"/>
          </a:xfrm>
        </p:spPr>
        <p:txBody>
          <a:bodyPr/>
          <a:lstStyle>
            <a:lvl1pPr>
              <a:lnSpc>
                <a:spcPct val="80000"/>
              </a:lnSpc>
              <a:spcAft>
                <a:spcPts val="300"/>
              </a:spcAft>
              <a:defRPr>
                <a:latin typeface="MBLZ text" pitchFamily="2" charset="0"/>
              </a:defRPr>
            </a:lvl1pPr>
            <a:lvl2pPr>
              <a:lnSpc>
                <a:spcPct val="80000"/>
              </a:lnSpc>
              <a:spcAft>
                <a:spcPts val="300"/>
              </a:spcAft>
              <a:defRPr>
                <a:latin typeface="MBLZ text" pitchFamily="2" charset="0"/>
              </a:defRPr>
            </a:lvl2pPr>
            <a:lvl3pPr>
              <a:lnSpc>
                <a:spcPct val="80000"/>
              </a:lnSpc>
              <a:spcAft>
                <a:spcPts val="300"/>
              </a:spcAft>
              <a:defRPr>
                <a:latin typeface="MBLZ text" pitchFamily="2" charset="0"/>
              </a:defRPr>
            </a:lvl3pPr>
            <a:lvl4pPr>
              <a:lnSpc>
                <a:spcPct val="80000"/>
              </a:lnSpc>
              <a:spcAft>
                <a:spcPts val="300"/>
              </a:spcAft>
              <a:defRPr>
                <a:latin typeface="MBLZ text" pitchFamily="2" charset="0"/>
              </a:defRPr>
            </a:lvl4pPr>
            <a:lvl5pPr>
              <a:lnSpc>
                <a:spcPct val="80000"/>
              </a:lnSpc>
              <a:spcAft>
                <a:spcPts val="300"/>
              </a:spcAft>
              <a:defRPr>
                <a:latin typeface="MBLZ text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354587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// IMAGE —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E2FE2949-3E63-CF24-C76E-9CDD0D847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" y="6523037"/>
            <a:ext cx="236536" cy="237260"/>
          </a:xfrm>
          <a:prstGeom prst="rect">
            <a:avLst/>
          </a:prstGeom>
        </p:spPr>
      </p:pic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0D236E2-97C3-0BF1-E8D3-3FB8EBE32B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1700" y="1279525"/>
            <a:ext cx="4516435" cy="471487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endParaRPr lang="fr-FR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6EE76F8-9201-B34F-DA9F-84F66F1909D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67400" y="427038"/>
            <a:ext cx="5875338" cy="5567362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71B5296C-0978-277F-A4A5-61A319FDE624}"/>
              </a:ext>
            </a:extLst>
          </p:cNvPr>
          <p:cNvCxnSpPr>
            <a:cxnSpLocks/>
          </p:cNvCxnSpPr>
          <p:nvPr/>
        </p:nvCxnSpPr>
        <p:spPr>
          <a:xfrm rot="5400000">
            <a:off x="-2979737" y="3429000"/>
            <a:ext cx="68580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81CC5FCF-F8A9-C4A9-4A93-B7DF103E30C0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F8DC07A1-921A-0305-8F02-654691C646CF}"/>
              </a:ext>
            </a:extLst>
          </p:cNvPr>
          <p:cNvGrpSpPr>
            <a:grpSpLocks noChangeAspect="1"/>
          </p:cNvGrpSpPr>
          <p:nvPr/>
        </p:nvGrpSpPr>
        <p:grpSpPr>
          <a:xfrm>
            <a:off x="395263" y="6372200"/>
            <a:ext cx="108000" cy="108000"/>
            <a:chOff x="961227" y="5651700"/>
            <a:chExt cx="54000" cy="54000"/>
          </a:xfrm>
        </p:grpSpPr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F622CD72-166D-E5E1-F0CD-554BFF6334E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C1483889-977E-69A3-700F-A25FF6B52238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FB12C6-B986-245B-FA0A-6DC8C01B84C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511327D-AB61-51AA-AC8A-2C101B84D4B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43C0593-11AA-4CA7-9E41-8C64EC9E936D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51EB806-2580-8571-22FB-C912507B3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27" y="398001"/>
            <a:ext cx="2717709" cy="246221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defRPr/>
            </a:lvl1pPr>
          </a:lstStyle>
          <a:p>
            <a:endParaRPr lang="fr-FR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BB8BE993-DE03-DD73-6082-736792E2A0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8525" y="613900"/>
            <a:ext cx="271770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978771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// IMAGE —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E2FE2949-3E63-CF24-C76E-9CDD0D847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" y="6523037"/>
            <a:ext cx="236536" cy="237260"/>
          </a:xfrm>
          <a:prstGeom prst="rect">
            <a:avLst/>
          </a:prstGeom>
        </p:spPr>
      </p:pic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0D236E2-97C3-0BF1-E8D3-3FB8EBE32B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1701" y="1279525"/>
            <a:ext cx="2256868" cy="471487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endParaRPr lang="fr-FR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6EE76F8-9201-B34F-DA9F-84F66F1909D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611006" y="427038"/>
            <a:ext cx="8131732" cy="5567362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4C9954D7-BC39-5FAE-EF54-12B88443833A}"/>
              </a:ext>
            </a:extLst>
          </p:cNvPr>
          <p:cNvCxnSpPr>
            <a:cxnSpLocks/>
          </p:cNvCxnSpPr>
          <p:nvPr/>
        </p:nvCxnSpPr>
        <p:spPr>
          <a:xfrm rot="5400000">
            <a:off x="-2979737" y="3429000"/>
            <a:ext cx="68580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831BBD4E-89EB-579B-7D68-71305B7362FE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55CD6E2-F6A3-CCA8-68BE-EDBFA11FACAD}"/>
              </a:ext>
            </a:extLst>
          </p:cNvPr>
          <p:cNvGrpSpPr>
            <a:grpSpLocks noChangeAspect="1"/>
          </p:cNvGrpSpPr>
          <p:nvPr/>
        </p:nvGrpSpPr>
        <p:grpSpPr>
          <a:xfrm>
            <a:off x="395263" y="6372200"/>
            <a:ext cx="108000" cy="108000"/>
            <a:chOff x="961227" y="5651700"/>
            <a:chExt cx="54000" cy="54000"/>
          </a:xfrm>
        </p:grpSpPr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6B4FAEA1-7B1D-4C2E-78DF-E559E29D7B8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D3D2B603-284E-FC60-5A8F-29634D3FEBB7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04211A-7411-017C-51C0-FA4D7BE6946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847951-103C-7356-7D6A-D4A5DAE8F1D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43C0593-11AA-4CA7-9E41-8C64EC9E936D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30E722F-8372-93AC-375B-0E4300E35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27" y="398001"/>
            <a:ext cx="2717709" cy="246221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defRPr/>
            </a:lvl1pPr>
          </a:lstStyle>
          <a:p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AD2D556-B155-1C8D-12DF-65FF7BA335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8525" y="613900"/>
            <a:ext cx="271770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789220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// IMAGE —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E2FE2949-3E63-CF24-C76E-9CDD0D847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" y="6523037"/>
            <a:ext cx="236536" cy="237260"/>
          </a:xfrm>
          <a:prstGeom prst="rect">
            <a:avLst/>
          </a:prstGeom>
        </p:spPr>
      </p:pic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0D236E2-97C3-0BF1-E8D3-3FB8EBE32B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5432" y="1846949"/>
            <a:ext cx="2256868" cy="219932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cap="all" baseline="0"/>
            </a:lvl1pPr>
          </a:lstStyle>
          <a:p>
            <a:pPr lvl="0"/>
            <a:endParaRPr lang="fr-FR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6EE76F8-9201-B34F-DA9F-84F66F1909D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73975" y="427038"/>
            <a:ext cx="4060826" cy="5567362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3" name="Espace réservé du texte 8">
            <a:extLst>
              <a:ext uri="{FF2B5EF4-FFF2-40B4-BE49-F238E27FC236}">
                <a16:creationId xmlns:a16="http://schemas.microsoft.com/office/drawing/2014/main" id="{1BFBEACB-B613-54D7-55E2-D7F0B668D6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39157" y="1846949"/>
            <a:ext cx="3183968" cy="17235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180975" indent="-180975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SzPct val="120000"/>
              <a:buFont typeface="Wingdings" panose="05000000000000000000" pitchFamily="2" charset="2"/>
              <a:buChar char="§"/>
              <a:defRPr sz="1400" cap="none" baseline="0">
                <a:latin typeface="MBLZ text" pitchFamily="2" charset="0"/>
              </a:defRPr>
            </a:lvl1pPr>
          </a:lstStyle>
          <a:p>
            <a:pPr lvl="0"/>
            <a:endParaRPr lang="fr-FR" dirty="0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261C78B4-E7B5-4D97-2A48-4393EC0EF04F}"/>
              </a:ext>
            </a:extLst>
          </p:cNvPr>
          <p:cNvCxnSpPr>
            <a:cxnSpLocks/>
          </p:cNvCxnSpPr>
          <p:nvPr/>
        </p:nvCxnSpPr>
        <p:spPr>
          <a:xfrm>
            <a:off x="905432" y="1701800"/>
            <a:ext cx="631769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EF417AF9-F9A5-0A20-C30B-95648F8C7A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5432" y="2712711"/>
            <a:ext cx="2256868" cy="219932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cap="all" baseline="0"/>
            </a:lvl1pPr>
          </a:lstStyle>
          <a:p>
            <a:pPr lvl="0"/>
            <a:endParaRPr lang="fr-FR" dirty="0"/>
          </a:p>
        </p:txBody>
      </p:sp>
      <p:sp>
        <p:nvSpPr>
          <p:cNvPr id="13" name="Espace réservé du texte 8">
            <a:extLst>
              <a:ext uri="{FF2B5EF4-FFF2-40B4-BE49-F238E27FC236}">
                <a16:creationId xmlns:a16="http://schemas.microsoft.com/office/drawing/2014/main" id="{6A698B5B-F779-3219-5E65-5683EB1058D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39157" y="2712711"/>
            <a:ext cx="3183968" cy="17235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180975" indent="-180975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SzPct val="120000"/>
              <a:buFont typeface="Wingdings" panose="05000000000000000000" pitchFamily="2" charset="2"/>
              <a:buChar char="§"/>
              <a:defRPr sz="1400" cap="none" baseline="0">
                <a:latin typeface="MBLZ text" pitchFamily="2" charset="0"/>
              </a:defRPr>
            </a:lvl1pPr>
          </a:lstStyle>
          <a:p>
            <a:pPr lvl="0"/>
            <a:endParaRPr lang="fr-FR" dirty="0"/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930899EC-0DF6-D5D6-93F1-20720F7AEC15}"/>
              </a:ext>
            </a:extLst>
          </p:cNvPr>
          <p:cNvCxnSpPr>
            <a:cxnSpLocks/>
          </p:cNvCxnSpPr>
          <p:nvPr/>
        </p:nvCxnSpPr>
        <p:spPr>
          <a:xfrm>
            <a:off x="905432" y="2567562"/>
            <a:ext cx="631769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id="{5F6A9B4E-547E-0A18-735E-C05D65E2744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5432" y="3578473"/>
            <a:ext cx="2256868" cy="219932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cap="all" baseline="0"/>
            </a:lvl1pPr>
          </a:lstStyle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8E5D616A-7B8B-3AA2-39F0-071EC299894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39157" y="3578473"/>
            <a:ext cx="3183968" cy="17235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180975" indent="-180975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SzPct val="120000"/>
              <a:buFont typeface="Wingdings" panose="05000000000000000000" pitchFamily="2" charset="2"/>
              <a:buChar char="§"/>
              <a:defRPr sz="1400" cap="none" baseline="0">
                <a:latin typeface="MBLZ text" pitchFamily="2" charset="0"/>
              </a:defRPr>
            </a:lvl1pPr>
          </a:lstStyle>
          <a:p>
            <a:pPr lvl="0"/>
            <a:endParaRPr lang="fr-FR" dirty="0"/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546EE377-4467-74E6-0DA1-AFC29CF2E831}"/>
              </a:ext>
            </a:extLst>
          </p:cNvPr>
          <p:cNvCxnSpPr>
            <a:cxnSpLocks/>
          </p:cNvCxnSpPr>
          <p:nvPr/>
        </p:nvCxnSpPr>
        <p:spPr>
          <a:xfrm>
            <a:off x="905432" y="3433324"/>
            <a:ext cx="631769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8899AA4D-D6AF-AF21-D574-8F93C930A93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5432" y="4424779"/>
            <a:ext cx="2256868" cy="219932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cap="all" baseline="0"/>
            </a:lvl1pPr>
          </a:lstStyle>
          <a:p>
            <a:pPr lvl="0"/>
            <a:endParaRPr lang="fr-FR" dirty="0"/>
          </a:p>
        </p:txBody>
      </p:sp>
      <p:sp>
        <p:nvSpPr>
          <p:cNvPr id="19" name="Espace réservé du texte 8">
            <a:extLst>
              <a:ext uri="{FF2B5EF4-FFF2-40B4-BE49-F238E27FC236}">
                <a16:creationId xmlns:a16="http://schemas.microsoft.com/office/drawing/2014/main" id="{67DBC04B-6E8B-100A-34CA-EE3D71FB7B5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39157" y="4424779"/>
            <a:ext cx="3183968" cy="17235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180975" indent="-180975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SzPct val="120000"/>
              <a:buFont typeface="Wingdings" panose="05000000000000000000" pitchFamily="2" charset="2"/>
              <a:buChar char="§"/>
              <a:defRPr sz="1400" cap="none" baseline="0">
                <a:latin typeface="MBLZ text" pitchFamily="2" charset="0"/>
              </a:defRPr>
            </a:lvl1pPr>
          </a:lstStyle>
          <a:p>
            <a:pPr lvl="0"/>
            <a:endParaRPr lang="fr-FR" dirty="0"/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097FA402-F43B-E42E-2DB2-B725A44177E0}"/>
              </a:ext>
            </a:extLst>
          </p:cNvPr>
          <p:cNvCxnSpPr>
            <a:cxnSpLocks/>
          </p:cNvCxnSpPr>
          <p:nvPr/>
        </p:nvCxnSpPr>
        <p:spPr>
          <a:xfrm>
            <a:off x="905432" y="4279630"/>
            <a:ext cx="631769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36A88D66-FF47-AAEB-1EC9-671CEFDB0C64}"/>
              </a:ext>
            </a:extLst>
          </p:cNvPr>
          <p:cNvCxnSpPr>
            <a:cxnSpLocks/>
          </p:cNvCxnSpPr>
          <p:nvPr/>
        </p:nvCxnSpPr>
        <p:spPr>
          <a:xfrm rot="5400000">
            <a:off x="-2979737" y="3429000"/>
            <a:ext cx="68580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393CB295-94D9-4D9F-2D33-4F4A7FD67CD5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F2949EF9-612C-AB32-485A-DBE50DD78D96}"/>
              </a:ext>
            </a:extLst>
          </p:cNvPr>
          <p:cNvGrpSpPr>
            <a:grpSpLocks noChangeAspect="1"/>
          </p:cNvGrpSpPr>
          <p:nvPr/>
        </p:nvGrpSpPr>
        <p:grpSpPr>
          <a:xfrm>
            <a:off x="395263" y="6372200"/>
            <a:ext cx="108000" cy="108000"/>
            <a:chOff x="961227" y="5651700"/>
            <a:chExt cx="54000" cy="54000"/>
          </a:xfrm>
        </p:grpSpPr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081CF59E-FF1F-5D4B-B5D1-3112F6FEA87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F1A2D9D2-DE50-0578-3C83-E68958C188CF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36418E6-2B0D-5B40-6DCA-F9F35C92200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A7C0CF42-67B8-9636-A83F-72C84A95FA7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A43C0593-11AA-4CA7-9E41-8C64EC9E936D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55E09A7-88BD-8E44-9AD1-814639AA9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27" y="398001"/>
            <a:ext cx="6378572" cy="246221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defRPr/>
            </a:lvl1pPr>
          </a:lstStyle>
          <a:p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1D0618B-20D7-ED1F-025A-A8981F1EDC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8524" y="613900"/>
            <a:ext cx="6378565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955478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// IMAGE—4"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E2FE2949-3E63-CF24-C76E-9CDD0D847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" y="6523037"/>
            <a:ext cx="236536" cy="237260"/>
          </a:xfrm>
          <a:prstGeom prst="rect">
            <a:avLst/>
          </a:prstGeom>
        </p:spPr>
      </p:pic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F9ECD185-A6B9-964C-2AAC-510B4E1536F1}"/>
              </a:ext>
            </a:extLst>
          </p:cNvPr>
          <p:cNvCxnSpPr>
            <a:cxnSpLocks/>
          </p:cNvCxnSpPr>
          <p:nvPr/>
        </p:nvCxnSpPr>
        <p:spPr>
          <a:xfrm rot="5400000">
            <a:off x="-2979737" y="3429000"/>
            <a:ext cx="68580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18EF5925-C040-5EA5-EF71-200D44EDC0C6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0D236E2-97C3-0BF1-E8D3-3FB8EBE32B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1700" y="1279525"/>
            <a:ext cx="4516435" cy="471487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endParaRPr lang="fr-FR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6A2AED11-D528-4801-7BB9-67A30E9EFD6F}"/>
              </a:ext>
            </a:extLst>
          </p:cNvPr>
          <p:cNvGrpSpPr>
            <a:grpSpLocks noChangeAspect="1"/>
          </p:cNvGrpSpPr>
          <p:nvPr/>
        </p:nvGrpSpPr>
        <p:grpSpPr>
          <a:xfrm>
            <a:off x="395263" y="6372200"/>
            <a:ext cx="108000" cy="108000"/>
            <a:chOff x="961227" y="5651700"/>
            <a:chExt cx="54000" cy="54000"/>
          </a:xfrm>
        </p:grpSpPr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418760B1-E0A3-05C7-7AE3-BCBACD69FBB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3232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715C80B5-39D0-EF83-7243-8E2E5CEB055B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3232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E1234DD-D97A-3381-E95A-A745548452E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32039E8-97B0-AF91-DA8E-567E78104BB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fld id="{A43C0593-11AA-4CA7-9E41-8C64EC9E936D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3E9CCEE-809C-24F5-7080-B1549B9EF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27" y="398001"/>
            <a:ext cx="2717709" cy="246221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defRPr/>
            </a:lvl1pPr>
          </a:lstStyle>
          <a:p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6FFA28D-C5C6-494E-5BF7-13CA00C194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8525" y="613900"/>
            <a:ext cx="271770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990253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6EE76F8-9201-B34F-DA9F-84F66F1909D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9263" y="-1"/>
            <a:ext cx="11742737" cy="6426197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fr-FR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E2FE2949-3E63-CF24-C76E-9CDD0D847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" y="6523037"/>
            <a:ext cx="236536" cy="237260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B9137F44-57E3-0FB8-EACD-E45CE67ED85F}"/>
              </a:ext>
            </a:extLst>
          </p:cNvPr>
          <p:cNvCxnSpPr>
            <a:cxnSpLocks/>
          </p:cNvCxnSpPr>
          <p:nvPr/>
        </p:nvCxnSpPr>
        <p:spPr>
          <a:xfrm rot="5400000">
            <a:off x="-2979737" y="3429000"/>
            <a:ext cx="68580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5D909A90-8E59-9940-3C32-05704BD02B01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809A3BD-2DC5-5528-E8BA-A369A694F898}"/>
              </a:ext>
            </a:extLst>
          </p:cNvPr>
          <p:cNvGrpSpPr>
            <a:grpSpLocks noChangeAspect="1"/>
          </p:cNvGrpSpPr>
          <p:nvPr/>
        </p:nvGrpSpPr>
        <p:grpSpPr>
          <a:xfrm>
            <a:off x="395263" y="6372200"/>
            <a:ext cx="108000" cy="108000"/>
            <a:chOff x="961227" y="5651700"/>
            <a:chExt cx="54000" cy="54000"/>
          </a:xfrm>
        </p:grpSpPr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8964C369-6B15-FE0C-C81F-15254E17599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31F49080-190E-CE22-8265-0FAEEC24379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F089D4-9172-80A1-AE35-2E97F8A33B1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EFDD4E-A0FD-AFFE-B87F-41BE0635E32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43C0593-11AA-4CA7-9E41-8C64EC9E936D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FCAA2C1-96EE-9BF9-C915-C27CF55FB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27" y="398001"/>
            <a:ext cx="2717709" cy="246221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defRPr/>
            </a:lvl1pPr>
          </a:lstStyle>
          <a:p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AFB5D16-11B5-E1F7-CFF7-DD2F5ABC60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8525" y="613900"/>
            <a:ext cx="271770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185417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POINT // IMAGE—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E2FE2949-3E63-CF24-C76E-9CDD0D847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" y="6523037"/>
            <a:ext cx="236536" cy="237260"/>
          </a:xfrm>
          <a:prstGeom prst="rect">
            <a:avLst/>
          </a:prstGeom>
        </p:spPr>
      </p:pic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6EE76F8-9201-B34F-DA9F-84F66F1909D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11675" y="427038"/>
            <a:ext cx="7231063" cy="5567362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3" name="Espace réservé du texte 8">
            <a:extLst>
              <a:ext uri="{FF2B5EF4-FFF2-40B4-BE49-F238E27FC236}">
                <a16:creationId xmlns:a16="http://schemas.microsoft.com/office/drawing/2014/main" id="{6410EC22-CA4B-6664-49C2-0AF1BF631A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59368" y="1678414"/>
            <a:ext cx="2256868" cy="218008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cap="all" baseline="0"/>
            </a:lvl1pPr>
          </a:lstStyle>
          <a:p>
            <a:pPr lvl="0"/>
            <a:endParaRPr lang="fr-FR" dirty="0"/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id="{D892F320-A7B7-CAEE-083F-45156E123A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59368" y="1924635"/>
            <a:ext cx="2256868" cy="17235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SzPct val="120000"/>
              <a:buFont typeface="Wingdings" panose="05000000000000000000" pitchFamily="2" charset="2"/>
              <a:buNone/>
              <a:defRPr sz="1400" cap="none" baseline="0">
                <a:latin typeface="MBLZ text" pitchFamily="2" charset="0"/>
              </a:defRPr>
            </a:lvl1pPr>
          </a:lstStyle>
          <a:p>
            <a:pPr lvl="0"/>
            <a:endParaRPr lang="fr-FR" dirty="0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686DF846-B5C9-CD54-2CF9-3AA3F99A5B3C}"/>
              </a:ext>
            </a:extLst>
          </p:cNvPr>
          <p:cNvCxnSpPr>
            <a:cxnSpLocks/>
            <a:endCxn id="14" idx="0"/>
          </p:cNvCxnSpPr>
          <p:nvPr/>
        </p:nvCxnSpPr>
        <p:spPr>
          <a:xfrm flipH="1">
            <a:off x="901700" y="1820351"/>
            <a:ext cx="1833" cy="2780736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855FBD19-6D50-6260-AD6B-DB2ADE4626BD}"/>
              </a:ext>
            </a:extLst>
          </p:cNvPr>
          <p:cNvSpPr/>
          <p:nvPr/>
        </p:nvSpPr>
        <p:spPr>
          <a:xfrm>
            <a:off x="847700" y="1712351"/>
            <a:ext cx="108000" cy="108000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537472-7CAD-EC26-7FF6-E0EEA25271C9}"/>
              </a:ext>
            </a:extLst>
          </p:cNvPr>
          <p:cNvSpPr/>
          <p:nvPr/>
        </p:nvSpPr>
        <p:spPr>
          <a:xfrm>
            <a:off x="847700" y="3156719"/>
            <a:ext cx="108000" cy="108000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498ED2-9C7C-58BE-90F4-CBBA8F4005B0}"/>
              </a:ext>
            </a:extLst>
          </p:cNvPr>
          <p:cNvSpPr/>
          <p:nvPr/>
        </p:nvSpPr>
        <p:spPr>
          <a:xfrm>
            <a:off x="847700" y="4601087"/>
            <a:ext cx="108000" cy="108000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id="{F4575029-FECC-F99A-59B2-85B6913989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59368" y="3161757"/>
            <a:ext cx="2256868" cy="218008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cap="all" baseline="0"/>
            </a:lvl1pPr>
          </a:lstStyle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1FF8C974-F64C-1BD2-39FC-09F0EBAA59F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59368" y="3407978"/>
            <a:ext cx="2256868" cy="17235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SzPct val="120000"/>
              <a:buFont typeface="Wingdings" panose="05000000000000000000" pitchFamily="2" charset="2"/>
              <a:buNone/>
              <a:defRPr sz="1400" cap="none" baseline="0">
                <a:latin typeface="MBLZ text" pitchFamily="2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id="{E0BDBCDC-77F3-5480-B280-780C6426AC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59368" y="4585634"/>
            <a:ext cx="2256868" cy="218008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cap="all" baseline="0"/>
            </a:lvl1pPr>
          </a:lstStyle>
          <a:p>
            <a:pPr lvl="0"/>
            <a:endParaRPr lang="fr-FR" dirty="0"/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DE8423E7-7046-09AF-7981-73B2B00E02D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59368" y="4831855"/>
            <a:ext cx="2256868" cy="17235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SzPct val="120000"/>
              <a:buFont typeface="Wingdings" panose="05000000000000000000" pitchFamily="2" charset="2"/>
              <a:buNone/>
              <a:defRPr sz="1400" cap="none" baseline="0">
                <a:latin typeface="MBLZ text" pitchFamily="2" charset="0"/>
              </a:defRPr>
            </a:lvl1pPr>
          </a:lstStyle>
          <a:p>
            <a:pPr lvl="0"/>
            <a:endParaRPr lang="fr-FR" dirty="0"/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2A2E2305-517D-970C-D933-77B299AF0335}"/>
              </a:ext>
            </a:extLst>
          </p:cNvPr>
          <p:cNvCxnSpPr>
            <a:cxnSpLocks/>
          </p:cNvCxnSpPr>
          <p:nvPr/>
        </p:nvCxnSpPr>
        <p:spPr>
          <a:xfrm rot="5400000">
            <a:off x="-2979737" y="3429000"/>
            <a:ext cx="68580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81A99B0B-BB5A-D505-124B-33E31C2C4D85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03BF84D7-34E9-BCB7-A73A-E31D046D93B5}"/>
              </a:ext>
            </a:extLst>
          </p:cNvPr>
          <p:cNvGrpSpPr>
            <a:grpSpLocks noChangeAspect="1"/>
          </p:cNvGrpSpPr>
          <p:nvPr/>
        </p:nvGrpSpPr>
        <p:grpSpPr>
          <a:xfrm>
            <a:off x="395263" y="6372200"/>
            <a:ext cx="108000" cy="108000"/>
            <a:chOff x="961227" y="5651700"/>
            <a:chExt cx="54000" cy="54000"/>
          </a:xfrm>
        </p:grpSpPr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51350A4F-A5EF-89CA-F333-D71977B9933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695DD8B4-C11C-1107-54C9-623E4606D26F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5E83513F-4BF8-9BE8-0046-7EE1E301827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303C2BBD-BDB9-F672-6E5E-4B3B7432963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43C0593-11AA-4CA7-9E41-8C64EC9E936D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6948431-94A3-584B-6171-93ED9502A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27" y="398001"/>
            <a:ext cx="2717709" cy="246221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defRPr/>
            </a:lvl1pPr>
          </a:lstStyle>
          <a:p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8AB0229-8E2A-2675-AEBD-D9B31E44B6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8525" y="613900"/>
            <a:ext cx="271770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26985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POINT // IMAGE—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E2FE2949-3E63-CF24-C76E-9CDD0D847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" y="6523037"/>
            <a:ext cx="236536" cy="237260"/>
          </a:xfrm>
          <a:prstGeom prst="rect">
            <a:avLst/>
          </a:prstGeom>
        </p:spPr>
      </p:pic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6EE76F8-9201-B34F-DA9F-84F66F1909D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477" y="2568575"/>
            <a:ext cx="3162347" cy="213995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3" name="Espace réservé du texte 8">
            <a:extLst>
              <a:ext uri="{FF2B5EF4-FFF2-40B4-BE49-F238E27FC236}">
                <a16:creationId xmlns:a16="http://schemas.microsoft.com/office/drawing/2014/main" id="{6410EC22-CA4B-6664-49C2-0AF1BF631A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51216" y="1667664"/>
            <a:ext cx="2256868" cy="218008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cap="all" baseline="0"/>
            </a:lvl1pPr>
          </a:lstStyle>
          <a:p>
            <a:pPr lvl="0"/>
            <a:endParaRPr lang="fr-FR" dirty="0"/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id="{D892F320-A7B7-CAEE-083F-45156E123A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51216" y="1913885"/>
            <a:ext cx="2256868" cy="1938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SzPct val="120000"/>
              <a:buFont typeface="Wingdings" panose="05000000000000000000" pitchFamily="2" charset="2"/>
              <a:buNone/>
              <a:defRPr sz="1400" cap="none" baseline="0">
                <a:latin typeface="MBLZ text" pitchFamily="2" charset="0"/>
              </a:defRPr>
            </a:lvl1pPr>
          </a:lstStyle>
          <a:p>
            <a:pPr lvl="0"/>
            <a:endParaRPr lang="fr-FR" dirty="0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686DF846-B5C9-CD54-2CF9-3AA3F99A5B3C}"/>
              </a:ext>
            </a:extLst>
          </p:cNvPr>
          <p:cNvCxnSpPr>
            <a:cxnSpLocks/>
          </p:cNvCxnSpPr>
          <p:nvPr/>
        </p:nvCxnSpPr>
        <p:spPr>
          <a:xfrm flipH="1">
            <a:off x="2489176" y="1270225"/>
            <a:ext cx="7553274" cy="1093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855FBD19-6D50-6260-AD6B-DB2ADE4626BD}"/>
              </a:ext>
            </a:extLst>
          </p:cNvPr>
          <p:cNvSpPr/>
          <p:nvPr/>
        </p:nvSpPr>
        <p:spPr>
          <a:xfrm>
            <a:off x="2425650" y="1221690"/>
            <a:ext cx="108000" cy="108000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537472-7CAD-EC26-7FF6-E0EEA25271C9}"/>
              </a:ext>
            </a:extLst>
          </p:cNvPr>
          <p:cNvSpPr/>
          <p:nvPr/>
        </p:nvSpPr>
        <p:spPr>
          <a:xfrm>
            <a:off x="10042450" y="1221690"/>
            <a:ext cx="108000" cy="108000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498ED2-9C7C-58BE-90F4-CBBA8F4005B0}"/>
              </a:ext>
            </a:extLst>
          </p:cNvPr>
          <p:cNvSpPr/>
          <p:nvPr/>
        </p:nvSpPr>
        <p:spPr>
          <a:xfrm>
            <a:off x="6262663" y="1221690"/>
            <a:ext cx="108000" cy="108000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id="{F4575029-FECC-F99A-59B2-85B6913989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86616" y="1673975"/>
            <a:ext cx="2256868" cy="218008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cap="all" baseline="0"/>
            </a:lvl1pPr>
          </a:lstStyle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1FF8C974-F64C-1BD2-39FC-09F0EBAA59F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86616" y="1920196"/>
            <a:ext cx="2256868" cy="1938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SzPct val="120000"/>
              <a:buFont typeface="Wingdings" panose="05000000000000000000" pitchFamily="2" charset="2"/>
              <a:buNone/>
              <a:defRPr sz="1400" cap="none" baseline="0">
                <a:latin typeface="MBLZ text" pitchFamily="2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id="{E0BDBCDC-77F3-5480-B280-780C6426AC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22016" y="1686490"/>
            <a:ext cx="2256868" cy="218008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cap="all" baseline="0"/>
            </a:lvl1pPr>
          </a:lstStyle>
          <a:p>
            <a:pPr lvl="0"/>
            <a:endParaRPr lang="fr-FR" dirty="0"/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DE8423E7-7046-09AF-7981-73B2B00E02D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22016" y="1932711"/>
            <a:ext cx="2256868" cy="1938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SzPct val="120000"/>
              <a:buFont typeface="Wingdings" panose="05000000000000000000" pitchFamily="2" charset="2"/>
              <a:buNone/>
              <a:defRPr sz="1400" cap="none" baseline="0">
                <a:latin typeface="MBLZ text" pitchFamily="2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9" name="Espace réservé pour une image  3">
            <a:extLst>
              <a:ext uri="{FF2B5EF4-FFF2-40B4-BE49-F238E27FC236}">
                <a16:creationId xmlns:a16="http://schemas.microsoft.com/office/drawing/2014/main" id="{0DC4CF51-25BE-45CB-C2BE-1D6C1E0485D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733877" y="2568575"/>
            <a:ext cx="3162347" cy="213995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0" name="Espace réservé pour une image  3">
            <a:extLst>
              <a:ext uri="{FF2B5EF4-FFF2-40B4-BE49-F238E27FC236}">
                <a16:creationId xmlns:a16="http://schemas.microsoft.com/office/drawing/2014/main" id="{C4857351-E20D-9DB8-AE89-3D0FB2E2BA4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569277" y="2568575"/>
            <a:ext cx="3162347" cy="213995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20" name="Espace réservé du texte 8">
            <a:extLst>
              <a:ext uri="{FF2B5EF4-FFF2-40B4-BE49-F238E27FC236}">
                <a16:creationId xmlns:a16="http://schemas.microsoft.com/office/drawing/2014/main" id="{551F662C-8377-F3BE-0FA7-E2FC3B26C26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351216" y="5135563"/>
            <a:ext cx="2256868" cy="1384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SzPct val="120000"/>
              <a:buFont typeface="Wingdings" panose="05000000000000000000" pitchFamily="2" charset="2"/>
              <a:buNone/>
              <a:defRPr sz="1000" cap="none" baseline="0">
                <a:latin typeface="MBLZ text" pitchFamily="2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1" name="Espace réservé du texte 8">
            <a:extLst>
              <a:ext uri="{FF2B5EF4-FFF2-40B4-BE49-F238E27FC236}">
                <a16:creationId xmlns:a16="http://schemas.microsoft.com/office/drawing/2014/main" id="{5DC1A2B5-1A14-5827-6889-8C4677BAEEF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186616" y="5135563"/>
            <a:ext cx="2256868" cy="1384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SzPct val="120000"/>
              <a:buFont typeface="Wingdings" panose="05000000000000000000" pitchFamily="2" charset="2"/>
              <a:buNone/>
              <a:defRPr sz="1000" cap="none" baseline="0">
                <a:latin typeface="MBLZ text" pitchFamily="2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2" name="Espace réservé du texte 8">
            <a:extLst>
              <a:ext uri="{FF2B5EF4-FFF2-40B4-BE49-F238E27FC236}">
                <a16:creationId xmlns:a16="http://schemas.microsoft.com/office/drawing/2014/main" id="{0BB6D122-989F-79E4-BA0F-E184C4973BE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022016" y="5135563"/>
            <a:ext cx="2256868" cy="1384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SzPct val="120000"/>
              <a:buFont typeface="Wingdings" panose="05000000000000000000" pitchFamily="2" charset="2"/>
              <a:buNone/>
              <a:defRPr sz="1000" cap="none" baseline="0">
                <a:latin typeface="MBLZ text" pitchFamily="2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29A2AC-CCDA-E4B9-FD4C-B0ED26D1FDB1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43C0593-11AA-4CA7-9E41-8C64EC9E936D}" type="slidenum">
              <a:rPr lang="fr-FR" smtClean="0"/>
              <a:t>‹N°›</a:t>
            </a:fld>
            <a:endParaRPr lang="fr-FR"/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3AD123E1-DEFC-DF82-735D-BE8AC031EAE3}"/>
              </a:ext>
            </a:extLst>
          </p:cNvPr>
          <p:cNvCxnSpPr>
            <a:cxnSpLocks/>
          </p:cNvCxnSpPr>
          <p:nvPr/>
        </p:nvCxnSpPr>
        <p:spPr>
          <a:xfrm rot="5400000">
            <a:off x="-2979737" y="3429000"/>
            <a:ext cx="68580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674EFA11-E97D-9723-F7C8-E1CF4CCEF332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2D074D21-764F-2D7B-111D-3D2A610C84F3}"/>
              </a:ext>
            </a:extLst>
          </p:cNvPr>
          <p:cNvGrpSpPr>
            <a:grpSpLocks noChangeAspect="1"/>
          </p:cNvGrpSpPr>
          <p:nvPr/>
        </p:nvGrpSpPr>
        <p:grpSpPr>
          <a:xfrm>
            <a:off x="395263" y="6372200"/>
            <a:ext cx="108000" cy="108000"/>
            <a:chOff x="961227" y="5651700"/>
            <a:chExt cx="54000" cy="54000"/>
          </a:xfrm>
        </p:grpSpPr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D2EC17D8-0D49-FC07-DEA6-9D89FFCE2CF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CA7C837C-9F07-574A-CD5E-B4D587C5AAC3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Espace réservé du pied de page 18">
            <a:extLst>
              <a:ext uri="{FF2B5EF4-FFF2-40B4-BE49-F238E27FC236}">
                <a16:creationId xmlns:a16="http://schemas.microsoft.com/office/drawing/2014/main" id="{10B0843F-35DB-C832-2981-04EE34FEA1E5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1806F0C-B9A5-0050-34F6-A9671137E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27" y="398001"/>
            <a:ext cx="2717709" cy="246221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defRPr/>
            </a:lvl1pPr>
          </a:lstStyle>
          <a:p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D1E740E-CAE1-07DC-71B4-D832180EEA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8525" y="613900"/>
            <a:ext cx="271770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132897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POINT // IMAGE—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Connecteur droit 9">
            <a:extLst>
              <a:ext uri="{FF2B5EF4-FFF2-40B4-BE49-F238E27FC236}">
                <a16:creationId xmlns:a16="http://schemas.microsoft.com/office/drawing/2014/main" id="{B183E2B1-319D-19BF-AB73-4F290AD0AD50}"/>
              </a:ext>
            </a:extLst>
          </p:cNvPr>
          <p:cNvCxnSpPr>
            <a:cxnSpLocks/>
          </p:cNvCxnSpPr>
          <p:nvPr/>
        </p:nvCxnSpPr>
        <p:spPr>
          <a:xfrm rot="5400000">
            <a:off x="-2979737" y="3429000"/>
            <a:ext cx="68580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 26">
            <a:extLst>
              <a:ext uri="{FF2B5EF4-FFF2-40B4-BE49-F238E27FC236}">
                <a16:creationId xmlns:a16="http://schemas.microsoft.com/office/drawing/2014/main" id="{E2FE2949-3E63-CF24-C76E-9CDD0D847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" y="6523037"/>
            <a:ext cx="236536" cy="237260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D2F47111-CC88-1E5A-BFF3-62A290B06BB3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266CD-C72E-CAF0-308E-56B9E943A67F}"/>
              </a:ext>
            </a:extLst>
          </p:cNvPr>
          <p:cNvSpPr>
            <a:spLocks noGrp="1"/>
          </p:cNvSpPr>
          <p:nvPr>
            <p:ph type="ftr" sz="quarter" idx="6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7EE710-B747-F360-8D7C-40A19D25E2FD}"/>
              </a:ext>
            </a:extLst>
          </p:cNvPr>
          <p:cNvSpPr>
            <a:spLocks noGrp="1"/>
          </p:cNvSpPr>
          <p:nvPr>
            <p:ph type="sldNum" sz="quarter" idx="65"/>
          </p:nvPr>
        </p:nvSpPr>
        <p:spPr/>
        <p:txBody>
          <a:bodyPr/>
          <a:lstStyle/>
          <a:p>
            <a:fld id="{A43C0593-11AA-4CA7-9E41-8C64EC9E936D}" type="slidenum">
              <a:rPr lang="fr-FR" smtClean="0"/>
              <a:t>‹N°›</a:t>
            </a:fld>
            <a:endParaRPr lang="fr-FR"/>
          </a:p>
        </p:txBody>
      </p:sp>
      <p:grpSp>
        <p:nvGrpSpPr>
          <p:cNvPr id="8" name="Groupe 21">
            <a:extLst>
              <a:ext uri="{FF2B5EF4-FFF2-40B4-BE49-F238E27FC236}">
                <a16:creationId xmlns:a16="http://schemas.microsoft.com/office/drawing/2014/main" id="{A1F03762-50DF-CC54-A9DD-2FC0289D7731}"/>
              </a:ext>
            </a:extLst>
          </p:cNvPr>
          <p:cNvGrpSpPr>
            <a:grpSpLocks noChangeAspect="1"/>
          </p:cNvGrpSpPr>
          <p:nvPr/>
        </p:nvGrpSpPr>
        <p:grpSpPr>
          <a:xfrm>
            <a:off x="395263" y="6372200"/>
            <a:ext cx="108000" cy="108000"/>
            <a:chOff x="961227" y="5651700"/>
            <a:chExt cx="54000" cy="54000"/>
          </a:xfrm>
        </p:grpSpPr>
        <p:cxnSp>
          <p:nvCxnSpPr>
            <p:cNvPr id="9" name="Connecteur droit 22">
              <a:extLst>
                <a:ext uri="{FF2B5EF4-FFF2-40B4-BE49-F238E27FC236}">
                  <a16:creationId xmlns:a16="http://schemas.microsoft.com/office/drawing/2014/main" id="{2CB99E23-9BA2-B676-17B3-109FB66D0A5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23">
              <a:extLst>
                <a:ext uri="{FF2B5EF4-FFF2-40B4-BE49-F238E27FC236}">
                  <a16:creationId xmlns:a16="http://schemas.microsoft.com/office/drawing/2014/main" id="{0BA3ED92-0316-A7E0-C567-7A313F9275A7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Connecteur droit 10">
            <a:extLst>
              <a:ext uri="{FF2B5EF4-FFF2-40B4-BE49-F238E27FC236}">
                <a16:creationId xmlns:a16="http://schemas.microsoft.com/office/drawing/2014/main" id="{AA9C1D4A-3814-8A1B-1329-6BDE642A0425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2540026" y="4245441"/>
            <a:ext cx="7484732" cy="5465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AFC30135-E6EA-8F9F-E6DC-A14E12A735B9}"/>
              </a:ext>
            </a:extLst>
          </p:cNvPr>
          <p:cNvSpPr/>
          <p:nvPr/>
        </p:nvSpPr>
        <p:spPr>
          <a:xfrm>
            <a:off x="2491902" y="4191441"/>
            <a:ext cx="108000" cy="108000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C31525-9125-F5C8-5EF7-A6A9A61A8D72}"/>
              </a:ext>
            </a:extLst>
          </p:cNvPr>
          <p:cNvSpPr/>
          <p:nvPr/>
        </p:nvSpPr>
        <p:spPr>
          <a:xfrm>
            <a:off x="10024758" y="4191441"/>
            <a:ext cx="108000" cy="108000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64D0AFF-71EB-3981-6335-8F287B824042}"/>
              </a:ext>
            </a:extLst>
          </p:cNvPr>
          <p:cNvSpPr/>
          <p:nvPr/>
        </p:nvSpPr>
        <p:spPr>
          <a:xfrm>
            <a:off x="6231806" y="4191441"/>
            <a:ext cx="108000" cy="108000"/>
          </a:xfrm>
          <a:prstGeom prst="rect">
            <a:avLst/>
          </a:prstGeom>
          <a:solidFill>
            <a:schemeClr val="tx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6" name="Espace réservé du texte 3">
            <a:extLst>
              <a:ext uri="{FF2B5EF4-FFF2-40B4-BE49-F238E27FC236}">
                <a16:creationId xmlns:a16="http://schemas.microsoft.com/office/drawing/2014/main" id="{2D650B7D-3411-F68D-5543-3B517224B87D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868479" y="1279525"/>
            <a:ext cx="3312000" cy="3600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cap="all" baseline="0"/>
            </a:lvl1pPr>
          </a:lstStyle>
          <a:p>
            <a:pPr lvl="0"/>
            <a:endParaRPr lang="fr-FR" dirty="0"/>
          </a:p>
        </p:txBody>
      </p:sp>
      <p:sp>
        <p:nvSpPr>
          <p:cNvPr id="26" name="Espace réservé du texte 3">
            <a:extLst>
              <a:ext uri="{FF2B5EF4-FFF2-40B4-BE49-F238E27FC236}">
                <a16:creationId xmlns:a16="http://schemas.microsoft.com/office/drawing/2014/main" id="{0CC91962-04DB-659F-37C6-1F58AEA4F228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4629766" y="1279525"/>
            <a:ext cx="3312000" cy="3600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cap="all" baseline="0"/>
            </a:lvl1pPr>
          </a:lstStyle>
          <a:p>
            <a:pPr lvl="0"/>
            <a:endParaRPr lang="fr-FR" dirty="0"/>
          </a:p>
        </p:txBody>
      </p:sp>
      <p:sp>
        <p:nvSpPr>
          <p:cNvPr id="29" name="Espace réservé du texte 3">
            <a:extLst>
              <a:ext uri="{FF2B5EF4-FFF2-40B4-BE49-F238E27FC236}">
                <a16:creationId xmlns:a16="http://schemas.microsoft.com/office/drawing/2014/main" id="{35AE991C-DCB9-1298-9803-DC23CA6DBD69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8373854" y="1279525"/>
            <a:ext cx="3312000" cy="3600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cap="all" baseline="0"/>
            </a:lvl1pPr>
          </a:lstStyle>
          <a:p>
            <a:pPr lvl="0"/>
            <a:endParaRPr lang="fr-FR" dirty="0"/>
          </a:p>
        </p:txBody>
      </p:sp>
      <p:sp>
        <p:nvSpPr>
          <p:cNvPr id="31" name="Espace réservé du texte 3">
            <a:extLst>
              <a:ext uri="{FF2B5EF4-FFF2-40B4-BE49-F238E27FC236}">
                <a16:creationId xmlns:a16="http://schemas.microsoft.com/office/drawing/2014/main" id="{686C0815-EA17-33AA-8F40-1DB4F48842E0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8373854" y="4640594"/>
            <a:ext cx="3329538" cy="3600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cap="all" baseline="0"/>
            </a:lvl1pPr>
          </a:lstStyle>
          <a:p>
            <a:pPr lvl="0"/>
            <a:endParaRPr lang="fr-FR" dirty="0"/>
          </a:p>
        </p:txBody>
      </p:sp>
      <p:sp>
        <p:nvSpPr>
          <p:cNvPr id="33" name="Espace réservé du texte 3">
            <a:extLst>
              <a:ext uri="{FF2B5EF4-FFF2-40B4-BE49-F238E27FC236}">
                <a16:creationId xmlns:a16="http://schemas.microsoft.com/office/drawing/2014/main" id="{99B5164B-08AB-9ADE-0FF4-D0039623A597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4631950" y="4640594"/>
            <a:ext cx="3329538" cy="3600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cap="all" baseline="0"/>
            </a:lvl1pPr>
          </a:lstStyle>
          <a:p>
            <a:pPr lvl="0"/>
            <a:endParaRPr lang="fr-FR" dirty="0"/>
          </a:p>
        </p:txBody>
      </p:sp>
      <p:sp>
        <p:nvSpPr>
          <p:cNvPr id="35" name="Espace réservé du texte 3">
            <a:extLst>
              <a:ext uri="{FF2B5EF4-FFF2-40B4-BE49-F238E27FC236}">
                <a16:creationId xmlns:a16="http://schemas.microsoft.com/office/drawing/2014/main" id="{38671941-B42C-8AB5-9150-C6F86FDE24D3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868004" y="4640594"/>
            <a:ext cx="3312000" cy="3600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cap="all" baseline="0"/>
            </a:lvl1pPr>
          </a:lstStyle>
          <a:p>
            <a:pPr lvl="0"/>
            <a:endParaRPr lang="fr-FR" dirty="0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967E761B-9CD2-D327-1C05-56ECD8FEF0F3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868004" y="5000595"/>
            <a:ext cx="3312000" cy="1382607"/>
          </a:xfrm>
          <a:prstGeom prst="rect">
            <a:avLst/>
          </a:prstGeom>
        </p:spPr>
        <p:txBody>
          <a:bodyPr lIns="0"/>
          <a:lstStyle>
            <a:lvl1pPr marL="182563" indent="-182563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defRPr sz="1400">
                <a:latin typeface="MBLZ text" pitchFamily="2" charset="0"/>
              </a:defRPr>
            </a:lvl1pPr>
          </a:lstStyle>
          <a:p>
            <a:pPr lvl="0"/>
            <a:r>
              <a:rPr lang="en-GB" dirty="0"/>
              <a:t>Text level 2</a:t>
            </a:r>
            <a:endParaRPr lang="fr-FR" dirty="0"/>
          </a:p>
        </p:txBody>
      </p:sp>
      <p:sp>
        <p:nvSpPr>
          <p:cNvPr id="42" name="Text Placeholder 40">
            <a:extLst>
              <a:ext uri="{FF2B5EF4-FFF2-40B4-BE49-F238E27FC236}">
                <a16:creationId xmlns:a16="http://schemas.microsoft.com/office/drawing/2014/main" id="{510A3B8D-625B-2FFD-C995-44669DB62F6B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4649488" y="5000595"/>
            <a:ext cx="3312000" cy="1382607"/>
          </a:xfrm>
          <a:prstGeom prst="rect">
            <a:avLst/>
          </a:prstGeom>
        </p:spPr>
        <p:txBody>
          <a:bodyPr lIns="0"/>
          <a:lstStyle>
            <a:lvl1pPr marL="182563" indent="-182563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defRPr sz="1400">
                <a:latin typeface="MBLZ text" pitchFamily="2" charset="0"/>
              </a:defRPr>
            </a:lvl1pPr>
          </a:lstStyle>
          <a:p>
            <a:pPr lvl="0"/>
            <a:r>
              <a:rPr lang="en-GB" dirty="0"/>
              <a:t>Text level 2</a:t>
            </a:r>
            <a:endParaRPr lang="fr-FR" dirty="0"/>
          </a:p>
        </p:txBody>
      </p:sp>
      <p:sp>
        <p:nvSpPr>
          <p:cNvPr id="43" name="Text Placeholder 40">
            <a:extLst>
              <a:ext uri="{FF2B5EF4-FFF2-40B4-BE49-F238E27FC236}">
                <a16:creationId xmlns:a16="http://schemas.microsoft.com/office/drawing/2014/main" id="{D260E85D-A6A1-8DD9-94C1-3AD823F38794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8391392" y="5000595"/>
            <a:ext cx="3312000" cy="1382607"/>
          </a:xfrm>
          <a:prstGeom prst="rect">
            <a:avLst/>
          </a:prstGeom>
        </p:spPr>
        <p:txBody>
          <a:bodyPr lIns="0"/>
          <a:lstStyle>
            <a:lvl1pPr marL="182563" indent="-182563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defRPr sz="1400">
                <a:latin typeface="MBLZ text" pitchFamily="2" charset="0"/>
              </a:defRPr>
            </a:lvl1pPr>
          </a:lstStyle>
          <a:p>
            <a:pPr lvl="0"/>
            <a:r>
              <a:rPr lang="en-GB" dirty="0"/>
              <a:t>Text level 2</a:t>
            </a:r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DFD5B44C-568C-6959-8AD3-35D52B8E8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27" y="398001"/>
            <a:ext cx="2717709" cy="246221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defRPr/>
            </a:lvl1pPr>
          </a:lstStyle>
          <a:p>
            <a:endParaRPr lang="fr-FR" dirty="0"/>
          </a:p>
        </p:txBody>
      </p:sp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9A13BBE8-7C77-C74A-C8CE-C1AD879B21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8525" y="613900"/>
            <a:ext cx="271770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726094-C62E-619F-28C5-7827390E661D}"/>
              </a:ext>
            </a:extLst>
          </p:cNvPr>
          <p:cNvSpPr>
            <a:spLocks noGrp="1"/>
          </p:cNvSpPr>
          <p:nvPr>
            <p:ph type="pic" sz="quarter" idx="79"/>
          </p:nvPr>
        </p:nvSpPr>
        <p:spPr>
          <a:xfrm>
            <a:off x="868479" y="1639888"/>
            <a:ext cx="3311525" cy="2210400"/>
          </a:xfrm>
          <a:prstGeom prst="rect">
            <a:avLst/>
          </a:prstGeom>
        </p:spPr>
        <p:txBody>
          <a:bodyPr/>
          <a:lstStyle>
            <a:lvl1pPr marL="177800" indent="-177800">
              <a:defRPr sz="1400">
                <a:latin typeface="MBLZ text" pitchFamily="2" charset="0"/>
              </a:defRPr>
            </a:lvl1pPr>
          </a:lstStyle>
          <a:p>
            <a:endParaRPr lang="fr-FR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3386D8DF-D04B-0B74-B5C0-E0331FE50066}"/>
              </a:ext>
            </a:extLst>
          </p:cNvPr>
          <p:cNvSpPr>
            <a:spLocks noGrp="1"/>
          </p:cNvSpPr>
          <p:nvPr>
            <p:ph type="pic" sz="quarter" idx="80"/>
          </p:nvPr>
        </p:nvSpPr>
        <p:spPr>
          <a:xfrm>
            <a:off x="4630241" y="1639888"/>
            <a:ext cx="3311525" cy="2210400"/>
          </a:xfrm>
          <a:prstGeom prst="rect">
            <a:avLst/>
          </a:prstGeom>
        </p:spPr>
        <p:txBody>
          <a:bodyPr/>
          <a:lstStyle>
            <a:lvl1pPr marL="177800" indent="-177800">
              <a:defRPr sz="1400">
                <a:latin typeface="MBLZ text" pitchFamily="2" charset="0"/>
              </a:defRPr>
            </a:lvl1pPr>
          </a:lstStyle>
          <a:p>
            <a:endParaRPr lang="fr-FR" dirty="0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AD714292-AD9A-BC5F-9B7F-21FCB3CB7C5E}"/>
              </a:ext>
            </a:extLst>
          </p:cNvPr>
          <p:cNvSpPr>
            <a:spLocks noGrp="1"/>
          </p:cNvSpPr>
          <p:nvPr>
            <p:ph type="pic" sz="quarter" idx="81"/>
          </p:nvPr>
        </p:nvSpPr>
        <p:spPr>
          <a:xfrm>
            <a:off x="8374329" y="1639888"/>
            <a:ext cx="3311525" cy="2210400"/>
          </a:xfrm>
          <a:prstGeom prst="rect">
            <a:avLst/>
          </a:prstGeom>
        </p:spPr>
        <p:txBody>
          <a:bodyPr/>
          <a:lstStyle>
            <a:lvl1pPr marL="177800" indent="-177800">
              <a:defRPr sz="1400">
                <a:latin typeface="MBLZ text" pitchFamily="2" charset="0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6917108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POINT // IMAGE—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E2FE2949-3E63-CF24-C76E-9CDD0D847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" y="6523037"/>
            <a:ext cx="236536" cy="237260"/>
          </a:xfrm>
          <a:prstGeom prst="rect">
            <a:avLst/>
          </a:prstGeom>
        </p:spPr>
      </p:pic>
      <p:sp>
        <p:nvSpPr>
          <p:cNvPr id="3" name="Espace réservé du texte 8">
            <a:extLst>
              <a:ext uri="{FF2B5EF4-FFF2-40B4-BE49-F238E27FC236}">
                <a16:creationId xmlns:a16="http://schemas.microsoft.com/office/drawing/2014/main" id="{6410EC22-CA4B-6664-49C2-0AF1BF631A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2066" y="3815509"/>
            <a:ext cx="2256868" cy="218008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cap="all" baseline="0"/>
            </a:lvl1pPr>
          </a:lstStyle>
          <a:p>
            <a:pPr lvl="0"/>
            <a:endParaRPr lang="fr-FR" dirty="0"/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id="{D892F320-A7B7-CAEE-083F-45156E123A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02066" y="4061730"/>
            <a:ext cx="2256868" cy="1938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SzPct val="120000"/>
              <a:buFont typeface="Wingdings" panose="05000000000000000000" pitchFamily="2" charset="2"/>
              <a:buNone/>
              <a:defRPr sz="1400" cap="none" baseline="0">
                <a:latin typeface="MBLZ text" pitchFamily="2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id="{F4575029-FECC-F99A-59B2-85B6913989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37466" y="3821820"/>
            <a:ext cx="2256868" cy="218008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cap="all" baseline="0"/>
            </a:lvl1pPr>
          </a:lstStyle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1FF8C974-F64C-1BD2-39FC-09F0EBAA59F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37466" y="4068041"/>
            <a:ext cx="2256868" cy="1938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SzPct val="120000"/>
              <a:buFont typeface="Wingdings" panose="05000000000000000000" pitchFamily="2" charset="2"/>
              <a:buNone/>
              <a:defRPr sz="1400" cap="none" baseline="0">
                <a:latin typeface="MBLZ text" pitchFamily="2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id="{E0BDBCDC-77F3-5480-B280-780C6426AC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72866" y="3834335"/>
            <a:ext cx="2256868" cy="218008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cap="all" baseline="0"/>
            </a:lvl1pPr>
          </a:lstStyle>
          <a:p>
            <a:pPr lvl="0"/>
            <a:endParaRPr lang="fr-FR" dirty="0"/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DE8423E7-7046-09AF-7981-73B2B00E02D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72866" y="4080556"/>
            <a:ext cx="2256868" cy="1938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SzPct val="120000"/>
              <a:buFont typeface="Wingdings" panose="05000000000000000000" pitchFamily="2" charset="2"/>
              <a:buNone/>
              <a:defRPr sz="1400" cap="none" baseline="0">
                <a:latin typeface="MBLZ text" pitchFamily="2" charset="0"/>
              </a:defRPr>
            </a:lvl1pPr>
          </a:lstStyle>
          <a:p>
            <a:pPr lvl="0"/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01C4B0B5-E61B-918E-44F7-E71AA30E513D}"/>
              </a:ext>
            </a:extLst>
          </p:cNvPr>
          <p:cNvCxnSpPr>
            <a:cxnSpLocks/>
          </p:cNvCxnSpPr>
          <p:nvPr/>
        </p:nvCxnSpPr>
        <p:spPr>
          <a:xfrm rot="5400000">
            <a:off x="-2979737" y="3429000"/>
            <a:ext cx="68580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F5BA6A0B-A4F6-F6C2-E8A6-347B345A8DFD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77D16C07-465B-E2A8-B79A-25E8CD87CD19}"/>
              </a:ext>
            </a:extLst>
          </p:cNvPr>
          <p:cNvGrpSpPr>
            <a:grpSpLocks noChangeAspect="1"/>
          </p:cNvGrpSpPr>
          <p:nvPr/>
        </p:nvGrpSpPr>
        <p:grpSpPr>
          <a:xfrm>
            <a:off x="395263" y="6372200"/>
            <a:ext cx="108000" cy="108000"/>
            <a:chOff x="961227" y="5651700"/>
            <a:chExt cx="54000" cy="54000"/>
          </a:xfrm>
        </p:grpSpPr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BDE2F80F-6243-76A8-DDFB-B4D3BF9ACE4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EA9BECEB-AEE2-36DB-822B-521F34C61FD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id="{81F93F1A-C975-6545-9C4E-DBD21A672D9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990500" y="2262535"/>
            <a:ext cx="1080000" cy="10800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fr-FR" dirty="0"/>
          </a:p>
        </p:txBody>
      </p:sp>
      <p:sp>
        <p:nvSpPr>
          <p:cNvPr id="19" name="Espace réservé pour une image  13">
            <a:extLst>
              <a:ext uri="{FF2B5EF4-FFF2-40B4-BE49-F238E27FC236}">
                <a16:creationId xmlns:a16="http://schemas.microsoft.com/office/drawing/2014/main" id="{ACB68A47-3BB3-D18B-9019-BCBB510738F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825900" y="2262535"/>
            <a:ext cx="1080000" cy="10800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fr-FR" dirty="0"/>
          </a:p>
        </p:txBody>
      </p:sp>
      <p:sp>
        <p:nvSpPr>
          <p:cNvPr id="20" name="Espace réservé pour une image  13">
            <a:extLst>
              <a:ext uri="{FF2B5EF4-FFF2-40B4-BE49-F238E27FC236}">
                <a16:creationId xmlns:a16="http://schemas.microsoft.com/office/drawing/2014/main" id="{46DBD6C6-357A-BA74-BE97-D538270F30E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661300" y="2262535"/>
            <a:ext cx="1080000" cy="10800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fr-FR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5C2E54C-8786-AB7C-FDBB-5238D5DB194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F2003F5-9808-E291-D170-79E2959B4F66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43C0593-11AA-4CA7-9E41-8C64EC9E936D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163E541-AAB9-829D-7568-CABB56E64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27" y="398001"/>
            <a:ext cx="2717709" cy="246221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defRPr/>
            </a:lvl1pPr>
          </a:lstStyle>
          <a:p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7245DA2-FFAD-D63E-72F6-705DC85386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8525" y="613900"/>
            <a:ext cx="271770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00481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—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15A39B88-2052-61CA-A833-5DA4A3F9305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64349" y="439351"/>
            <a:ext cx="1317206" cy="248024"/>
            <a:chOff x="1328" y="1689"/>
            <a:chExt cx="5024" cy="946"/>
          </a:xfrm>
          <a:solidFill>
            <a:schemeClr val="tx1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9C656A00-0D59-394B-0A5A-E7835DB046B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28" y="1704"/>
              <a:ext cx="868" cy="917"/>
            </a:xfrm>
            <a:custGeom>
              <a:avLst/>
              <a:gdLst>
                <a:gd name="T0" fmla="*/ 595 w 868"/>
                <a:gd name="T1" fmla="*/ 0 h 917"/>
                <a:gd name="T2" fmla="*/ 868 w 868"/>
                <a:gd name="T3" fmla="*/ 917 h 917"/>
                <a:gd name="T4" fmla="*/ 643 w 868"/>
                <a:gd name="T5" fmla="*/ 917 h 917"/>
                <a:gd name="T6" fmla="*/ 595 w 868"/>
                <a:gd name="T7" fmla="*/ 738 h 917"/>
                <a:gd name="T8" fmla="*/ 263 w 868"/>
                <a:gd name="T9" fmla="*/ 738 h 917"/>
                <a:gd name="T10" fmla="*/ 216 w 868"/>
                <a:gd name="T11" fmla="*/ 917 h 917"/>
                <a:gd name="T12" fmla="*/ 0 w 868"/>
                <a:gd name="T13" fmla="*/ 917 h 917"/>
                <a:gd name="T14" fmla="*/ 273 w 868"/>
                <a:gd name="T15" fmla="*/ 0 h 917"/>
                <a:gd name="T16" fmla="*/ 595 w 868"/>
                <a:gd name="T17" fmla="*/ 0 h 917"/>
                <a:gd name="T18" fmla="*/ 318 w 868"/>
                <a:gd name="T19" fmla="*/ 544 h 917"/>
                <a:gd name="T20" fmla="*/ 543 w 868"/>
                <a:gd name="T21" fmla="*/ 544 h 917"/>
                <a:gd name="T22" fmla="*/ 429 w 868"/>
                <a:gd name="T23" fmla="*/ 155 h 917"/>
                <a:gd name="T24" fmla="*/ 318 w 868"/>
                <a:gd name="T25" fmla="*/ 544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68" h="917">
                  <a:moveTo>
                    <a:pt x="595" y="0"/>
                  </a:moveTo>
                  <a:lnTo>
                    <a:pt x="868" y="917"/>
                  </a:lnTo>
                  <a:lnTo>
                    <a:pt x="643" y="917"/>
                  </a:lnTo>
                  <a:lnTo>
                    <a:pt x="595" y="738"/>
                  </a:lnTo>
                  <a:lnTo>
                    <a:pt x="263" y="738"/>
                  </a:lnTo>
                  <a:lnTo>
                    <a:pt x="216" y="917"/>
                  </a:lnTo>
                  <a:lnTo>
                    <a:pt x="0" y="917"/>
                  </a:lnTo>
                  <a:lnTo>
                    <a:pt x="273" y="0"/>
                  </a:lnTo>
                  <a:lnTo>
                    <a:pt x="595" y="0"/>
                  </a:lnTo>
                  <a:close/>
                  <a:moveTo>
                    <a:pt x="318" y="544"/>
                  </a:moveTo>
                  <a:lnTo>
                    <a:pt x="543" y="544"/>
                  </a:lnTo>
                  <a:lnTo>
                    <a:pt x="429" y="155"/>
                  </a:lnTo>
                  <a:lnTo>
                    <a:pt x="318" y="5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0CE54E7D-AE64-3F2A-D39E-67DB8DCBBF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99" y="1689"/>
              <a:ext cx="790" cy="946"/>
            </a:xfrm>
            <a:custGeom>
              <a:avLst/>
              <a:gdLst>
                <a:gd name="T0" fmla="*/ 169 w 333"/>
                <a:gd name="T1" fmla="*/ 251 h 396"/>
                <a:gd name="T2" fmla="*/ 169 w 333"/>
                <a:gd name="T3" fmla="*/ 173 h 396"/>
                <a:gd name="T4" fmla="*/ 333 w 333"/>
                <a:gd name="T5" fmla="*/ 173 h 396"/>
                <a:gd name="T6" fmla="*/ 333 w 333"/>
                <a:gd name="T7" fmla="*/ 173 h 396"/>
                <a:gd name="T8" fmla="*/ 333 w 333"/>
                <a:gd name="T9" fmla="*/ 241 h 396"/>
                <a:gd name="T10" fmla="*/ 313 w 333"/>
                <a:gd name="T11" fmla="*/ 322 h 396"/>
                <a:gd name="T12" fmla="*/ 256 w 333"/>
                <a:gd name="T13" fmla="*/ 377 h 396"/>
                <a:gd name="T14" fmla="*/ 170 w 333"/>
                <a:gd name="T15" fmla="*/ 396 h 396"/>
                <a:gd name="T16" fmla="*/ 83 w 333"/>
                <a:gd name="T17" fmla="*/ 376 h 396"/>
                <a:gd name="T18" fmla="*/ 22 w 333"/>
                <a:gd name="T19" fmla="*/ 319 h 396"/>
                <a:gd name="T20" fmla="*/ 0 w 333"/>
                <a:gd name="T21" fmla="*/ 237 h 396"/>
                <a:gd name="T22" fmla="*/ 0 w 333"/>
                <a:gd name="T23" fmla="*/ 160 h 396"/>
                <a:gd name="T24" fmla="*/ 22 w 333"/>
                <a:gd name="T25" fmla="*/ 78 h 396"/>
                <a:gd name="T26" fmla="*/ 82 w 333"/>
                <a:gd name="T27" fmla="*/ 21 h 396"/>
                <a:gd name="T28" fmla="*/ 168 w 333"/>
                <a:gd name="T29" fmla="*/ 0 h 396"/>
                <a:gd name="T30" fmla="*/ 241 w 333"/>
                <a:gd name="T31" fmla="*/ 15 h 396"/>
                <a:gd name="T32" fmla="*/ 298 w 333"/>
                <a:gd name="T33" fmla="*/ 60 h 396"/>
                <a:gd name="T34" fmla="*/ 330 w 333"/>
                <a:gd name="T35" fmla="*/ 141 h 396"/>
                <a:gd name="T36" fmla="*/ 237 w 333"/>
                <a:gd name="T37" fmla="*/ 141 h 396"/>
                <a:gd name="T38" fmla="*/ 213 w 333"/>
                <a:gd name="T39" fmla="*/ 98 h 396"/>
                <a:gd name="T40" fmla="*/ 168 w 333"/>
                <a:gd name="T41" fmla="*/ 84 h 396"/>
                <a:gd name="T42" fmla="*/ 114 w 333"/>
                <a:gd name="T43" fmla="*/ 105 h 396"/>
                <a:gd name="T44" fmla="*/ 93 w 333"/>
                <a:gd name="T45" fmla="*/ 160 h 396"/>
                <a:gd name="T46" fmla="*/ 93 w 333"/>
                <a:gd name="T47" fmla="*/ 237 h 396"/>
                <a:gd name="T48" fmla="*/ 115 w 333"/>
                <a:gd name="T49" fmla="*/ 292 h 396"/>
                <a:gd name="T50" fmla="*/ 169 w 333"/>
                <a:gd name="T51" fmla="*/ 312 h 396"/>
                <a:gd name="T52" fmla="*/ 220 w 333"/>
                <a:gd name="T53" fmla="*/ 297 h 396"/>
                <a:gd name="T54" fmla="*/ 243 w 333"/>
                <a:gd name="T55" fmla="*/ 251 h 396"/>
                <a:gd name="T56" fmla="*/ 169 w 333"/>
                <a:gd name="T57" fmla="*/ 251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33" h="396">
                  <a:moveTo>
                    <a:pt x="169" y="251"/>
                  </a:moveTo>
                  <a:cubicBezTo>
                    <a:pt x="169" y="173"/>
                    <a:pt x="169" y="173"/>
                    <a:pt x="169" y="173"/>
                  </a:cubicBezTo>
                  <a:cubicBezTo>
                    <a:pt x="333" y="173"/>
                    <a:pt x="333" y="173"/>
                    <a:pt x="333" y="173"/>
                  </a:cubicBezTo>
                  <a:cubicBezTo>
                    <a:pt x="333" y="173"/>
                    <a:pt x="333" y="173"/>
                    <a:pt x="333" y="173"/>
                  </a:cubicBezTo>
                  <a:cubicBezTo>
                    <a:pt x="333" y="241"/>
                    <a:pt x="333" y="241"/>
                    <a:pt x="333" y="241"/>
                  </a:cubicBezTo>
                  <a:cubicBezTo>
                    <a:pt x="333" y="271"/>
                    <a:pt x="326" y="298"/>
                    <a:pt x="313" y="322"/>
                  </a:cubicBezTo>
                  <a:cubicBezTo>
                    <a:pt x="299" y="345"/>
                    <a:pt x="280" y="363"/>
                    <a:pt x="256" y="377"/>
                  </a:cubicBezTo>
                  <a:cubicBezTo>
                    <a:pt x="231" y="390"/>
                    <a:pt x="202" y="396"/>
                    <a:pt x="170" y="396"/>
                  </a:cubicBezTo>
                  <a:cubicBezTo>
                    <a:pt x="138" y="396"/>
                    <a:pt x="109" y="389"/>
                    <a:pt x="83" y="376"/>
                  </a:cubicBezTo>
                  <a:cubicBezTo>
                    <a:pt x="57" y="362"/>
                    <a:pt x="37" y="343"/>
                    <a:pt x="22" y="319"/>
                  </a:cubicBezTo>
                  <a:cubicBezTo>
                    <a:pt x="8" y="294"/>
                    <a:pt x="0" y="267"/>
                    <a:pt x="0" y="237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0" y="130"/>
                    <a:pt x="7" y="102"/>
                    <a:pt x="22" y="78"/>
                  </a:cubicBezTo>
                  <a:cubicBezTo>
                    <a:pt x="36" y="54"/>
                    <a:pt x="56" y="35"/>
                    <a:pt x="82" y="21"/>
                  </a:cubicBezTo>
                  <a:cubicBezTo>
                    <a:pt x="107" y="7"/>
                    <a:pt x="136" y="0"/>
                    <a:pt x="168" y="0"/>
                  </a:cubicBezTo>
                  <a:cubicBezTo>
                    <a:pt x="195" y="0"/>
                    <a:pt x="219" y="5"/>
                    <a:pt x="241" y="15"/>
                  </a:cubicBezTo>
                  <a:cubicBezTo>
                    <a:pt x="264" y="24"/>
                    <a:pt x="283" y="39"/>
                    <a:pt x="298" y="60"/>
                  </a:cubicBezTo>
                  <a:cubicBezTo>
                    <a:pt x="314" y="81"/>
                    <a:pt x="325" y="108"/>
                    <a:pt x="330" y="141"/>
                  </a:cubicBezTo>
                  <a:cubicBezTo>
                    <a:pt x="237" y="141"/>
                    <a:pt x="237" y="141"/>
                    <a:pt x="237" y="141"/>
                  </a:cubicBezTo>
                  <a:cubicBezTo>
                    <a:pt x="233" y="122"/>
                    <a:pt x="225" y="108"/>
                    <a:pt x="213" y="98"/>
                  </a:cubicBezTo>
                  <a:cubicBezTo>
                    <a:pt x="201" y="89"/>
                    <a:pt x="186" y="84"/>
                    <a:pt x="168" y="84"/>
                  </a:cubicBezTo>
                  <a:cubicBezTo>
                    <a:pt x="145" y="84"/>
                    <a:pt x="127" y="91"/>
                    <a:pt x="114" y="105"/>
                  </a:cubicBezTo>
                  <a:cubicBezTo>
                    <a:pt x="100" y="119"/>
                    <a:pt x="93" y="137"/>
                    <a:pt x="93" y="160"/>
                  </a:cubicBezTo>
                  <a:cubicBezTo>
                    <a:pt x="93" y="237"/>
                    <a:pt x="93" y="237"/>
                    <a:pt x="93" y="237"/>
                  </a:cubicBezTo>
                  <a:cubicBezTo>
                    <a:pt x="93" y="260"/>
                    <a:pt x="100" y="278"/>
                    <a:pt x="115" y="292"/>
                  </a:cubicBezTo>
                  <a:cubicBezTo>
                    <a:pt x="130" y="305"/>
                    <a:pt x="148" y="312"/>
                    <a:pt x="169" y="312"/>
                  </a:cubicBezTo>
                  <a:cubicBezTo>
                    <a:pt x="189" y="312"/>
                    <a:pt x="206" y="307"/>
                    <a:pt x="220" y="297"/>
                  </a:cubicBezTo>
                  <a:cubicBezTo>
                    <a:pt x="234" y="287"/>
                    <a:pt x="241" y="272"/>
                    <a:pt x="243" y="251"/>
                  </a:cubicBezTo>
                  <a:lnTo>
                    <a:pt x="169" y="2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06D2F09D-0FAA-6FCD-620F-43ECDCB4AE5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4" y="1704"/>
              <a:ext cx="638" cy="917"/>
            </a:xfrm>
            <a:custGeom>
              <a:avLst/>
              <a:gdLst>
                <a:gd name="T0" fmla="*/ 0 w 638"/>
                <a:gd name="T1" fmla="*/ 0 h 917"/>
                <a:gd name="T2" fmla="*/ 638 w 638"/>
                <a:gd name="T3" fmla="*/ 0 h 917"/>
                <a:gd name="T4" fmla="*/ 638 w 638"/>
                <a:gd name="T5" fmla="*/ 193 h 917"/>
                <a:gd name="T6" fmla="*/ 216 w 638"/>
                <a:gd name="T7" fmla="*/ 193 h 917"/>
                <a:gd name="T8" fmla="*/ 216 w 638"/>
                <a:gd name="T9" fmla="*/ 363 h 917"/>
                <a:gd name="T10" fmla="*/ 631 w 638"/>
                <a:gd name="T11" fmla="*/ 363 h 917"/>
                <a:gd name="T12" fmla="*/ 631 w 638"/>
                <a:gd name="T13" fmla="*/ 547 h 917"/>
                <a:gd name="T14" fmla="*/ 216 w 638"/>
                <a:gd name="T15" fmla="*/ 547 h 917"/>
                <a:gd name="T16" fmla="*/ 216 w 638"/>
                <a:gd name="T17" fmla="*/ 726 h 917"/>
                <a:gd name="T18" fmla="*/ 638 w 638"/>
                <a:gd name="T19" fmla="*/ 726 h 917"/>
                <a:gd name="T20" fmla="*/ 638 w 638"/>
                <a:gd name="T21" fmla="*/ 917 h 917"/>
                <a:gd name="T22" fmla="*/ 0 w 638"/>
                <a:gd name="T23" fmla="*/ 917 h 917"/>
                <a:gd name="T24" fmla="*/ 0 w 638"/>
                <a:gd name="T25" fmla="*/ 0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8" h="917">
                  <a:moveTo>
                    <a:pt x="0" y="0"/>
                  </a:moveTo>
                  <a:lnTo>
                    <a:pt x="638" y="0"/>
                  </a:lnTo>
                  <a:lnTo>
                    <a:pt x="638" y="193"/>
                  </a:lnTo>
                  <a:lnTo>
                    <a:pt x="216" y="193"/>
                  </a:lnTo>
                  <a:lnTo>
                    <a:pt x="216" y="363"/>
                  </a:lnTo>
                  <a:lnTo>
                    <a:pt x="631" y="363"/>
                  </a:lnTo>
                  <a:lnTo>
                    <a:pt x="631" y="547"/>
                  </a:lnTo>
                  <a:lnTo>
                    <a:pt x="216" y="547"/>
                  </a:lnTo>
                  <a:lnTo>
                    <a:pt x="216" y="726"/>
                  </a:lnTo>
                  <a:lnTo>
                    <a:pt x="638" y="726"/>
                  </a:lnTo>
                  <a:lnTo>
                    <a:pt x="638" y="917"/>
                  </a:lnTo>
                  <a:lnTo>
                    <a:pt x="0" y="91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52BE4CE6-2742-D5B2-556C-AF99B8501B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51" y="1704"/>
              <a:ext cx="759" cy="917"/>
            </a:xfrm>
            <a:custGeom>
              <a:avLst/>
              <a:gdLst>
                <a:gd name="T0" fmla="*/ 0 w 759"/>
                <a:gd name="T1" fmla="*/ 0 h 917"/>
                <a:gd name="T2" fmla="*/ 363 w 759"/>
                <a:gd name="T3" fmla="*/ 0 h 917"/>
                <a:gd name="T4" fmla="*/ 557 w 759"/>
                <a:gd name="T5" fmla="*/ 776 h 917"/>
                <a:gd name="T6" fmla="*/ 557 w 759"/>
                <a:gd name="T7" fmla="*/ 0 h 917"/>
                <a:gd name="T8" fmla="*/ 759 w 759"/>
                <a:gd name="T9" fmla="*/ 0 h 917"/>
                <a:gd name="T10" fmla="*/ 759 w 759"/>
                <a:gd name="T11" fmla="*/ 917 h 917"/>
                <a:gd name="T12" fmla="*/ 396 w 759"/>
                <a:gd name="T13" fmla="*/ 917 h 917"/>
                <a:gd name="T14" fmla="*/ 201 w 759"/>
                <a:gd name="T15" fmla="*/ 136 h 917"/>
                <a:gd name="T16" fmla="*/ 201 w 759"/>
                <a:gd name="T17" fmla="*/ 917 h 917"/>
                <a:gd name="T18" fmla="*/ 0 w 759"/>
                <a:gd name="T19" fmla="*/ 917 h 917"/>
                <a:gd name="T20" fmla="*/ 0 w 759"/>
                <a:gd name="T21" fmla="*/ 0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9" h="917">
                  <a:moveTo>
                    <a:pt x="0" y="0"/>
                  </a:moveTo>
                  <a:lnTo>
                    <a:pt x="363" y="0"/>
                  </a:lnTo>
                  <a:lnTo>
                    <a:pt x="557" y="776"/>
                  </a:lnTo>
                  <a:lnTo>
                    <a:pt x="557" y="0"/>
                  </a:lnTo>
                  <a:lnTo>
                    <a:pt x="759" y="0"/>
                  </a:lnTo>
                  <a:lnTo>
                    <a:pt x="759" y="917"/>
                  </a:lnTo>
                  <a:lnTo>
                    <a:pt x="396" y="917"/>
                  </a:lnTo>
                  <a:lnTo>
                    <a:pt x="201" y="136"/>
                  </a:lnTo>
                  <a:lnTo>
                    <a:pt x="201" y="917"/>
                  </a:lnTo>
                  <a:lnTo>
                    <a:pt x="0" y="91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B967DEBB-5A54-E501-028C-7C474BB7A15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43" y="1704"/>
              <a:ext cx="741" cy="917"/>
            </a:xfrm>
            <a:custGeom>
              <a:avLst/>
              <a:gdLst>
                <a:gd name="T0" fmla="*/ 146 w 312"/>
                <a:gd name="T1" fmla="*/ 384 h 384"/>
                <a:gd name="T2" fmla="*/ 0 w 312"/>
                <a:gd name="T3" fmla="*/ 384 h 384"/>
                <a:gd name="T4" fmla="*/ 0 w 312"/>
                <a:gd name="T5" fmla="*/ 158 h 384"/>
                <a:gd name="T6" fmla="*/ 92 w 312"/>
                <a:gd name="T7" fmla="*/ 85 h 384"/>
                <a:gd name="T8" fmla="*/ 92 w 312"/>
                <a:gd name="T9" fmla="*/ 300 h 384"/>
                <a:gd name="T10" fmla="*/ 146 w 312"/>
                <a:gd name="T11" fmla="*/ 300 h 384"/>
                <a:gd name="T12" fmla="*/ 198 w 312"/>
                <a:gd name="T13" fmla="*/ 279 h 384"/>
                <a:gd name="T14" fmla="*/ 219 w 312"/>
                <a:gd name="T15" fmla="*/ 226 h 384"/>
                <a:gd name="T16" fmla="*/ 219 w 312"/>
                <a:gd name="T17" fmla="*/ 158 h 384"/>
                <a:gd name="T18" fmla="*/ 198 w 312"/>
                <a:gd name="T19" fmla="*/ 106 h 384"/>
                <a:gd name="T20" fmla="*/ 146 w 312"/>
                <a:gd name="T21" fmla="*/ 85 h 384"/>
                <a:gd name="T22" fmla="*/ 0 w 312"/>
                <a:gd name="T23" fmla="*/ 85 h 384"/>
                <a:gd name="T24" fmla="*/ 0 w 312"/>
                <a:gd name="T25" fmla="*/ 0 h 384"/>
                <a:gd name="T26" fmla="*/ 146 w 312"/>
                <a:gd name="T27" fmla="*/ 0 h 384"/>
                <a:gd name="T28" fmla="*/ 230 w 312"/>
                <a:gd name="T29" fmla="*/ 22 h 384"/>
                <a:gd name="T30" fmla="*/ 290 w 312"/>
                <a:gd name="T31" fmla="*/ 79 h 384"/>
                <a:gd name="T32" fmla="*/ 312 w 312"/>
                <a:gd name="T33" fmla="*/ 158 h 384"/>
                <a:gd name="T34" fmla="*/ 312 w 312"/>
                <a:gd name="T35" fmla="*/ 226 h 384"/>
                <a:gd name="T36" fmla="*/ 290 w 312"/>
                <a:gd name="T37" fmla="*/ 306 h 384"/>
                <a:gd name="T38" fmla="*/ 230 w 312"/>
                <a:gd name="T39" fmla="*/ 363 h 384"/>
                <a:gd name="T40" fmla="*/ 146 w 312"/>
                <a:gd name="T41" fmla="*/ 384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2" h="384">
                  <a:moveTo>
                    <a:pt x="146" y="384"/>
                  </a:moveTo>
                  <a:cubicBezTo>
                    <a:pt x="0" y="384"/>
                    <a:pt x="0" y="384"/>
                    <a:pt x="0" y="384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92" y="85"/>
                    <a:pt x="92" y="85"/>
                    <a:pt x="92" y="85"/>
                  </a:cubicBezTo>
                  <a:cubicBezTo>
                    <a:pt x="92" y="300"/>
                    <a:pt x="92" y="300"/>
                    <a:pt x="92" y="300"/>
                  </a:cubicBezTo>
                  <a:cubicBezTo>
                    <a:pt x="146" y="300"/>
                    <a:pt x="146" y="300"/>
                    <a:pt x="146" y="300"/>
                  </a:cubicBezTo>
                  <a:cubicBezTo>
                    <a:pt x="167" y="300"/>
                    <a:pt x="185" y="293"/>
                    <a:pt x="198" y="279"/>
                  </a:cubicBezTo>
                  <a:cubicBezTo>
                    <a:pt x="212" y="266"/>
                    <a:pt x="219" y="248"/>
                    <a:pt x="219" y="226"/>
                  </a:cubicBezTo>
                  <a:cubicBezTo>
                    <a:pt x="219" y="158"/>
                    <a:pt x="219" y="158"/>
                    <a:pt x="219" y="158"/>
                  </a:cubicBezTo>
                  <a:cubicBezTo>
                    <a:pt x="219" y="137"/>
                    <a:pt x="212" y="119"/>
                    <a:pt x="198" y="106"/>
                  </a:cubicBezTo>
                  <a:cubicBezTo>
                    <a:pt x="185" y="92"/>
                    <a:pt x="167" y="85"/>
                    <a:pt x="146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177" y="0"/>
                    <a:pt x="205" y="7"/>
                    <a:pt x="230" y="22"/>
                  </a:cubicBezTo>
                  <a:cubicBezTo>
                    <a:pt x="255" y="36"/>
                    <a:pt x="275" y="55"/>
                    <a:pt x="290" y="79"/>
                  </a:cubicBezTo>
                  <a:cubicBezTo>
                    <a:pt x="304" y="102"/>
                    <a:pt x="312" y="129"/>
                    <a:pt x="312" y="158"/>
                  </a:cubicBezTo>
                  <a:cubicBezTo>
                    <a:pt x="312" y="226"/>
                    <a:pt x="312" y="226"/>
                    <a:pt x="312" y="226"/>
                  </a:cubicBezTo>
                  <a:cubicBezTo>
                    <a:pt x="312" y="256"/>
                    <a:pt x="304" y="282"/>
                    <a:pt x="290" y="306"/>
                  </a:cubicBezTo>
                  <a:cubicBezTo>
                    <a:pt x="275" y="330"/>
                    <a:pt x="255" y="349"/>
                    <a:pt x="230" y="363"/>
                  </a:cubicBezTo>
                  <a:cubicBezTo>
                    <a:pt x="205" y="377"/>
                    <a:pt x="177" y="384"/>
                    <a:pt x="146" y="3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58938708-E5B1-9B10-7DD5-CD953D2A549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484" y="1704"/>
              <a:ext cx="868" cy="917"/>
            </a:xfrm>
            <a:custGeom>
              <a:avLst/>
              <a:gdLst>
                <a:gd name="T0" fmla="*/ 595 w 868"/>
                <a:gd name="T1" fmla="*/ 0 h 917"/>
                <a:gd name="T2" fmla="*/ 868 w 868"/>
                <a:gd name="T3" fmla="*/ 917 h 917"/>
                <a:gd name="T4" fmla="*/ 645 w 868"/>
                <a:gd name="T5" fmla="*/ 917 h 917"/>
                <a:gd name="T6" fmla="*/ 598 w 868"/>
                <a:gd name="T7" fmla="*/ 738 h 917"/>
                <a:gd name="T8" fmla="*/ 263 w 868"/>
                <a:gd name="T9" fmla="*/ 738 h 917"/>
                <a:gd name="T10" fmla="*/ 218 w 868"/>
                <a:gd name="T11" fmla="*/ 917 h 917"/>
                <a:gd name="T12" fmla="*/ 0 w 868"/>
                <a:gd name="T13" fmla="*/ 917 h 917"/>
                <a:gd name="T14" fmla="*/ 273 w 868"/>
                <a:gd name="T15" fmla="*/ 0 h 917"/>
                <a:gd name="T16" fmla="*/ 595 w 868"/>
                <a:gd name="T17" fmla="*/ 0 h 917"/>
                <a:gd name="T18" fmla="*/ 318 w 868"/>
                <a:gd name="T19" fmla="*/ 544 h 917"/>
                <a:gd name="T20" fmla="*/ 543 w 868"/>
                <a:gd name="T21" fmla="*/ 544 h 917"/>
                <a:gd name="T22" fmla="*/ 429 w 868"/>
                <a:gd name="T23" fmla="*/ 155 h 917"/>
                <a:gd name="T24" fmla="*/ 318 w 868"/>
                <a:gd name="T25" fmla="*/ 544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68" h="917">
                  <a:moveTo>
                    <a:pt x="595" y="0"/>
                  </a:moveTo>
                  <a:lnTo>
                    <a:pt x="868" y="917"/>
                  </a:lnTo>
                  <a:lnTo>
                    <a:pt x="645" y="917"/>
                  </a:lnTo>
                  <a:lnTo>
                    <a:pt x="598" y="738"/>
                  </a:lnTo>
                  <a:lnTo>
                    <a:pt x="263" y="738"/>
                  </a:lnTo>
                  <a:lnTo>
                    <a:pt x="218" y="917"/>
                  </a:lnTo>
                  <a:lnTo>
                    <a:pt x="0" y="917"/>
                  </a:lnTo>
                  <a:lnTo>
                    <a:pt x="273" y="0"/>
                  </a:lnTo>
                  <a:lnTo>
                    <a:pt x="595" y="0"/>
                  </a:lnTo>
                  <a:close/>
                  <a:moveTo>
                    <a:pt x="318" y="544"/>
                  </a:moveTo>
                  <a:lnTo>
                    <a:pt x="543" y="544"/>
                  </a:lnTo>
                  <a:lnTo>
                    <a:pt x="429" y="155"/>
                  </a:lnTo>
                  <a:lnTo>
                    <a:pt x="318" y="5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latin typeface="+mj-lt"/>
              </a:endParaRPr>
            </a:p>
          </p:txBody>
        </p:sp>
      </p:grpSp>
      <p:sp>
        <p:nvSpPr>
          <p:cNvPr id="30" name="Espace réservé du texte 33">
            <a:extLst>
              <a:ext uri="{FF2B5EF4-FFF2-40B4-BE49-F238E27FC236}">
                <a16:creationId xmlns:a16="http://schemas.microsoft.com/office/drawing/2014/main" id="{0B15FBBF-677F-2C64-6EAF-7EE3DE7BBD6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61989" y="3545154"/>
            <a:ext cx="1562638" cy="12003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8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01.</a:t>
            </a:r>
          </a:p>
        </p:txBody>
      </p:sp>
      <p:sp>
        <p:nvSpPr>
          <p:cNvPr id="32" name="Espace réservé du texte 33">
            <a:extLst>
              <a:ext uri="{FF2B5EF4-FFF2-40B4-BE49-F238E27FC236}">
                <a16:creationId xmlns:a16="http://schemas.microsoft.com/office/drawing/2014/main" id="{FD7D47B0-7BD3-198C-9BB1-30D744FB44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16717" y="3781116"/>
            <a:ext cx="5986084" cy="96436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8000" cap="all" baseline="0">
                <a:solidFill>
                  <a:srgbClr val="C8C8C8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SHORT TITLE</a:t>
            </a:r>
          </a:p>
        </p:txBody>
      </p:sp>
      <p:sp>
        <p:nvSpPr>
          <p:cNvPr id="33" name="Espace réservé du texte 33">
            <a:extLst>
              <a:ext uri="{FF2B5EF4-FFF2-40B4-BE49-F238E27FC236}">
                <a16:creationId xmlns:a16="http://schemas.microsoft.com/office/drawing/2014/main" id="{01C07A16-1990-38D2-A59C-0C39505D2D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61989" y="4335183"/>
            <a:ext cx="1562638" cy="12003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8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01.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69117E2C-0A10-FD00-4D02-505B2386DC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16717" y="4571145"/>
            <a:ext cx="5986084" cy="96436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8000" cap="all" baseline="0">
                <a:solidFill>
                  <a:srgbClr val="C8C8C8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SHORT TITLE</a:t>
            </a:r>
          </a:p>
        </p:txBody>
      </p:sp>
      <p:sp>
        <p:nvSpPr>
          <p:cNvPr id="35" name="Espace réservé du texte 33">
            <a:extLst>
              <a:ext uri="{FF2B5EF4-FFF2-40B4-BE49-F238E27FC236}">
                <a16:creationId xmlns:a16="http://schemas.microsoft.com/office/drawing/2014/main" id="{8645D9A9-E36A-DAAC-8314-C173C181CAC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61989" y="5125210"/>
            <a:ext cx="1562638" cy="12003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8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01.</a:t>
            </a:r>
          </a:p>
        </p:txBody>
      </p:sp>
      <p:sp>
        <p:nvSpPr>
          <p:cNvPr id="37" name="Espace réservé du texte 33">
            <a:extLst>
              <a:ext uri="{FF2B5EF4-FFF2-40B4-BE49-F238E27FC236}">
                <a16:creationId xmlns:a16="http://schemas.microsoft.com/office/drawing/2014/main" id="{9C1CB07F-011A-8899-510A-1DBF312051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16717" y="5361172"/>
            <a:ext cx="5986084" cy="96436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8000" cap="all" baseline="0">
                <a:solidFill>
                  <a:srgbClr val="C8C8C8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SHORT TITLE</a:t>
            </a:r>
          </a:p>
        </p:txBody>
      </p:sp>
      <p:cxnSp>
        <p:nvCxnSpPr>
          <p:cNvPr id="14" name="Connecteur droit 30">
            <a:extLst>
              <a:ext uri="{FF2B5EF4-FFF2-40B4-BE49-F238E27FC236}">
                <a16:creationId xmlns:a16="http://schemas.microsoft.com/office/drawing/2014/main" id="{96944E43-E77C-AA60-02A9-CB57C7F3BFC7}"/>
              </a:ext>
            </a:extLst>
          </p:cNvPr>
          <p:cNvCxnSpPr>
            <a:cxnSpLocks/>
          </p:cNvCxnSpPr>
          <p:nvPr/>
        </p:nvCxnSpPr>
        <p:spPr>
          <a:xfrm rot="5400000">
            <a:off x="-720725" y="3429000"/>
            <a:ext cx="68580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35">
            <a:extLst>
              <a:ext uri="{FF2B5EF4-FFF2-40B4-BE49-F238E27FC236}">
                <a16:creationId xmlns:a16="http://schemas.microsoft.com/office/drawing/2014/main" id="{D30F66E1-54DE-B3D0-DE5B-6D0373488142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4">
            <a:extLst>
              <a:ext uri="{FF2B5EF4-FFF2-40B4-BE49-F238E27FC236}">
                <a16:creationId xmlns:a16="http://schemas.microsoft.com/office/drawing/2014/main" id="{706467D8-FF69-634E-B2B0-80804982A7A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8901" y="6522697"/>
            <a:ext cx="236610" cy="237600"/>
            <a:chOff x="1689" y="0"/>
            <a:chExt cx="4304" cy="4322"/>
          </a:xfrm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12078790-6071-894A-FDFA-6150CB617A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17" y="284"/>
              <a:ext cx="4049" cy="3755"/>
            </a:xfrm>
            <a:custGeom>
              <a:avLst/>
              <a:gdLst>
                <a:gd name="T0" fmla="*/ 518 w 4049"/>
                <a:gd name="T1" fmla="*/ 3755 h 3755"/>
                <a:gd name="T2" fmla="*/ 0 w 4049"/>
                <a:gd name="T3" fmla="*/ 3176 h 3755"/>
                <a:gd name="T4" fmla="*/ 3530 w 4049"/>
                <a:gd name="T5" fmla="*/ 0 h 3755"/>
                <a:gd name="T6" fmla="*/ 4049 w 4049"/>
                <a:gd name="T7" fmla="*/ 578 h 3755"/>
                <a:gd name="T8" fmla="*/ 518 w 4049"/>
                <a:gd name="T9" fmla="*/ 3755 h 3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9" h="3755">
                  <a:moveTo>
                    <a:pt x="518" y="3755"/>
                  </a:moveTo>
                  <a:lnTo>
                    <a:pt x="0" y="3176"/>
                  </a:lnTo>
                  <a:lnTo>
                    <a:pt x="3530" y="0"/>
                  </a:lnTo>
                  <a:lnTo>
                    <a:pt x="4049" y="578"/>
                  </a:lnTo>
                  <a:lnTo>
                    <a:pt x="518" y="3755"/>
                  </a:lnTo>
                  <a:close/>
                </a:path>
              </a:pathLst>
            </a:custGeom>
            <a:solidFill>
              <a:srgbClr val="F84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187B1575-EEA0-19F9-03B7-CCC4130C4C7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9" y="0"/>
              <a:ext cx="2761" cy="2643"/>
            </a:xfrm>
            <a:custGeom>
              <a:avLst/>
              <a:gdLst>
                <a:gd name="T0" fmla="*/ 335 w 1256"/>
                <a:gd name="T1" fmla="*/ 943 h 1202"/>
                <a:gd name="T2" fmla="*/ 942 w 1256"/>
                <a:gd name="T3" fmla="*/ 335 h 1202"/>
                <a:gd name="T4" fmla="*/ 1256 w 1256"/>
                <a:gd name="T5" fmla="*/ 423 h 1202"/>
                <a:gd name="T6" fmla="*/ 1256 w 1256"/>
                <a:gd name="T7" fmla="*/ 54 h 1202"/>
                <a:gd name="T8" fmla="*/ 942 w 1256"/>
                <a:gd name="T9" fmla="*/ 0 h 1202"/>
                <a:gd name="T10" fmla="*/ 0 w 1256"/>
                <a:gd name="T11" fmla="*/ 943 h 1202"/>
                <a:gd name="T12" fmla="*/ 36 w 1256"/>
                <a:gd name="T13" fmla="*/ 1202 h 1202"/>
                <a:gd name="T14" fmla="*/ 392 w 1256"/>
                <a:gd name="T15" fmla="*/ 1202 h 1202"/>
                <a:gd name="T16" fmla="*/ 335 w 1256"/>
                <a:gd name="T17" fmla="*/ 943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6" h="1202">
                  <a:moveTo>
                    <a:pt x="335" y="943"/>
                  </a:moveTo>
                  <a:cubicBezTo>
                    <a:pt x="335" y="607"/>
                    <a:pt x="606" y="335"/>
                    <a:pt x="942" y="335"/>
                  </a:cubicBezTo>
                  <a:cubicBezTo>
                    <a:pt x="1057" y="335"/>
                    <a:pt x="1165" y="367"/>
                    <a:pt x="1256" y="423"/>
                  </a:cubicBezTo>
                  <a:cubicBezTo>
                    <a:pt x="1256" y="54"/>
                    <a:pt x="1256" y="54"/>
                    <a:pt x="1256" y="54"/>
                  </a:cubicBezTo>
                  <a:cubicBezTo>
                    <a:pt x="1158" y="19"/>
                    <a:pt x="1052" y="0"/>
                    <a:pt x="942" y="0"/>
                  </a:cubicBezTo>
                  <a:cubicBezTo>
                    <a:pt x="421" y="0"/>
                    <a:pt x="0" y="422"/>
                    <a:pt x="0" y="943"/>
                  </a:cubicBezTo>
                  <a:cubicBezTo>
                    <a:pt x="0" y="1032"/>
                    <a:pt x="12" y="1119"/>
                    <a:pt x="36" y="1202"/>
                  </a:cubicBezTo>
                  <a:cubicBezTo>
                    <a:pt x="392" y="1202"/>
                    <a:pt x="392" y="1202"/>
                    <a:pt x="392" y="1202"/>
                  </a:cubicBezTo>
                  <a:cubicBezTo>
                    <a:pt x="355" y="1123"/>
                    <a:pt x="335" y="1035"/>
                    <a:pt x="335" y="9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0B6E1F57-335D-218A-D306-D6033D6845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32" y="1680"/>
              <a:ext cx="2761" cy="2642"/>
            </a:xfrm>
            <a:custGeom>
              <a:avLst/>
              <a:gdLst>
                <a:gd name="T0" fmla="*/ 921 w 1256"/>
                <a:gd name="T1" fmla="*/ 259 h 1202"/>
                <a:gd name="T2" fmla="*/ 314 w 1256"/>
                <a:gd name="T3" fmla="*/ 867 h 1202"/>
                <a:gd name="T4" fmla="*/ 0 w 1256"/>
                <a:gd name="T5" fmla="*/ 779 h 1202"/>
                <a:gd name="T6" fmla="*/ 0 w 1256"/>
                <a:gd name="T7" fmla="*/ 1148 h 1202"/>
                <a:gd name="T8" fmla="*/ 314 w 1256"/>
                <a:gd name="T9" fmla="*/ 1202 h 1202"/>
                <a:gd name="T10" fmla="*/ 1256 w 1256"/>
                <a:gd name="T11" fmla="*/ 259 h 1202"/>
                <a:gd name="T12" fmla="*/ 1220 w 1256"/>
                <a:gd name="T13" fmla="*/ 0 h 1202"/>
                <a:gd name="T14" fmla="*/ 864 w 1256"/>
                <a:gd name="T15" fmla="*/ 0 h 1202"/>
                <a:gd name="T16" fmla="*/ 921 w 1256"/>
                <a:gd name="T17" fmla="*/ 259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6" h="1202">
                  <a:moveTo>
                    <a:pt x="921" y="259"/>
                  </a:moveTo>
                  <a:cubicBezTo>
                    <a:pt x="921" y="595"/>
                    <a:pt x="650" y="867"/>
                    <a:pt x="314" y="867"/>
                  </a:cubicBezTo>
                  <a:cubicBezTo>
                    <a:pt x="199" y="867"/>
                    <a:pt x="91" y="835"/>
                    <a:pt x="0" y="779"/>
                  </a:cubicBezTo>
                  <a:cubicBezTo>
                    <a:pt x="0" y="1148"/>
                    <a:pt x="0" y="1148"/>
                    <a:pt x="0" y="1148"/>
                  </a:cubicBezTo>
                  <a:cubicBezTo>
                    <a:pt x="98" y="1183"/>
                    <a:pt x="204" y="1202"/>
                    <a:pt x="314" y="1202"/>
                  </a:cubicBezTo>
                  <a:cubicBezTo>
                    <a:pt x="835" y="1202"/>
                    <a:pt x="1256" y="780"/>
                    <a:pt x="1256" y="259"/>
                  </a:cubicBezTo>
                  <a:cubicBezTo>
                    <a:pt x="1256" y="170"/>
                    <a:pt x="1244" y="83"/>
                    <a:pt x="1220" y="0"/>
                  </a:cubicBezTo>
                  <a:cubicBezTo>
                    <a:pt x="864" y="0"/>
                    <a:pt x="864" y="0"/>
                    <a:pt x="864" y="0"/>
                  </a:cubicBezTo>
                  <a:cubicBezTo>
                    <a:pt x="901" y="79"/>
                    <a:pt x="921" y="167"/>
                    <a:pt x="921" y="25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F577139F-1A15-111E-7CC7-A2821520365B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B61091FF-F5AD-CFF2-B5AF-700AFB3C54C9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A43C0593-11AA-4CA7-9E41-8C64EC9E936D}" type="slidenum">
              <a:rPr lang="fr-FR" smtClean="0"/>
              <a:t>‹N°›</a:t>
            </a:fld>
            <a:endParaRPr lang="fr-FR"/>
          </a:p>
        </p:txBody>
      </p:sp>
      <p:grpSp>
        <p:nvGrpSpPr>
          <p:cNvPr id="20" name="Groupe 2">
            <a:extLst>
              <a:ext uri="{FF2B5EF4-FFF2-40B4-BE49-F238E27FC236}">
                <a16:creationId xmlns:a16="http://schemas.microsoft.com/office/drawing/2014/main" id="{BB14DA7A-5CCF-1B52-49BE-66B1ED912FC6}"/>
              </a:ext>
            </a:extLst>
          </p:cNvPr>
          <p:cNvGrpSpPr>
            <a:grpSpLocks noChangeAspect="1"/>
          </p:cNvGrpSpPr>
          <p:nvPr/>
        </p:nvGrpSpPr>
        <p:grpSpPr>
          <a:xfrm>
            <a:off x="2654274" y="6374581"/>
            <a:ext cx="108000" cy="108000"/>
            <a:chOff x="961227" y="5651700"/>
            <a:chExt cx="54000" cy="54000"/>
          </a:xfrm>
        </p:grpSpPr>
        <p:cxnSp>
          <p:nvCxnSpPr>
            <p:cNvPr id="21" name="Connecteur droit 33">
              <a:extLst>
                <a:ext uri="{FF2B5EF4-FFF2-40B4-BE49-F238E27FC236}">
                  <a16:creationId xmlns:a16="http://schemas.microsoft.com/office/drawing/2014/main" id="{3BFACAAA-66AC-B6C3-81C3-E25710926E8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C8C8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34">
              <a:extLst>
                <a:ext uri="{FF2B5EF4-FFF2-40B4-BE49-F238E27FC236}">
                  <a16:creationId xmlns:a16="http://schemas.microsoft.com/office/drawing/2014/main" id="{CF14FA22-4955-8D2C-9D56-C219BB8DAAA5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C8C8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212496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// MAP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E2FE2949-3E63-CF24-C76E-9CDD0D847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" y="6523037"/>
            <a:ext cx="236536" cy="237260"/>
          </a:xfrm>
          <a:prstGeom prst="rect">
            <a:avLst/>
          </a:prstGeom>
        </p:spPr>
      </p:pic>
      <p:sp>
        <p:nvSpPr>
          <p:cNvPr id="4" name="Espace réservé du texte 8">
            <a:extLst>
              <a:ext uri="{FF2B5EF4-FFF2-40B4-BE49-F238E27FC236}">
                <a16:creationId xmlns:a16="http://schemas.microsoft.com/office/drawing/2014/main" id="{50606992-F729-62B5-27A7-88F44B934A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1700" y="1279525"/>
            <a:ext cx="4516435" cy="471487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endParaRPr lang="fr-FR" dirty="0"/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05834282-65F2-EACA-0E84-41B1CB24B9D0}"/>
              </a:ext>
            </a:extLst>
          </p:cNvPr>
          <p:cNvCxnSpPr>
            <a:cxnSpLocks/>
          </p:cNvCxnSpPr>
          <p:nvPr/>
        </p:nvCxnSpPr>
        <p:spPr>
          <a:xfrm rot="5400000">
            <a:off x="-2979737" y="3429000"/>
            <a:ext cx="6858000" cy="0"/>
          </a:xfrm>
          <a:prstGeom prst="line">
            <a:avLst/>
          </a:prstGeom>
          <a:ln w="12700">
            <a:solidFill>
              <a:srgbClr val="3232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1ED3EA79-05E7-6B77-684E-74FA766F6555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3232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70329769-BFA7-0838-947B-2EC8D19AD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C0593-11AA-4CA7-9E41-8C64EC9E936D}" type="slidenum">
              <a:rPr lang="fr-FR" smtClean="0"/>
              <a:t>‹N°›</a:t>
            </a:fld>
            <a:endParaRPr lang="fr-FR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E1DCEDAD-6810-3D77-D0A7-55D55DED1AA5}"/>
              </a:ext>
            </a:extLst>
          </p:cNvPr>
          <p:cNvGrpSpPr>
            <a:grpSpLocks noChangeAspect="1"/>
          </p:cNvGrpSpPr>
          <p:nvPr/>
        </p:nvGrpSpPr>
        <p:grpSpPr>
          <a:xfrm>
            <a:off x="395263" y="6372200"/>
            <a:ext cx="108000" cy="108000"/>
            <a:chOff x="961227" y="5651700"/>
            <a:chExt cx="54000" cy="54000"/>
          </a:xfrm>
        </p:grpSpPr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31F235F2-EFDF-9DE0-C5E8-B7908B24BF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CA25CBA3-504E-6051-75F1-C2C159EDD585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2F7A0469-5A7A-12EE-9CEB-1EC3097607E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4A16EE2-A494-ADEC-5534-F43F0339D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27" y="398001"/>
            <a:ext cx="2717709" cy="246221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defRPr/>
            </a:lvl1pPr>
          </a:lstStyle>
          <a:p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E3C628C-FFEB-4FA7-8AC3-E7759FFF58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8525" y="613900"/>
            <a:ext cx="271770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90248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E2FE2949-3E63-CF24-C76E-9CDD0D847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" y="6523037"/>
            <a:ext cx="236536" cy="23726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7538EBA-1655-88F0-FED0-6975EB956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27" y="398001"/>
            <a:ext cx="2717709" cy="246221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defRPr/>
            </a:lvl1pPr>
          </a:lstStyle>
          <a:p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1217FBD-9B00-A1C6-2CD5-2078BE4105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8525" y="613900"/>
            <a:ext cx="271770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2E097B86-F6F0-CB4B-7EA9-E95B7484F6A8}"/>
              </a:ext>
            </a:extLst>
          </p:cNvPr>
          <p:cNvCxnSpPr>
            <a:cxnSpLocks/>
          </p:cNvCxnSpPr>
          <p:nvPr/>
        </p:nvCxnSpPr>
        <p:spPr>
          <a:xfrm rot="5400000">
            <a:off x="-2979737" y="3429000"/>
            <a:ext cx="68580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D2F47111-CC88-1E5A-BFF3-62A290B06BB3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591D6E3E-1948-12CE-CD42-408C40D49CC6}"/>
              </a:ext>
            </a:extLst>
          </p:cNvPr>
          <p:cNvGrpSpPr>
            <a:grpSpLocks noChangeAspect="1"/>
          </p:cNvGrpSpPr>
          <p:nvPr/>
        </p:nvGrpSpPr>
        <p:grpSpPr>
          <a:xfrm>
            <a:off x="395263" y="6372200"/>
            <a:ext cx="108000" cy="108000"/>
            <a:chOff x="961227" y="5651700"/>
            <a:chExt cx="54000" cy="54000"/>
          </a:xfrm>
        </p:grpSpPr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82662FFB-13DD-2D76-80DC-FD0456D141A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09EC2C1B-26AA-6B22-A889-C8D2A359C1FB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Espace réservé du tableau 3">
            <a:extLst>
              <a:ext uri="{FF2B5EF4-FFF2-40B4-BE49-F238E27FC236}">
                <a16:creationId xmlns:a16="http://schemas.microsoft.com/office/drawing/2014/main" id="{02D6035D-D657-3DFF-DB8A-A4DEBC2B3BCF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901700" y="1279525"/>
            <a:ext cx="10833100" cy="471487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C2CCFF-CBED-7E69-2D18-97D3F8F80F5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FD16839-E5FF-CF16-643E-B8E30214902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43C0593-11AA-4CA7-9E41-8C64EC9E93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32374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IGHLIGHT—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E2FE2949-3E63-CF24-C76E-9CDD0D847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" y="6523037"/>
            <a:ext cx="236536" cy="2372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CABFD0D-A750-7331-E9B6-05F76BE34D5F}"/>
              </a:ext>
            </a:extLst>
          </p:cNvPr>
          <p:cNvSpPr/>
          <p:nvPr/>
        </p:nvSpPr>
        <p:spPr>
          <a:xfrm>
            <a:off x="9029700" y="0"/>
            <a:ext cx="3162299" cy="6426195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5C2EA8C6-8933-5C2C-8690-42B4D2A69E0A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9EE6DD08-C2F8-635B-8B1B-4C411B842E13}"/>
              </a:ext>
            </a:extLst>
          </p:cNvPr>
          <p:cNvCxnSpPr>
            <a:cxnSpLocks/>
          </p:cNvCxnSpPr>
          <p:nvPr/>
        </p:nvCxnSpPr>
        <p:spPr>
          <a:xfrm rot="5400000">
            <a:off x="5600700" y="3429000"/>
            <a:ext cx="68580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3E061D9C-9ABD-01CC-F397-2588244346BF}"/>
              </a:ext>
            </a:extLst>
          </p:cNvPr>
          <p:cNvGrpSpPr>
            <a:grpSpLocks noChangeAspect="1"/>
          </p:cNvGrpSpPr>
          <p:nvPr/>
        </p:nvGrpSpPr>
        <p:grpSpPr>
          <a:xfrm>
            <a:off x="8975700" y="6372200"/>
            <a:ext cx="108000" cy="108000"/>
            <a:chOff x="961227" y="5651700"/>
            <a:chExt cx="54000" cy="54000"/>
          </a:xfrm>
        </p:grpSpPr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6811569A-E146-E339-5E81-E7B5691B1D8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C844C903-0940-53D8-53A1-E245FE380AB8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5F1F1E-C0EF-F864-4E3C-1B495B06531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7A8EC8-2517-B8EB-C769-7A38F130A0C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43C0593-11AA-4CA7-9E41-8C64EC9E936D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771FE06-D60A-5BDB-A3A3-AE419D68A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59" y="398001"/>
            <a:ext cx="4516431" cy="246221"/>
          </a:xfr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endParaRPr lang="fr-FR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1BF4934B-5A7C-2EF7-B108-9EF677DF0A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0057" y="613900"/>
            <a:ext cx="3848100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8687471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IGHLIGHT—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E2FE2949-3E63-CF24-C76E-9CDD0D847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" y="6523037"/>
            <a:ext cx="236536" cy="2372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C9B0F1C-0343-62ED-BABD-0CB555AD99D0}"/>
              </a:ext>
            </a:extLst>
          </p:cNvPr>
          <p:cNvSpPr/>
          <p:nvPr/>
        </p:nvSpPr>
        <p:spPr>
          <a:xfrm>
            <a:off x="0" y="0"/>
            <a:ext cx="2713036" cy="6426195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AB75CABC-2C74-CE4C-5720-BD7EF0D14405}"/>
              </a:ext>
            </a:extLst>
          </p:cNvPr>
          <p:cNvCxnSpPr>
            <a:cxnSpLocks/>
          </p:cNvCxnSpPr>
          <p:nvPr/>
        </p:nvCxnSpPr>
        <p:spPr>
          <a:xfrm rot="5400000">
            <a:off x="-715964" y="3429000"/>
            <a:ext cx="68580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3D2489F7-9885-8C7E-7590-CA53B699D4EC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FAAADA36-D5E3-1769-8EFB-55A70911F64B}"/>
              </a:ext>
            </a:extLst>
          </p:cNvPr>
          <p:cNvGrpSpPr>
            <a:grpSpLocks noChangeAspect="1"/>
          </p:cNvGrpSpPr>
          <p:nvPr/>
        </p:nvGrpSpPr>
        <p:grpSpPr>
          <a:xfrm>
            <a:off x="2659036" y="6372200"/>
            <a:ext cx="108000" cy="108000"/>
            <a:chOff x="961227" y="5651700"/>
            <a:chExt cx="54000" cy="54000"/>
          </a:xfrm>
        </p:grpSpPr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EEC558DF-FA3F-16A3-8F1E-BE214B991A3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FB4AA121-69D9-7D91-7290-D26FEABA00D3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5138A2-95CD-A5C1-64D5-6FD40C642D9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3CEC7E-86ED-DCF0-F57D-8D98E8F8024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43C0593-11AA-4CA7-9E41-8C64EC9E936D}" type="slidenum">
              <a:rPr lang="fr-FR" smtClean="0"/>
              <a:t>‹N°›</a:t>
            </a:fld>
            <a:endParaRPr lang="fr-FR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2AE8B71-B670-67AA-E381-FE7BDBD49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59" y="398001"/>
            <a:ext cx="4516431" cy="246221"/>
          </a:xfr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endParaRPr lang="fr-FR" dirty="0"/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3297A54F-6257-E0F4-DA28-B412B19453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0057" y="613900"/>
            <a:ext cx="3848100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18150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IGHLIGHT—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E2FE2949-3E63-CF24-C76E-9CDD0D847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" y="6523037"/>
            <a:ext cx="236536" cy="2372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C9B0F1C-0343-62ED-BABD-0CB555AD99D0}"/>
              </a:ext>
            </a:extLst>
          </p:cNvPr>
          <p:cNvSpPr/>
          <p:nvPr/>
        </p:nvSpPr>
        <p:spPr>
          <a:xfrm>
            <a:off x="0" y="0"/>
            <a:ext cx="4516430" cy="6426195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3D2489F7-9885-8C7E-7590-CA53B699D4EC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AB75CABC-2C74-CE4C-5720-BD7EF0D14405}"/>
              </a:ext>
            </a:extLst>
          </p:cNvPr>
          <p:cNvCxnSpPr>
            <a:cxnSpLocks/>
          </p:cNvCxnSpPr>
          <p:nvPr/>
        </p:nvCxnSpPr>
        <p:spPr>
          <a:xfrm rot="5400000">
            <a:off x="1087430" y="3428998"/>
            <a:ext cx="68580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FAAADA36-D5E3-1769-8EFB-55A70911F64B}"/>
              </a:ext>
            </a:extLst>
          </p:cNvPr>
          <p:cNvGrpSpPr>
            <a:grpSpLocks noChangeAspect="1"/>
          </p:cNvGrpSpPr>
          <p:nvPr/>
        </p:nvGrpSpPr>
        <p:grpSpPr>
          <a:xfrm>
            <a:off x="4462430" y="6372198"/>
            <a:ext cx="108000" cy="108000"/>
            <a:chOff x="961227" y="5651700"/>
            <a:chExt cx="54000" cy="54000"/>
          </a:xfrm>
        </p:grpSpPr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EEC558DF-FA3F-16A3-8F1E-BE214B991A3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FB4AA121-69D9-7D91-7290-D26FEABA00D3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9C2FC7-7D9C-3FDE-60C8-651E4FB0AE7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EB12B3-C23E-6586-440D-16506985725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43C0593-11AA-4CA7-9E41-8C64EC9E936D}" type="slidenum">
              <a:rPr lang="fr-FR" smtClean="0"/>
              <a:t>‹N°›</a:t>
            </a:fld>
            <a:endParaRPr lang="fr-FR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0BD25F03-AC2F-1E05-5245-069077A3E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59" y="398001"/>
            <a:ext cx="4516431" cy="246221"/>
          </a:xfr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endParaRPr lang="fr-FR" dirty="0"/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8F62FB17-C79D-3FE7-E423-F4FD1C514B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0057" y="613900"/>
            <a:ext cx="3848100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916089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IGHLIGHT—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9B0F1C-0343-62ED-BABD-0CB555AD99D0}"/>
              </a:ext>
            </a:extLst>
          </p:cNvPr>
          <p:cNvSpPr/>
          <p:nvPr/>
        </p:nvSpPr>
        <p:spPr>
          <a:xfrm flipH="1">
            <a:off x="2713036" y="0"/>
            <a:ext cx="9478964" cy="6426195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E2FE2949-3E63-CF24-C76E-9CDD0D847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" y="6523037"/>
            <a:ext cx="236536" cy="237260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CEA5A18-04FA-AE1D-E791-717B01CF0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59" y="398001"/>
            <a:ext cx="4516431" cy="246221"/>
          </a:xfr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endParaRPr lang="fr-FR" dirty="0"/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D2806156-60EE-C815-91AA-4374688DA4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0057" y="613900"/>
            <a:ext cx="3848100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339994C3-08AA-7BA4-F7BB-F31A0CEEE041}"/>
              </a:ext>
            </a:extLst>
          </p:cNvPr>
          <p:cNvCxnSpPr>
            <a:cxnSpLocks/>
          </p:cNvCxnSpPr>
          <p:nvPr/>
        </p:nvCxnSpPr>
        <p:spPr>
          <a:xfrm rot="5400000">
            <a:off x="-715964" y="3429000"/>
            <a:ext cx="68580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B19A7C7-0F45-5C33-898D-3563969498D3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E03DBFC-569D-1EFD-2875-B479572F5D0E}"/>
              </a:ext>
            </a:extLst>
          </p:cNvPr>
          <p:cNvGrpSpPr>
            <a:grpSpLocks noChangeAspect="1"/>
          </p:cNvGrpSpPr>
          <p:nvPr/>
        </p:nvGrpSpPr>
        <p:grpSpPr>
          <a:xfrm>
            <a:off x="2659036" y="6372200"/>
            <a:ext cx="108000" cy="108000"/>
            <a:chOff x="961227" y="5651700"/>
            <a:chExt cx="54000" cy="54000"/>
          </a:xfrm>
        </p:grpSpPr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FD927180-CA9B-E835-466D-7E90CC1AD25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8C75F262-ACA1-315C-AA99-2AEFBDE62CFD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C681DE-EADD-4A88-6937-F394305437D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1CBFB34-3AAC-6301-1BF8-F207758BCFC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43C0593-11AA-4CA7-9E41-8C64EC9E93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02710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IGHLIGHT—1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E2FE2949-3E63-CF24-C76E-9CDD0D847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" y="6523037"/>
            <a:ext cx="236536" cy="2372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CABFD0D-A750-7331-E9B6-05F76BE34D5F}"/>
              </a:ext>
            </a:extLst>
          </p:cNvPr>
          <p:cNvSpPr/>
          <p:nvPr/>
        </p:nvSpPr>
        <p:spPr>
          <a:xfrm>
            <a:off x="9029700" y="0"/>
            <a:ext cx="3162299" cy="6426195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5C2EA8C6-8933-5C2C-8690-42B4D2A69E0A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9EE6DD08-C2F8-635B-8B1B-4C411B842E13}"/>
              </a:ext>
            </a:extLst>
          </p:cNvPr>
          <p:cNvCxnSpPr>
            <a:cxnSpLocks/>
          </p:cNvCxnSpPr>
          <p:nvPr/>
        </p:nvCxnSpPr>
        <p:spPr>
          <a:xfrm rot="5400000">
            <a:off x="5600700" y="3429000"/>
            <a:ext cx="68580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3E061D9C-9ABD-01CC-F397-2588244346BF}"/>
              </a:ext>
            </a:extLst>
          </p:cNvPr>
          <p:cNvGrpSpPr>
            <a:grpSpLocks noChangeAspect="1"/>
          </p:cNvGrpSpPr>
          <p:nvPr/>
        </p:nvGrpSpPr>
        <p:grpSpPr>
          <a:xfrm>
            <a:off x="8975700" y="6372200"/>
            <a:ext cx="108000" cy="108000"/>
            <a:chOff x="961227" y="5651700"/>
            <a:chExt cx="54000" cy="54000"/>
          </a:xfrm>
        </p:grpSpPr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6811569A-E146-E339-5E81-E7B5691B1D8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C844C903-0940-53D8-53A1-E245FE380AB8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5F1F1E-C0EF-F864-4E3C-1B495B06531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7A8EC8-2517-B8EB-C769-7A38F130A0C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43C0593-11AA-4CA7-9E41-8C64EC9E93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225501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IGHLIGHT—2 no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Connecteur droit 9">
            <a:extLst>
              <a:ext uri="{FF2B5EF4-FFF2-40B4-BE49-F238E27FC236}">
                <a16:creationId xmlns:a16="http://schemas.microsoft.com/office/drawing/2014/main" id="{D3B9A8F8-B285-C062-56E4-0F230BA5A225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 26">
            <a:extLst>
              <a:ext uri="{FF2B5EF4-FFF2-40B4-BE49-F238E27FC236}">
                <a16:creationId xmlns:a16="http://schemas.microsoft.com/office/drawing/2014/main" id="{E2FE2949-3E63-CF24-C76E-9CDD0D847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" y="6523037"/>
            <a:ext cx="236536" cy="237260"/>
          </a:xfrm>
          <a:prstGeom prst="rect">
            <a:avLst/>
          </a:prstGeom>
        </p:spPr>
      </p:pic>
      <p:sp>
        <p:nvSpPr>
          <p:cNvPr id="42" name="Footer Placeholder 41">
            <a:extLst>
              <a:ext uri="{FF2B5EF4-FFF2-40B4-BE49-F238E27FC236}">
                <a16:creationId xmlns:a16="http://schemas.microsoft.com/office/drawing/2014/main" id="{5A75EEDD-C00F-678A-E428-CB7DFA3BB304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39930163-BE95-42C4-4434-2AE3EA7963C6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A43C0593-11AA-4CA7-9E41-8C64EC9E936D}" type="slidenum">
              <a:rPr lang="fr-FR" smtClean="0"/>
              <a:t>‹N°›</a:t>
            </a:fld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B207BC6-80E5-36ED-5F01-D237AC61BD36}"/>
              </a:ext>
            </a:extLst>
          </p:cNvPr>
          <p:cNvSpPr/>
          <p:nvPr/>
        </p:nvSpPr>
        <p:spPr>
          <a:xfrm>
            <a:off x="449263" y="4295691"/>
            <a:ext cx="11742736" cy="2130504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" name="Connecteur droit 8">
            <a:extLst>
              <a:ext uri="{FF2B5EF4-FFF2-40B4-BE49-F238E27FC236}">
                <a16:creationId xmlns:a16="http://schemas.microsoft.com/office/drawing/2014/main" id="{A48AAB45-2427-76BF-A2FF-21CC1375235A}"/>
              </a:ext>
            </a:extLst>
          </p:cNvPr>
          <p:cNvCxnSpPr>
            <a:cxnSpLocks/>
          </p:cNvCxnSpPr>
          <p:nvPr/>
        </p:nvCxnSpPr>
        <p:spPr>
          <a:xfrm rot="5400000">
            <a:off x="-2979737" y="3429000"/>
            <a:ext cx="68580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e 15">
            <a:extLst>
              <a:ext uri="{FF2B5EF4-FFF2-40B4-BE49-F238E27FC236}">
                <a16:creationId xmlns:a16="http://schemas.microsoft.com/office/drawing/2014/main" id="{06E580E9-5C48-3959-C8D1-971214914D2D}"/>
              </a:ext>
            </a:extLst>
          </p:cNvPr>
          <p:cNvGrpSpPr>
            <a:grpSpLocks noChangeAspect="1"/>
          </p:cNvGrpSpPr>
          <p:nvPr/>
        </p:nvGrpSpPr>
        <p:grpSpPr>
          <a:xfrm>
            <a:off x="395263" y="6372200"/>
            <a:ext cx="108000" cy="108000"/>
            <a:chOff x="961227" y="5651700"/>
            <a:chExt cx="54000" cy="54000"/>
          </a:xfrm>
        </p:grpSpPr>
        <p:cxnSp>
          <p:nvCxnSpPr>
            <p:cNvPr id="4" name="Connecteur droit 16">
              <a:extLst>
                <a:ext uri="{FF2B5EF4-FFF2-40B4-BE49-F238E27FC236}">
                  <a16:creationId xmlns:a16="http://schemas.microsoft.com/office/drawing/2014/main" id="{407B233B-A1E3-6103-2509-718B500B863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Connecteur droit 17">
              <a:extLst>
                <a:ext uri="{FF2B5EF4-FFF2-40B4-BE49-F238E27FC236}">
                  <a16:creationId xmlns:a16="http://schemas.microsoft.com/office/drawing/2014/main" id="{06763BEF-8A2B-36F0-10DD-92367DA41A40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7840279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(ANNEX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26D6F4E2-7033-6FB9-CECA-BF9CB2BAE6EB}"/>
              </a:ext>
            </a:extLst>
          </p:cNvPr>
          <p:cNvCxnSpPr>
            <a:cxnSpLocks/>
          </p:cNvCxnSpPr>
          <p:nvPr/>
        </p:nvCxnSpPr>
        <p:spPr>
          <a:xfrm rot="5400000">
            <a:off x="-715964" y="3429000"/>
            <a:ext cx="68580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 26">
            <a:extLst>
              <a:ext uri="{FF2B5EF4-FFF2-40B4-BE49-F238E27FC236}">
                <a16:creationId xmlns:a16="http://schemas.microsoft.com/office/drawing/2014/main" id="{E2FE2949-3E63-CF24-C76E-9CDD0D847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" y="6523037"/>
            <a:ext cx="236536" cy="237260"/>
          </a:xfrm>
          <a:prstGeom prst="rect">
            <a:avLst/>
          </a:prstGeom>
        </p:spPr>
      </p:pic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39DF5BFF-B66B-1E4A-BAA1-EDA44376CEE0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e 3">
            <a:extLst>
              <a:ext uri="{FF2B5EF4-FFF2-40B4-BE49-F238E27FC236}">
                <a16:creationId xmlns:a16="http://schemas.microsoft.com/office/drawing/2014/main" id="{8DFF99CD-83ED-B764-EAA6-7B98F09F1225}"/>
              </a:ext>
            </a:extLst>
          </p:cNvPr>
          <p:cNvGrpSpPr>
            <a:grpSpLocks noChangeAspect="1"/>
          </p:cNvGrpSpPr>
          <p:nvPr/>
        </p:nvGrpSpPr>
        <p:grpSpPr>
          <a:xfrm>
            <a:off x="2659036" y="6372200"/>
            <a:ext cx="108000" cy="108000"/>
            <a:chOff x="961227" y="5651700"/>
            <a:chExt cx="54000" cy="54000"/>
          </a:xfrm>
        </p:grpSpPr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F6CA7303-469B-54E9-7267-2DCD2575F6C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1F6117A9-A31F-6934-7FBF-9CD1725AE4FA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7BE83BBA-4F1D-4169-820C-AF4B8104CAFE}"/>
              </a:ext>
            </a:extLst>
          </p:cNvPr>
          <p:cNvGrpSpPr/>
          <p:nvPr/>
        </p:nvGrpSpPr>
        <p:grpSpPr>
          <a:xfrm>
            <a:off x="2711854" y="-22207"/>
            <a:ext cx="9505519" cy="6449994"/>
            <a:chOff x="2711854" y="-22207"/>
            <a:chExt cx="9505519" cy="6449994"/>
          </a:xfrm>
        </p:grpSpPr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61B4D9AA-B004-F152-8565-D1FF8ECD64A3}"/>
                </a:ext>
              </a:extLst>
            </p:cNvPr>
            <p:cNvGrpSpPr/>
            <p:nvPr userDrawn="1"/>
          </p:nvGrpSpPr>
          <p:grpSpPr>
            <a:xfrm>
              <a:off x="2713011" y="-22207"/>
              <a:ext cx="9504362" cy="6429376"/>
              <a:chOff x="2713011" y="-22207"/>
              <a:chExt cx="9504362" cy="6429376"/>
            </a:xfrm>
          </p:grpSpPr>
          <p:sp>
            <p:nvSpPr>
              <p:cNvPr id="1368" name="Line 6">
                <a:extLst>
                  <a:ext uri="{FF2B5EF4-FFF2-40B4-BE49-F238E27FC236}">
                    <a16:creationId xmlns:a16="http://schemas.microsoft.com/office/drawing/2014/main" id="{0FC68C88-DDE2-791C-D136-6F7995043B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713011" y="546118"/>
                <a:ext cx="9478962" cy="0"/>
              </a:xfrm>
              <a:prstGeom prst="line">
                <a:avLst/>
              </a:prstGeom>
              <a:noFill/>
              <a:ln w="12700" cap="flat">
                <a:solidFill>
                  <a:srgbClr val="32323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69" name="Line 7">
                <a:extLst>
                  <a:ext uri="{FF2B5EF4-FFF2-40B4-BE49-F238E27FC236}">
                    <a16:creationId xmlns:a16="http://schemas.microsoft.com/office/drawing/2014/main" id="{601BEB53-AA3E-19F8-A534-FDBF326625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78211" y="-22207"/>
                <a:ext cx="0" cy="6429376"/>
              </a:xfrm>
              <a:prstGeom prst="line">
                <a:avLst/>
              </a:prstGeom>
              <a:noFill/>
              <a:ln w="12700" cap="flat">
                <a:solidFill>
                  <a:srgbClr val="32323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70" name="Line 8">
                <a:extLst>
                  <a:ext uri="{FF2B5EF4-FFF2-40B4-BE49-F238E27FC236}">
                    <a16:creationId xmlns:a16="http://schemas.microsoft.com/office/drawing/2014/main" id="{C7F25B91-3B63-1E4B-62B5-A50D9D53C8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30711" y="-22207"/>
                <a:ext cx="0" cy="6429376"/>
              </a:xfrm>
              <a:prstGeom prst="line">
                <a:avLst/>
              </a:prstGeom>
              <a:noFill/>
              <a:ln w="12700" cap="flat">
                <a:solidFill>
                  <a:srgbClr val="32323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71" name="Line 9">
                <a:extLst>
                  <a:ext uri="{FF2B5EF4-FFF2-40B4-BE49-F238E27FC236}">
                    <a16:creationId xmlns:a16="http://schemas.microsoft.com/office/drawing/2014/main" id="{55B5A704-3E00-ECB8-70BA-A1E2A164D1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92736" y="-22207"/>
                <a:ext cx="0" cy="6429376"/>
              </a:xfrm>
              <a:prstGeom prst="line">
                <a:avLst/>
              </a:prstGeom>
              <a:noFill/>
              <a:ln w="12700" cap="flat">
                <a:solidFill>
                  <a:srgbClr val="32323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72" name="Line 10">
                <a:extLst>
                  <a:ext uri="{FF2B5EF4-FFF2-40B4-BE49-F238E27FC236}">
                    <a16:creationId xmlns:a16="http://schemas.microsoft.com/office/drawing/2014/main" id="{85D531E4-10EE-848C-8E82-5ABFE6C0CE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54761" y="-22207"/>
                <a:ext cx="0" cy="6429376"/>
              </a:xfrm>
              <a:prstGeom prst="line">
                <a:avLst/>
              </a:prstGeom>
              <a:noFill/>
              <a:ln w="12700" cap="flat">
                <a:solidFill>
                  <a:srgbClr val="32323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73" name="Line 11">
                <a:extLst>
                  <a:ext uri="{FF2B5EF4-FFF2-40B4-BE49-F238E27FC236}">
                    <a16:creationId xmlns:a16="http://schemas.microsoft.com/office/drawing/2014/main" id="{C05D26E6-C612-FF27-F32C-09C1A7C7DF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504086" y="-22207"/>
                <a:ext cx="0" cy="6429376"/>
              </a:xfrm>
              <a:prstGeom prst="line">
                <a:avLst/>
              </a:prstGeom>
              <a:noFill/>
              <a:ln w="12700" cap="flat">
                <a:solidFill>
                  <a:srgbClr val="32323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74" name="Line 12">
                <a:extLst>
                  <a:ext uri="{FF2B5EF4-FFF2-40B4-BE49-F238E27FC236}">
                    <a16:creationId xmlns:a16="http://schemas.microsoft.com/office/drawing/2014/main" id="{7E47A864-CD17-0D49-D07E-FE3FB30147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453411" y="-22207"/>
                <a:ext cx="0" cy="6429376"/>
              </a:xfrm>
              <a:prstGeom prst="line">
                <a:avLst/>
              </a:prstGeom>
              <a:noFill/>
              <a:ln w="12700" cap="flat">
                <a:solidFill>
                  <a:srgbClr val="32323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75" name="Line 13">
                <a:extLst>
                  <a:ext uri="{FF2B5EF4-FFF2-40B4-BE49-F238E27FC236}">
                    <a16:creationId xmlns:a16="http://schemas.microsoft.com/office/drawing/2014/main" id="{07E7CB4E-FF80-F949-0FCA-C212F775E6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431311" y="-22207"/>
                <a:ext cx="0" cy="6429376"/>
              </a:xfrm>
              <a:prstGeom prst="line">
                <a:avLst/>
              </a:prstGeom>
              <a:noFill/>
              <a:ln w="12700" cap="flat">
                <a:solidFill>
                  <a:srgbClr val="32323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76" name="Line 14">
                <a:extLst>
                  <a:ext uri="{FF2B5EF4-FFF2-40B4-BE49-F238E27FC236}">
                    <a16:creationId xmlns:a16="http://schemas.microsoft.com/office/drawing/2014/main" id="{6E3456AE-961E-BEC5-329D-A985FE20FC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380636" y="-22207"/>
                <a:ext cx="0" cy="6429376"/>
              </a:xfrm>
              <a:prstGeom prst="line">
                <a:avLst/>
              </a:prstGeom>
              <a:noFill/>
              <a:ln w="12700" cap="flat">
                <a:solidFill>
                  <a:srgbClr val="32323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77" name="Line 15">
                <a:extLst>
                  <a:ext uri="{FF2B5EF4-FFF2-40B4-BE49-F238E27FC236}">
                    <a16:creationId xmlns:a16="http://schemas.microsoft.com/office/drawing/2014/main" id="{BD1BFFF6-2BE4-DBAA-9900-6637226435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325198" y="-22207"/>
                <a:ext cx="0" cy="6429376"/>
              </a:xfrm>
              <a:prstGeom prst="line">
                <a:avLst/>
              </a:prstGeom>
              <a:noFill/>
              <a:ln w="12700" cap="flat">
                <a:solidFill>
                  <a:srgbClr val="32323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78" name="Line 16">
                <a:extLst>
                  <a:ext uri="{FF2B5EF4-FFF2-40B4-BE49-F238E27FC236}">
                    <a16:creationId xmlns:a16="http://schemas.microsoft.com/office/drawing/2014/main" id="{4A4DAB79-9DBF-6EE0-BABA-5B272DB6D8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728886" y="1525606"/>
                <a:ext cx="9463087" cy="0"/>
              </a:xfrm>
              <a:prstGeom prst="line">
                <a:avLst/>
              </a:prstGeom>
              <a:noFill/>
              <a:ln w="12700" cap="flat">
                <a:solidFill>
                  <a:srgbClr val="32323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79" name="Line 17">
                <a:extLst>
                  <a:ext uri="{FF2B5EF4-FFF2-40B4-BE49-F238E27FC236}">
                    <a16:creationId xmlns:a16="http://schemas.microsoft.com/office/drawing/2014/main" id="{46716FC7-07AD-D4D2-D3F8-70A19E3A6C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728886" y="4448194"/>
                <a:ext cx="9463087" cy="0"/>
              </a:xfrm>
              <a:prstGeom prst="line">
                <a:avLst/>
              </a:prstGeom>
              <a:noFill/>
              <a:ln w="12700" cap="flat">
                <a:solidFill>
                  <a:srgbClr val="32323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80" name="Line 18">
                <a:extLst>
                  <a:ext uri="{FF2B5EF4-FFF2-40B4-BE49-F238E27FC236}">
                    <a16:creationId xmlns:a16="http://schemas.microsoft.com/office/drawing/2014/main" id="{38CA6FE4-D861-5BB8-DF2C-B99FDAFD66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728886" y="5426094"/>
                <a:ext cx="9463087" cy="0"/>
              </a:xfrm>
              <a:prstGeom prst="line">
                <a:avLst/>
              </a:prstGeom>
              <a:noFill/>
              <a:ln w="12700" cap="flat">
                <a:solidFill>
                  <a:srgbClr val="32323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82" name="Line 20">
                <a:extLst>
                  <a:ext uri="{FF2B5EF4-FFF2-40B4-BE49-F238E27FC236}">
                    <a16:creationId xmlns:a16="http://schemas.microsoft.com/office/drawing/2014/main" id="{75E4ADE7-5EF4-45C3-4E96-452E474AD2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16186" y="3462356"/>
                <a:ext cx="9501187" cy="0"/>
              </a:xfrm>
              <a:prstGeom prst="line">
                <a:avLst/>
              </a:prstGeom>
              <a:noFill/>
              <a:ln w="12700" cap="flat">
                <a:solidFill>
                  <a:srgbClr val="32323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83" name="Line 21">
                <a:extLst>
                  <a:ext uri="{FF2B5EF4-FFF2-40B4-BE49-F238E27FC236}">
                    <a16:creationId xmlns:a16="http://schemas.microsoft.com/office/drawing/2014/main" id="{1B1A2405-840F-D738-CDA6-E00EBF09CE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13011" y="2497156"/>
                <a:ext cx="9478962" cy="0"/>
              </a:xfrm>
              <a:prstGeom prst="line">
                <a:avLst/>
              </a:prstGeom>
              <a:noFill/>
              <a:ln w="12700" cap="flat">
                <a:solidFill>
                  <a:srgbClr val="32323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529" name="Groupe 1528">
              <a:extLst>
                <a:ext uri="{FF2B5EF4-FFF2-40B4-BE49-F238E27FC236}">
                  <a16:creationId xmlns:a16="http://schemas.microsoft.com/office/drawing/2014/main" id="{548DCE7D-E891-3864-4165-43ED21D3EB38}"/>
                </a:ext>
              </a:extLst>
            </p:cNvPr>
            <p:cNvGrpSpPr/>
            <p:nvPr userDrawn="1"/>
          </p:nvGrpSpPr>
          <p:grpSpPr>
            <a:xfrm>
              <a:off x="2711854" y="491908"/>
              <a:ext cx="8667939" cy="5935879"/>
              <a:chOff x="2711854" y="491908"/>
              <a:chExt cx="8667939" cy="5935879"/>
            </a:xfrm>
          </p:grpSpPr>
          <p:grpSp>
            <p:nvGrpSpPr>
              <p:cNvPr id="16" name="Groupe 15">
                <a:extLst>
                  <a:ext uri="{FF2B5EF4-FFF2-40B4-BE49-F238E27FC236}">
                    <a16:creationId xmlns:a16="http://schemas.microsoft.com/office/drawing/2014/main" id="{74D18C11-BF2F-0180-0862-F20BB8653F5C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3626103" y="6373787"/>
                <a:ext cx="108000" cy="54000"/>
                <a:chOff x="961227" y="5651700"/>
                <a:chExt cx="54000" cy="27000"/>
              </a:xfrm>
            </p:grpSpPr>
            <p:cxnSp>
              <p:nvCxnSpPr>
                <p:cNvPr id="17" name="Connecteur droit 16">
                  <a:extLst>
                    <a:ext uri="{FF2B5EF4-FFF2-40B4-BE49-F238E27FC236}">
                      <a16:creationId xmlns:a16="http://schemas.microsoft.com/office/drawing/2014/main" id="{D0619F22-BADF-59D0-0422-3D0A43F0F28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27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Connecteur droit 17">
                  <a:extLst>
                    <a:ext uri="{FF2B5EF4-FFF2-40B4-BE49-F238E27FC236}">
                      <a16:creationId xmlns:a16="http://schemas.microsoft.com/office/drawing/2014/main" id="{7D7B7605-AD1B-76A4-D8F1-DA4669078BBD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e 18">
                <a:extLst>
                  <a:ext uri="{FF2B5EF4-FFF2-40B4-BE49-F238E27FC236}">
                    <a16:creationId xmlns:a16="http://schemas.microsoft.com/office/drawing/2014/main" id="{C0575BFA-3CBA-FA6C-92FF-83B37E838EB0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4578603" y="6373787"/>
                <a:ext cx="108000" cy="54000"/>
                <a:chOff x="961227" y="5651700"/>
                <a:chExt cx="54000" cy="27000"/>
              </a:xfrm>
            </p:grpSpPr>
            <p:cxnSp>
              <p:nvCxnSpPr>
                <p:cNvPr id="20" name="Connecteur droit 19">
                  <a:extLst>
                    <a:ext uri="{FF2B5EF4-FFF2-40B4-BE49-F238E27FC236}">
                      <a16:creationId xmlns:a16="http://schemas.microsoft.com/office/drawing/2014/main" id="{29C14FA5-1CD6-1C8D-5A5A-587E86073F2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27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Connecteur droit 20">
                  <a:extLst>
                    <a:ext uri="{FF2B5EF4-FFF2-40B4-BE49-F238E27FC236}">
                      <a16:creationId xmlns:a16="http://schemas.microsoft.com/office/drawing/2014/main" id="{ED73D999-68AC-E8A9-E079-0583C89EDB8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e 21">
                <a:extLst>
                  <a:ext uri="{FF2B5EF4-FFF2-40B4-BE49-F238E27FC236}">
                    <a16:creationId xmlns:a16="http://schemas.microsoft.com/office/drawing/2014/main" id="{E1DBA35A-E202-4C23-A4A0-02DC71CCB433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5539331" y="6373787"/>
                <a:ext cx="108000" cy="54000"/>
                <a:chOff x="961227" y="5651700"/>
                <a:chExt cx="54000" cy="27000"/>
              </a:xfrm>
            </p:grpSpPr>
            <p:cxnSp>
              <p:nvCxnSpPr>
                <p:cNvPr id="23" name="Connecteur droit 22">
                  <a:extLst>
                    <a:ext uri="{FF2B5EF4-FFF2-40B4-BE49-F238E27FC236}">
                      <a16:creationId xmlns:a16="http://schemas.microsoft.com/office/drawing/2014/main" id="{8CECD971-279B-D118-5DD5-154FD9A243D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27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Connecteur droit 23">
                  <a:extLst>
                    <a:ext uri="{FF2B5EF4-FFF2-40B4-BE49-F238E27FC236}">
                      <a16:creationId xmlns:a16="http://schemas.microsoft.com/office/drawing/2014/main" id="{F69C29A5-58D2-73E7-A2F6-24A01801643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e 24">
                <a:extLst>
                  <a:ext uri="{FF2B5EF4-FFF2-40B4-BE49-F238E27FC236}">
                    <a16:creationId xmlns:a16="http://schemas.microsoft.com/office/drawing/2014/main" id="{00AFA4CC-E9B1-CC24-1C5D-44BF16719E05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6501356" y="6373787"/>
                <a:ext cx="108000" cy="54000"/>
                <a:chOff x="961227" y="5651700"/>
                <a:chExt cx="54000" cy="27000"/>
              </a:xfrm>
            </p:grpSpPr>
            <p:cxnSp>
              <p:nvCxnSpPr>
                <p:cNvPr id="26" name="Connecteur droit 25">
                  <a:extLst>
                    <a:ext uri="{FF2B5EF4-FFF2-40B4-BE49-F238E27FC236}">
                      <a16:creationId xmlns:a16="http://schemas.microsoft.com/office/drawing/2014/main" id="{E6B500C9-57E3-6F64-F437-C7FF0F0CA7B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27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Connecteur droit 27">
                  <a:extLst>
                    <a:ext uri="{FF2B5EF4-FFF2-40B4-BE49-F238E27FC236}">
                      <a16:creationId xmlns:a16="http://schemas.microsoft.com/office/drawing/2014/main" id="{60AF508C-4CBE-D9DE-625D-106FC6D385F9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" name="Groupe 28">
                <a:extLst>
                  <a:ext uri="{FF2B5EF4-FFF2-40B4-BE49-F238E27FC236}">
                    <a16:creationId xmlns:a16="http://schemas.microsoft.com/office/drawing/2014/main" id="{42B8BB8C-170E-CA38-36BB-3B1329600C62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7449094" y="6373787"/>
                <a:ext cx="108000" cy="54000"/>
                <a:chOff x="961227" y="5651700"/>
                <a:chExt cx="54000" cy="27000"/>
              </a:xfrm>
            </p:grpSpPr>
            <p:cxnSp>
              <p:nvCxnSpPr>
                <p:cNvPr id="30" name="Connecteur droit 29">
                  <a:extLst>
                    <a:ext uri="{FF2B5EF4-FFF2-40B4-BE49-F238E27FC236}">
                      <a16:creationId xmlns:a16="http://schemas.microsoft.com/office/drawing/2014/main" id="{1090094B-032A-4C7F-A820-921A15BDFEE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27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Connecteur droit 30">
                  <a:extLst>
                    <a:ext uri="{FF2B5EF4-FFF2-40B4-BE49-F238E27FC236}">
                      <a16:creationId xmlns:a16="http://schemas.microsoft.com/office/drawing/2014/main" id="{C07394EC-66B6-1BD6-59DE-CCD77B6FD9F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" name="Groupe 31">
                <a:extLst>
                  <a:ext uri="{FF2B5EF4-FFF2-40B4-BE49-F238E27FC236}">
                    <a16:creationId xmlns:a16="http://schemas.microsoft.com/office/drawing/2014/main" id="{F9FC69AB-D202-2CE7-60E8-600F4DF8A0F2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8399213" y="6373787"/>
                <a:ext cx="108000" cy="54000"/>
                <a:chOff x="961227" y="5651700"/>
                <a:chExt cx="54000" cy="27000"/>
              </a:xfrm>
            </p:grpSpPr>
            <p:cxnSp>
              <p:nvCxnSpPr>
                <p:cNvPr id="33" name="Connecteur droit 32">
                  <a:extLst>
                    <a:ext uri="{FF2B5EF4-FFF2-40B4-BE49-F238E27FC236}">
                      <a16:creationId xmlns:a16="http://schemas.microsoft.com/office/drawing/2014/main" id="{3B26C010-7653-CF67-9FE6-B3D15DCA29A9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27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Connecteur droit 33">
                  <a:extLst>
                    <a:ext uri="{FF2B5EF4-FFF2-40B4-BE49-F238E27FC236}">
                      <a16:creationId xmlns:a16="http://schemas.microsoft.com/office/drawing/2014/main" id="{CF40E30B-9576-EE8F-C165-F4D9656B2B1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Groupe 34">
                <a:extLst>
                  <a:ext uri="{FF2B5EF4-FFF2-40B4-BE49-F238E27FC236}">
                    <a16:creationId xmlns:a16="http://schemas.microsoft.com/office/drawing/2014/main" id="{191A6B01-7765-9349-06DD-86591DB728B8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9378700" y="6373787"/>
                <a:ext cx="108000" cy="54000"/>
                <a:chOff x="961227" y="5651700"/>
                <a:chExt cx="54000" cy="27000"/>
              </a:xfrm>
            </p:grpSpPr>
            <p:cxnSp>
              <p:nvCxnSpPr>
                <p:cNvPr id="36" name="Connecteur droit 35">
                  <a:extLst>
                    <a:ext uri="{FF2B5EF4-FFF2-40B4-BE49-F238E27FC236}">
                      <a16:creationId xmlns:a16="http://schemas.microsoft.com/office/drawing/2014/main" id="{D93B9D84-DE38-AF16-AF98-0A9D8C68452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27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onnecteur droit 36">
                  <a:extLst>
                    <a:ext uri="{FF2B5EF4-FFF2-40B4-BE49-F238E27FC236}">
                      <a16:creationId xmlns:a16="http://schemas.microsoft.com/office/drawing/2014/main" id="{89C93718-B59F-16C5-2E7E-D6FA3CD184D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" name="Groupe 37">
                <a:extLst>
                  <a:ext uri="{FF2B5EF4-FFF2-40B4-BE49-F238E27FC236}">
                    <a16:creationId xmlns:a16="http://schemas.microsoft.com/office/drawing/2014/main" id="{E1BCD865-DF98-8D0F-44C5-8D2516ECFAA6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10326438" y="6373787"/>
                <a:ext cx="108000" cy="54000"/>
                <a:chOff x="961227" y="5651700"/>
                <a:chExt cx="54000" cy="27000"/>
              </a:xfrm>
            </p:grpSpPr>
            <p:cxnSp>
              <p:nvCxnSpPr>
                <p:cNvPr id="39" name="Connecteur droit 38">
                  <a:extLst>
                    <a:ext uri="{FF2B5EF4-FFF2-40B4-BE49-F238E27FC236}">
                      <a16:creationId xmlns:a16="http://schemas.microsoft.com/office/drawing/2014/main" id="{D90B3FBC-9760-F224-4B8C-B5D4BE79C2B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27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necteur droit 39">
                  <a:extLst>
                    <a:ext uri="{FF2B5EF4-FFF2-40B4-BE49-F238E27FC236}">
                      <a16:creationId xmlns:a16="http://schemas.microsoft.com/office/drawing/2014/main" id="{90B42B2E-7BC7-CF93-F128-6FC6989F5D1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oupe 40">
                <a:extLst>
                  <a:ext uri="{FF2B5EF4-FFF2-40B4-BE49-F238E27FC236}">
                    <a16:creationId xmlns:a16="http://schemas.microsoft.com/office/drawing/2014/main" id="{EF6D8977-86EC-EFE8-173B-6CA4B9B87C51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11271793" y="6373787"/>
                <a:ext cx="108000" cy="54000"/>
                <a:chOff x="961227" y="5651700"/>
                <a:chExt cx="54000" cy="27000"/>
              </a:xfrm>
            </p:grpSpPr>
            <p:cxnSp>
              <p:nvCxnSpPr>
                <p:cNvPr id="42" name="Connecteur droit 41">
                  <a:extLst>
                    <a:ext uri="{FF2B5EF4-FFF2-40B4-BE49-F238E27FC236}">
                      <a16:creationId xmlns:a16="http://schemas.microsoft.com/office/drawing/2014/main" id="{9B32A3B2-6698-A9D9-36CC-9B86AE82E8F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27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Connecteur droit 42">
                  <a:extLst>
                    <a:ext uri="{FF2B5EF4-FFF2-40B4-BE49-F238E27FC236}">
                      <a16:creationId xmlns:a16="http://schemas.microsoft.com/office/drawing/2014/main" id="{2B25DDC8-759A-F2EB-7E2C-CCD53B402BD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" name="Groupe 43">
                <a:extLst>
                  <a:ext uri="{FF2B5EF4-FFF2-40B4-BE49-F238E27FC236}">
                    <a16:creationId xmlns:a16="http://schemas.microsoft.com/office/drawing/2014/main" id="{639F3DEB-CC78-39A6-6333-766BF04C5D59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3626103" y="5373000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45" name="Connecteur droit 44">
                  <a:extLst>
                    <a:ext uri="{FF2B5EF4-FFF2-40B4-BE49-F238E27FC236}">
                      <a16:creationId xmlns:a16="http://schemas.microsoft.com/office/drawing/2014/main" id="{9CE5FF85-8EAE-EE9F-7F2F-A38AC8BD435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Connecteur droit 45">
                  <a:extLst>
                    <a:ext uri="{FF2B5EF4-FFF2-40B4-BE49-F238E27FC236}">
                      <a16:creationId xmlns:a16="http://schemas.microsoft.com/office/drawing/2014/main" id="{0322BBAB-8D98-BF93-CCBD-7192C895298D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" name="Groupe 46">
                <a:extLst>
                  <a:ext uri="{FF2B5EF4-FFF2-40B4-BE49-F238E27FC236}">
                    <a16:creationId xmlns:a16="http://schemas.microsoft.com/office/drawing/2014/main" id="{D2475493-9027-4CC1-432F-CE3308F2A49D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4578603" y="5373000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48" name="Connecteur droit 47">
                  <a:extLst>
                    <a:ext uri="{FF2B5EF4-FFF2-40B4-BE49-F238E27FC236}">
                      <a16:creationId xmlns:a16="http://schemas.microsoft.com/office/drawing/2014/main" id="{954B996F-F8AC-6735-BF73-9755B8986D2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Connecteur droit 48">
                  <a:extLst>
                    <a:ext uri="{FF2B5EF4-FFF2-40B4-BE49-F238E27FC236}">
                      <a16:creationId xmlns:a16="http://schemas.microsoft.com/office/drawing/2014/main" id="{7CDB1BA6-0190-44DF-5E37-29929C801DE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e 49">
                <a:extLst>
                  <a:ext uri="{FF2B5EF4-FFF2-40B4-BE49-F238E27FC236}">
                    <a16:creationId xmlns:a16="http://schemas.microsoft.com/office/drawing/2014/main" id="{50A764AB-E569-4479-6019-6BF8C6CA434B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5539331" y="5373000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51" name="Connecteur droit 50">
                  <a:extLst>
                    <a:ext uri="{FF2B5EF4-FFF2-40B4-BE49-F238E27FC236}">
                      <a16:creationId xmlns:a16="http://schemas.microsoft.com/office/drawing/2014/main" id="{E03B5506-0769-8F2D-EFD4-234A4A7D802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Connecteur droit 51">
                  <a:extLst>
                    <a:ext uri="{FF2B5EF4-FFF2-40B4-BE49-F238E27FC236}">
                      <a16:creationId xmlns:a16="http://schemas.microsoft.com/office/drawing/2014/main" id="{192AA035-F991-2726-E318-F7A23032A12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e 52">
                <a:extLst>
                  <a:ext uri="{FF2B5EF4-FFF2-40B4-BE49-F238E27FC236}">
                    <a16:creationId xmlns:a16="http://schemas.microsoft.com/office/drawing/2014/main" id="{E3AB2448-3C1B-6DE8-B211-9D7EFA0A89C7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6501356" y="5373000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54" name="Connecteur droit 53">
                  <a:extLst>
                    <a:ext uri="{FF2B5EF4-FFF2-40B4-BE49-F238E27FC236}">
                      <a16:creationId xmlns:a16="http://schemas.microsoft.com/office/drawing/2014/main" id="{40E0291F-E8C9-4EE2-3995-EED9FA7F791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Connecteur droit 54">
                  <a:extLst>
                    <a:ext uri="{FF2B5EF4-FFF2-40B4-BE49-F238E27FC236}">
                      <a16:creationId xmlns:a16="http://schemas.microsoft.com/office/drawing/2014/main" id="{6962EE1C-1CBC-1B34-2DA1-A5C077AC2AA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e 55">
                <a:extLst>
                  <a:ext uri="{FF2B5EF4-FFF2-40B4-BE49-F238E27FC236}">
                    <a16:creationId xmlns:a16="http://schemas.microsoft.com/office/drawing/2014/main" id="{048B209F-36A4-832D-16EC-AA175E47347C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7449094" y="5373000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57" name="Connecteur droit 56">
                  <a:extLst>
                    <a:ext uri="{FF2B5EF4-FFF2-40B4-BE49-F238E27FC236}">
                      <a16:creationId xmlns:a16="http://schemas.microsoft.com/office/drawing/2014/main" id="{416DA7F0-E863-C10F-97FD-9854C017CC0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Connecteur droit 57">
                  <a:extLst>
                    <a:ext uri="{FF2B5EF4-FFF2-40B4-BE49-F238E27FC236}">
                      <a16:creationId xmlns:a16="http://schemas.microsoft.com/office/drawing/2014/main" id="{CDE241D5-BE90-9946-25AB-EC2E5DC56F2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e 58">
                <a:extLst>
                  <a:ext uri="{FF2B5EF4-FFF2-40B4-BE49-F238E27FC236}">
                    <a16:creationId xmlns:a16="http://schemas.microsoft.com/office/drawing/2014/main" id="{159E1DA4-89CA-E594-8285-1B99838EC2D5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8399213" y="5373000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60" name="Connecteur droit 59">
                  <a:extLst>
                    <a:ext uri="{FF2B5EF4-FFF2-40B4-BE49-F238E27FC236}">
                      <a16:creationId xmlns:a16="http://schemas.microsoft.com/office/drawing/2014/main" id="{A2D0CBB8-D6A3-D18F-4D57-6C501E4E95E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Connecteur droit 60">
                  <a:extLst>
                    <a:ext uri="{FF2B5EF4-FFF2-40B4-BE49-F238E27FC236}">
                      <a16:creationId xmlns:a16="http://schemas.microsoft.com/office/drawing/2014/main" id="{DE1CC268-11BC-5C43-DC28-36030CDE0A8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" name="Groupe 61">
                <a:extLst>
                  <a:ext uri="{FF2B5EF4-FFF2-40B4-BE49-F238E27FC236}">
                    <a16:creationId xmlns:a16="http://schemas.microsoft.com/office/drawing/2014/main" id="{02F884E5-D7CC-9976-8D51-F98ED9F11846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9378700" y="5373000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63" name="Connecteur droit 62">
                  <a:extLst>
                    <a:ext uri="{FF2B5EF4-FFF2-40B4-BE49-F238E27FC236}">
                      <a16:creationId xmlns:a16="http://schemas.microsoft.com/office/drawing/2014/main" id="{3B3F5A55-8E60-A4A8-3B25-F9705857DC5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4" name="Connecteur droit 1343">
                  <a:extLst>
                    <a:ext uri="{FF2B5EF4-FFF2-40B4-BE49-F238E27FC236}">
                      <a16:creationId xmlns:a16="http://schemas.microsoft.com/office/drawing/2014/main" id="{4AFD8E2D-EDD7-9A4C-B124-6B05D87CC3A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45" name="Groupe 1344">
                <a:extLst>
                  <a:ext uri="{FF2B5EF4-FFF2-40B4-BE49-F238E27FC236}">
                    <a16:creationId xmlns:a16="http://schemas.microsoft.com/office/drawing/2014/main" id="{BE423CD8-4A82-AE4C-FA1A-6BBB0E9F505A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10326438" y="5373000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1346" name="Connecteur droit 1345">
                  <a:extLst>
                    <a:ext uri="{FF2B5EF4-FFF2-40B4-BE49-F238E27FC236}">
                      <a16:creationId xmlns:a16="http://schemas.microsoft.com/office/drawing/2014/main" id="{7C6763B2-4131-6E92-2E3B-76C57E18D04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7" name="Connecteur droit 1346">
                  <a:extLst>
                    <a:ext uri="{FF2B5EF4-FFF2-40B4-BE49-F238E27FC236}">
                      <a16:creationId xmlns:a16="http://schemas.microsoft.com/office/drawing/2014/main" id="{27709CC4-8614-5345-EEC9-A45D3474FF6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48" name="Groupe 1347">
                <a:extLst>
                  <a:ext uri="{FF2B5EF4-FFF2-40B4-BE49-F238E27FC236}">
                    <a16:creationId xmlns:a16="http://schemas.microsoft.com/office/drawing/2014/main" id="{65E7F93A-4CD3-C4CE-B47C-F7F9AB90A32B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11271793" y="5373000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1349" name="Connecteur droit 1348">
                  <a:extLst>
                    <a:ext uri="{FF2B5EF4-FFF2-40B4-BE49-F238E27FC236}">
                      <a16:creationId xmlns:a16="http://schemas.microsoft.com/office/drawing/2014/main" id="{25D7B2A2-70C3-A281-A7D4-17049D6B396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0" name="Connecteur droit 1349">
                  <a:extLst>
                    <a:ext uri="{FF2B5EF4-FFF2-40B4-BE49-F238E27FC236}">
                      <a16:creationId xmlns:a16="http://schemas.microsoft.com/office/drawing/2014/main" id="{AB043464-AA4D-DB6B-E9DA-3E300D6B1CE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51" name="Groupe 1350">
                <a:extLst>
                  <a:ext uri="{FF2B5EF4-FFF2-40B4-BE49-F238E27FC236}">
                    <a16:creationId xmlns:a16="http://schemas.microsoft.com/office/drawing/2014/main" id="{98BF7B68-3C8D-8EDC-E308-70D40DE3ECA4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3626103" y="4395268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1352" name="Connecteur droit 1351">
                  <a:extLst>
                    <a:ext uri="{FF2B5EF4-FFF2-40B4-BE49-F238E27FC236}">
                      <a16:creationId xmlns:a16="http://schemas.microsoft.com/office/drawing/2014/main" id="{8F52E31C-949F-6368-3557-B2372F08774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3" name="Connecteur droit 1352">
                  <a:extLst>
                    <a:ext uri="{FF2B5EF4-FFF2-40B4-BE49-F238E27FC236}">
                      <a16:creationId xmlns:a16="http://schemas.microsoft.com/office/drawing/2014/main" id="{9D1FFDE2-A608-9E22-BD2A-85CCB720AEB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54" name="Groupe 1353">
                <a:extLst>
                  <a:ext uri="{FF2B5EF4-FFF2-40B4-BE49-F238E27FC236}">
                    <a16:creationId xmlns:a16="http://schemas.microsoft.com/office/drawing/2014/main" id="{C11ED354-1052-AE75-F3E2-C2C84D8CC8D5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4578603" y="4395268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1355" name="Connecteur droit 1354">
                  <a:extLst>
                    <a:ext uri="{FF2B5EF4-FFF2-40B4-BE49-F238E27FC236}">
                      <a16:creationId xmlns:a16="http://schemas.microsoft.com/office/drawing/2014/main" id="{E29FA47B-5F1A-F206-BCE8-4CBCD180FC7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6" name="Connecteur droit 1355">
                  <a:extLst>
                    <a:ext uri="{FF2B5EF4-FFF2-40B4-BE49-F238E27FC236}">
                      <a16:creationId xmlns:a16="http://schemas.microsoft.com/office/drawing/2014/main" id="{136C1495-A827-5205-A0F9-C534C3F6F87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57" name="Groupe 1356">
                <a:extLst>
                  <a:ext uri="{FF2B5EF4-FFF2-40B4-BE49-F238E27FC236}">
                    <a16:creationId xmlns:a16="http://schemas.microsoft.com/office/drawing/2014/main" id="{8B3792A0-0EE2-EB0E-F025-6339957A8DAF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5539331" y="4395268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1358" name="Connecteur droit 1357">
                  <a:extLst>
                    <a:ext uri="{FF2B5EF4-FFF2-40B4-BE49-F238E27FC236}">
                      <a16:creationId xmlns:a16="http://schemas.microsoft.com/office/drawing/2014/main" id="{0DECCB70-94C8-BE86-0767-DA2BE40B856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9" name="Connecteur droit 1358">
                  <a:extLst>
                    <a:ext uri="{FF2B5EF4-FFF2-40B4-BE49-F238E27FC236}">
                      <a16:creationId xmlns:a16="http://schemas.microsoft.com/office/drawing/2014/main" id="{1E48D10E-A4F6-D071-5158-B37902D085F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60" name="Groupe 1359">
                <a:extLst>
                  <a:ext uri="{FF2B5EF4-FFF2-40B4-BE49-F238E27FC236}">
                    <a16:creationId xmlns:a16="http://schemas.microsoft.com/office/drawing/2014/main" id="{D56C0C55-CF66-5DB0-3EF7-26C12712EDCA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6501356" y="4395268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1361" name="Connecteur droit 1360">
                  <a:extLst>
                    <a:ext uri="{FF2B5EF4-FFF2-40B4-BE49-F238E27FC236}">
                      <a16:creationId xmlns:a16="http://schemas.microsoft.com/office/drawing/2014/main" id="{B8A9E7A0-5508-DFB5-8F83-271FD2CD9F9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2" name="Connecteur droit 1361">
                  <a:extLst>
                    <a:ext uri="{FF2B5EF4-FFF2-40B4-BE49-F238E27FC236}">
                      <a16:creationId xmlns:a16="http://schemas.microsoft.com/office/drawing/2014/main" id="{D4544A78-151C-70E3-6297-64320AD33A0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63" name="Groupe 1362">
                <a:extLst>
                  <a:ext uri="{FF2B5EF4-FFF2-40B4-BE49-F238E27FC236}">
                    <a16:creationId xmlns:a16="http://schemas.microsoft.com/office/drawing/2014/main" id="{294BCEFF-8715-E3C4-0B19-D158E7196779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7449094" y="4395268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1364" name="Connecteur droit 1363">
                  <a:extLst>
                    <a:ext uri="{FF2B5EF4-FFF2-40B4-BE49-F238E27FC236}">
                      <a16:creationId xmlns:a16="http://schemas.microsoft.com/office/drawing/2014/main" id="{CB3E0A5F-A172-BA67-9667-80CB71ADE3F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7" name="Connecteur droit 1366">
                  <a:extLst>
                    <a:ext uri="{FF2B5EF4-FFF2-40B4-BE49-F238E27FC236}">
                      <a16:creationId xmlns:a16="http://schemas.microsoft.com/office/drawing/2014/main" id="{459A90E7-AE24-016E-90DE-6C1EC086308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0" name="Groupe 959">
                <a:extLst>
                  <a:ext uri="{FF2B5EF4-FFF2-40B4-BE49-F238E27FC236}">
                    <a16:creationId xmlns:a16="http://schemas.microsoft.com/office/drawing/2014/main" id="{740B1272-1558-9396-55D5-D1845EE3FFB9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8399213" y="4395268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961" name="Connecteur droit 960">
                  <a:extLst>
                    <a:ext uri="{FF2B5EF4-FFF2-40B4-BE49-F238E27FC236}">
                      <a16:creationId xmlns:a16="http://schemas.microsoft.com/office/drawing/2014/main" id="{896F9553-6B68-59C1-92A2-FBE7A038D8A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2" name="Connecteur droit 961">
                  <a:extLst>
                    <a:ext uri="{FF2B5EF4-FFF2-40B4-BE49-F238E27FC236}">
                      <a16:creationId xmlns:a16="http://schemas.microsoft.com/office/drawing/2014/main" id="{DD7811A8-FAC0-BF0C-1B0B-8314CF621EB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3" name="Groupe 962">
                <a:extLst>
                  <a:ext uri="{FF2B5EF4-FFF2-40B4-BE49-F238E27FC236}">
                    <a16:creationId xmlns:a16="http://schemas.microsoft.com/office/drawing/2014/main" id="{84B3289C-A391-0A74-A49D-920BD4F49BDF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9378700" y="4395268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964" name="Connecteur droit 963">
                  <a:extLst>
                    <a:ext uri="{FF2B5EF4-FFF2-40B4-BE49-F238E27FC236}">
                      <a16:creationId xmlns:a16="http://schemas.microsoft.com/office/drawing/2014/main" id="{ADF074C2-835F-C2E2-400C-542AD149710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5" name="Connecteur droit 964">
                  <a:extLst>
                    <a:ext uri="{FF2B5EF4-FFF2-40B4-BE49-F238E27FC236}">
                      <a16:creationId xmlns:a16="http://schemas.microsoft.com/office/drawing/2014/main" id="{D98A0613-1F92-A606-5C7B-0F9E489448A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6" name="Groupe 965">
                <a:extLst>
                  <a:ext uri="{FF2B5EF4-FFF2-40B4-BE49-F238E27FC236}">
                    <a16:creationId xmlns:a16="http://schemas.microsoft.com/office/drawing/2014/main" id="{51D6025A-92B1-635D-A066-7EC38FC4BEDF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10326438" y="4395268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967" name="Connecteur droit 966">
                  <a:extLst>
                    <a:ext uri="{FF2B5EF4-FFF2-40B4-BE49-F238E27FC236}">
                      <a16:creationId xmlns:a16="http://schemas.microsoft.com/office/drawing/2014/main" id="{B22F5BDD-1F65-F40E-3FE7-9CDAD24B1ED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8" name="Connecteur droit 967">
                  <a:extLst>
                    <a:ext uri="{FF2B5EF4-FFF2-40B4-BE49-F238E27FC236}">
                      <a16:creationId xmlns:a16="http://schemas.microsoft.com/office/drawing/2014/main" id="{6F6AFDD4-0961-E013-0723-C64BD2220BE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9" name="Groupe 968">
                <a:extLst>
                  <a:ext uri="{FF2B5EF4-FFF2-40B4-BE49-F238E27FC236}">
                    <a16:creationId xmlns:a16="http://schemas.microsoft.com/office/drawing/2014/main" id="{4E3CD296-5513-3646-0D3E-3A4EB9D7CB3F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11271793" y="4395268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970" name="Connecteur droit 969">
                  <a:extLst>
                    <a:ext uri="{FF2B5EF4-FFF2-40B4-BE49-F238E27FC236}">
                      <a16:creationId xmlns:a16="http://schemas.microsoft.com/office/drawing/2014/main" id="{F6E035D6-FF08-898A-5FAC-E112233F2CED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1" name="Connecteur droit 970">
                  <a:extLst>
                    <a:ext uri="{FF2B5EF4-FFF2-40B4-BE49-F238E27FC236}">
                      <a16:creationId xmlns:a16="http://schemas.microsoft.com/office/drawing/2014/main" id="{14AD3F81-C9E0-09D8-27DE-715F1A84BAF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72" name="Groupe 971">
                <a:extLst>
                  <a:ext uri="{FF2B5EF4-FFF2-40B4-BE49-F238E27FC236}">
                    <a16:creationId xmlns:a16="http://schemas.microsoft.com/office/drawing/2014/main" id="{3DA2C537-C805-5E7A-45F4-5B6E92888E55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3628484" y="3407589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973" name="Connecteur droit 972">
                  <a:extLst>
                    <a:ext uri="{FF2B5EF4-FFF2-40B4-BE49-F238E27FC236}">
                      <a16:creationId xmlns:a16="http://schemas.microsoft.com/office/drawing/2014/main" id="{20E75EB8-4832-BFD6-97FA-48CA3FA4F85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4" name="Connecteur droit 973">
                  <a:extLst>
                    <a:ext uri="{FF2B5EF4-FFF2-40B4-BE49-F238E27FC236}">
                      <a16:creationId xmlns:a16="http://schemas.microsoft.com/office/drawing/2014/main" id="{BC6B2E23-0B81-F3B2-3BD8-9BC7BBD3A43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75" name="Groupe 974">
                <a:extLst>
                  <a:ext uri="{FF2B5EF4-FFF2-40B4-BE49-F238E27FC236}">
                    <a16:creationId xmlns:a16="http://schemas.microsoft.com/office/drawing/2014/main" id="{731FBE15-75D9-4EF4-A745-6AEB0C9912D8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4580984" y="3407589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976" name="Connecteur droit 975">
                  <a:extLst>
                    <a:ext uri="{FF2B5EF4-FFF2-40B4-BE49-F238E27FC236}">
                      <a16:creationId xmlns:a16="http://schemas.microsoft.com/office/drawing/2014/main" id="{CFD12007-DCC7-BCFA-4ECB-28057CC0EA0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7" name="Connecteur droit 976">
                  <a:extLst>
                    <a:ext uri="{FF2B5EF4-FFF2-40B4-BE49-F238E27FC236}">
                      <a16:creationId xmlns:a16="http://schemas.microsoft.com/office/drawing/2014/main" id="{3A76B56A-30D6-B58D-3FB8-4B3FA0906F4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78" name="Groupe 977">
                <a:extLst>
                  <a:ext uri="{FF2B5EF4-FFF2-40B4-BE49-F238E27FC236}">
                    <a16:creationId xmlns:a16="http://schemas.microsoft.com/office/drawing/2014/main" id="{AD37BCBE-A82E-3B26-E18C-098052906DBD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5541712" y="3407589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979" name="Connecteur droit 978">
                  <a:extLst>
                    <a:ext uri="{FF2B5EF4-FFF2-40B4-BE49-F238E27FC236}">
                      <a16:creationId xmlns:a16="http://schemas.microsoft.com/office/drawing/2014/main" id="{A9FB07A5-D344-AA75-8BD6-9C1DFB35313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0" name="Connecteur droit 979">
                  <a:extLst>
                    <a:ext uri="{FF2B5EF4-FFF2-40B4-BE49-F238E27FC236}">
                      <a16:creationId xmlns:a16="http://schemas.microsoft.com/office/drawing/2014/main" id="{CF67CA14-5A09-88B1-D632-B518072363F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81" name="Groupe 980">
                <a:extLst>
                  <a:ext uri="{FF2B5EF4-FFF2-40B4-BE49-F238E27FC236}">
                    <a16:creationId xmlns:a16="http://schemas.microsoft.com/office/drawing/2014/main" id="{9956E5A6-4750-05D6-79DC-DBA03782C76B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6503737" y="3407589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982" name="Connecteur droit 981">
                  <a:extLst>
                    <a:ext uri="{FF2B5EF4-FFF2-40B4-BE49-F238E27FC236}">
                      <a16:creationId xmlns:a16="http://schemas.microsoft.com/office/drawing/2014/main" id="{375BCF64-CB35-CA6E-4B43-2C977586097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3" name="Connecteur droit 982">
                  <a:extLst>
                    <a:ext uri="{FF2B5EF4-FFF2-40B4-BE49-F238E27FC236}">
                      <a16:creationId xmlns:a16="http://schemas.microsoft.com/office/drawing/2014/main" id="{0C2F9238-0587-7D4C-7FE8-AD7907540A4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84" name="Groupe 983">
                <a:extLst>
                  <a:ext uri="{FF2B5EF4-FFF2-40B4-BE49-F238E27FC236}">
                    <a16:creationId xmlns:a16="http://schemas.microsoft.com/office/drawing/2014/main" id="{33BB6C1E-E4BF-3564-7476-6990D1A1B09E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7451475" y="3407589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985" name="Connecteur droit 984">
                  <a:extLst>
                    <a:ext uri="{FF2B5EF4-FFF2-40B4-BE49-F238E27FC236}">
                      <a16:creationId xmlns:a16="http://schemas.microsoft.com/office/drawing/2014/main" id="{8C4EEAD5-A267-B3EB-61F1-3C9F3F5F1BD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6" name="Connecteur droit 985">
                  <a:extLst>
                    <a:ext uri="{FF2B5EF4-FFF2-40B4-BE49-F238E27FC236}">
                      <a16:creationId xmlns:a16="http://schemas.microsoft.com/office/drawing/2014/main" id="{1559F76A-9272-22B4-8B11-0C0BF3F0DC8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87" name="Groupe 986">
                <a:extLst>
                  <a:ext uri="{FF2B5EF4-FFF2-40B4-BE49-F238E27FC236}">
                    <a16:creationId xmlns:a16="http://schemas.microsoft.com/office/drawing/2014/main" id="{A6C2F0AE-75DF-CE61-2C10-807621A1A4F7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8401594" y="3407589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988" name="Connecteur droit 987">
                  <a:extLst>
                    <a:ext uri="{FF2B5EF4-FFF2-40B4-BE49-F238E27FC236}">
                      <a16:creationId xmlns:a16="http://schemas.microsoft.com/office/drawing/2014/main" id="{361ADEEA-D775-67BE-02C3-144E8F2D140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9" name="Connecteur droit 988">
                  <a:extLst>
                    <a:ext uri="{FF2B5EF4-FFF2-40B4-BE49-F238E27FC236}">
                      <a16:creationId xmlns:a16="http://schemas.microsoft.com/office/drawing/2014/main" id="{A4B895D4-4016-4726-5BBA-7686E363CDE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0" name="Groupe 989">
                <a:extLst>
                  <a:ext uri="{FF2B5EF4-FFF2-40B4-BE49-F238E27FC236}">
                    <a16:creationId xmlns:a16="http://schemas.microsoft.com/office/drawing/2014/main" id="{72016332-5771-6A65-79FF-8E320AFF6513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9381081" y="3407589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991" name="Connecteur droit 990">
                  <a:extLst>
                    <a:ext uri="{FF2B5EF4-FFF2-40B4-BE49-F238E27FC236}">
                      <a16:creationId xmlns:a16="http://schemas.microsoft.com/office/drawing/2014/main" id="{46313D4D-F90D-A04A-BB25-FE85E9E6CC6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2" name="Connecteur droit 991">
                  <a:extLst>
                    <a:ext uri="{FF2B5EF4-FFF2-40B4-BE49-F238E27FC236}">
                      <a16:creationId xmlns:a16="http://schemas.microsoft.com/office/drawing/2014/main" id="{6B15909C-A480-2170-71DC-8FF23967A13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3" name="Groupe 992">
                <a:extLst>
                  <a:ext uri="{FF2B5EF4-FFF2-40B4-BE49-F238E27FC236}">
                    <a16:creationId xmlns:a16="http://schemas.microsoft.com/office/drawing/2014/main" id="{9F830A76-4F80-AC08-43F3-E8BD39AA42DB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10328819" y="3407589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994" name="Connecteur droit 993">
                  <a:extLst>
                    <a:ext uri="{FF2B5EF4-FFF2-40B4-BE49-F238E27FC236}">
                      <a16:creationId xmlns:a16="http://schemas.microsoft.com/office/drawing/2014/main" id="{A9D50DA7-3636-EA87-2D2E-15D58ECCD20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5" name="Connecteur droit 994">
                  <a:extLst>
                    <a:ext uri="{FF2B5EF4-FFF2-40B4-BE49-F238E27FC236}">
                      <a16:creationId xmlns:a16="http://schemas.microsoft.com/office/drawing/2014/main" id="{40B23C13-6342-2243-7938-D1ECD21F9CD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6" name="Groupe 995">
                <a:extLst>
                  <a:ext uri="{FF2B5EF4-FFF2-40B4-BE49-F238E27FC236}">
                    <a16:creationId xmlns:a16="http://schemas.microsoft.com/office/drawing/2014/main" id="{996A86ED-4031-3E25-2E18-BE22B84B0A3B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11271793" y="3407589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997" name="Connecteur droit 996">
                  <a:extLst>
                    <a:ext uri="{FF2B5EF4-FFF2-40B4-BE49-F238E27FC236}">
                      <a16:creationId xmlns:a16="http://schemas.microsoft.com/office/drawing/2014/main" id="{491815F0-570D-0DB5-E8AE-F80BFE05BA2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8" name="Connecteur droit 997">
                  <a:extLst>
                    <a:ext uri="{FF2B5EF4-FFF2-40B4-BE49-F238E27FC236}">
                      <a16:creationId xmlns:a16="http://schemas.microsoft.com/office/drawing/2014/main" id="{BAEBB240-64B5-99DE-497C-74928C6CF959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9" name="Groupe 998">
                <a:extLst>
                  <a:ext uri="{FF2B5EF4-FFF2-40B4-BE49-F238E27FC236}">
                    <a16:creationId xmlns:a16="http://schemas.microsoft.com/office/drawing/2014/main" id="{DB839FB4-3B09-56AA-01D3-6EC0C246C97F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3626103" y="2444531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1000" name="Connecteur droit 999">
                  <a:extLst>
                    <a:ext uri="{FF2B5EF4-FFF2-40B4-BE49-F238E27FC236}">
                      <a16:creationId xmlns:a16="http://schemas.microsoft.com/office/drawing/2014/main" id="{01C81144-C185-E702-7842-70F5AA640D2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1" name="Connecteur droit 1000">
                  <a:extLst>
                    <a:ext uri="{FF2B5EF4-FFF2-40B4-BE49-F238E27FC236}">
                      <a16:creationId xmlns:a16="http://schemas.microsoft.com/office/drawing/2014/main" id="{FF0DE083-D424-508A-7C41-7F79C533087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02" name="Groupe 1001">
                <a:extLst>
                  <a:ext uri="{FF2B5EF4-FFF2-40B4-BE49-F238E27FC236}">
                    <a16:creationId xmlns:a16="http://schemas.microsoft.com/office/drawing/2014/main" id="{21B8D815-FDEC-941D-65FE-CE75A010A581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4578603" y="2444531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1003" name="Connecteur droit 1002">
                  <a:extLst>
                    <a:ext uri="{FF2B5EF4-FFF2-40B4-BE49-F238E27FC236}">
                      <a16:creationId xmlns:a16="http://schemas.microsoft.com/office/drawing/2014/main" id="{D3F1E029-7F43-563B-598C-0926ADC1B2AD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4" name="Connecteur droit 1003">
                  <a:extLst>
                    <a:ext uri="{FF2B5EF4-FFF2-40B4-BE49-F238E27FC236}">
                      <a16:creationId xmlns:a16="http://schemas.microsoft.com/office/drawing/2014/main" id="{8F98E0E8-106E-F640-7E68-CE37A9F86D9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05" name="Groupe 1004">
                <a:extLst>
                  <a:ext uri="{FF2B5EF4-FFF2-40B4-BE49-F238E27FC236}">
                    <a16:creationId xmlns:a16="http://schemas.microsoft.com/office/drawing/2014/main" id="{A91BCA14-8BD3-1B9D-409F-CFD416EC7870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5539331" y="2444531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1006" name="Connecteur droit 1005">
                  <a:extLst>
                    <a:ext uri="{FF2B5EF4-FFF2-40B4-BE49-F238E27FC236}">
                      <a16:creationId xmlns:a16="http://schemas.microsoft.com/office/drawing/2014/main" id="{1B064AF5-C515-6461-1B7E-98218F4A291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7" name="Connecteur droit 1006">
                  <a:extLst>
                    <a:ext uri="{FF2B5EF4-FFF2-40B4-BE49-F238E27FC236}">
                      <a16:creationId xmlns:a16="http://schemas.microsoft.com/office/drawing/2014/main" id="{3F49534C-675F-0273-874B-EE1C25EB3A6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08" name="Groupe 1007">
                <a:extLst>
                  <a:ext uri="{FF2B5EF4-FFF2-40B4-BE49-F238E27FC236}">
                    <a16:creationId xmlns:a16="http://schemas.microsoft.com/office/drawing/2014/main" id="{02DC2370-C4D3-0E70-FE97-B6E43D560485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6501356" y="2444531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1009" name="Connecteur droit 1008">
                  <a:extLst>
                    <a:ext uri="{FF2B5EF4-FFF2-40B4-BE49-F238E27FC236}">
                      <a16:creationId xmlns:a16="http://schemas.microsoft.com/office/drawing/2014/main" id="{0BBBC1A0-BFFA-13EC-8F17-BFD83CAE3A4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0" name="Connecteur droit 1009">
                  <a:extLst>
                    <a:ext uri="{FF2B5EF4-FFF2-40B4-BE49-F238E27FC236}">
                      <a16:creationId xmlns:a16="http://schemas.microsoft.com/office/drawing/2014/main" id="{C7E8DB2D-141D-A2E7-5133-5C3E0F39581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11" name="Groupe 1010">
                <a:extLst>
                  <a:ext uri="{FF2B5EF4-FFF2-40B4-BE49-F238E27FC236}">
                    <a16:creationId xmlns:a16="http://schemas.microsoft.com/office/drawing/2014/main" id="{23DA8F99-66D1-F7F0-6EA4-2F1D574D1EA2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7449094" y="2444531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1012" name="Connecteur droit 1011">
                  <a:extLst>
                    <a:ext uri="{FF2B5EF4-FFF2-40B4-BE49-F238E27FC236}">
                      <a16:creationId xmlns:a16="http://schemas.microsoft.com/office/drawing/2014/main" id="{C96D35CE-B9F0-3848-59C8-22FDC20BEC8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3" name="Connecteur droit 1012">
                  <a:extLst>
                    <a:ext uri="{FF2B5EF4-FFF2-40B4-BE49-F238E27FC236}">
                      <a16:creationId xmlns:a16="http://schemas.microsoft.com/office/drawing/2014/main" id="{47EFDDEA-09DE-A3D3-8283-4FA2A298184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14" name="Groupe 1013">
                <a:extLst>
                  <a:ext uri="{FF2B5EF4-FFF2-40B4-BE49-F238E27FC236}">
                    <a16:creationId xmlns:a16="http://schemas.microsoft.com/office/drawing/2014/main" id="{1B85781B-6314-F532-1F47-6C81E1F2491B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8399213" y="2444531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1015" name="Connecteur droit 1014">
                  <a:extLst>
                    <a:ext uri="{FF2B5EF4-FFF2-40B4-BE49-F238E27FC236}">
                      <a16:creationId xmlns:a16="http://schemas.microsoft.com/office/drawing/2014/main" id="{02A28E85-2899-17B1-D867-91A131C3A24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6" name="Connecteur droit 1015">
                  <a:extLst>
                    <a:ext uri="{FF2B5EF4-FFF2-40B4-BE49-F238E27FC236}">
                      <a16:creationId xmlns:a16="http://schemas.microsoft.com/office/drawing/2014/main" id="{26BAFAA8-477D-E14B-D928-8B396C8880F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17" name="Groupe 1016">
                <a:extLst>
                  <a:ext uri="{FF2B5EF4-FFF2-40B4-BE49-F238E27FC236}">
                    <a16:creationId xmlns:a16="http://schemas.microsoft.com/office/drawing/2014/main" id="{7CEADA70-5B98-CBEB-BCD2-0C1A854F529D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9378700" y="2444531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1018" name="Connecteur droit 1017">
                  <a:extLst>
                    <a:ext uri="{FF2B5EF4-FFF2-40B4-BE49-F238E27FC236}">
                      <a16:creationId xmlns:a16="http://schemas.microsoft.com/office/drawing/2014/main" id="{2E4C5D2E-1C80-1062-EDB2-7C60A1922BC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9" name="Connecteur droit 1018">
                  <a:extLst>
                    <a:ext uri="{FF2B5EF4-FFF2-40B4-BE49-F238E27FC236}">
                      <a16:creationId xmlns:a16="http://schemas.microsoft.com/office/drawing/2014/main" id="{50D47D46-CFDC-B329-4D9D-466ED811E7B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21" name="Groupe 1020">
                <a:extLst>
                  <a:ext uri="{FF2B5EF4-FFF2-40B4-BE49-F238E27FC236}">
                    <a16:creationId xmlns:a16="http://schemas.microsoft.com/office/drawing/2014/main" id="{6EBC07BE-E554-0AD6-5EC8-2EA82C5260D2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10326438" y="2444531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1022" name="Connecteur droit 1021">
                  <a:extLst>
                    <a:ext uri="{FF2B5EF4-FFF2-40B4-BE49-F238E27FC236}">
                      <a16:creationId xmlns:a16="http://schemas.microsoft.com/office/drawing/2014/main" id="{78C6ADF2-5ADF-CD3F-988D-3D502C8EB94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3" name="Connecteur droit 1022">
                  <a:extLst>
                    <a:ext uri="{FF2B5EF4-FFF2-40B4-BE49-F238E27FC236}">
                      <a16:creationId xmlns:a16="http://schemas.microsoft.com/office/drawing/2014/main" id="{18BC899E-F03C-2BE6-599F-2C82E894232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24" name="Groupe 1023">
                <a:extLst>
                  <a:ext uri="{FF2B5EF4-FFF2-40B4-BE49-F238E27FC236}">
                    <a16:creationId xmlns:a16="http://schemas.microsoft.com/office/drawing/2014/main" id="{55B1C1B5-DC57-1D47-F07D-60041C71F1B4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11271793" y="2444531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1025" name="Connecteur droit 1024">
                  <a:extLst>
                    <a:ext uri="{FF2B5EF4-FFF2-40B4-BE49-F238E27FC236}">
                      <a16:creationId xmlns:a16="http://schemas.microsoft.com/office/drawing/2014/main" id="{6B4C354E-3E60-C589-0251-1D812306C59D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6" name="Connecteur droit 1025">
                  <a:extLst>
                    <a:ext uri="{FF2B5EF4-FFF2-40B4-BE49-F238E27FC236}">
                      <a16:creationId xmlns:a16="http://schemas.microsoft.com/office/drawing/2014/main" id="{1938F919-5686-7C4E-E2B0-77490F25B47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27" name="Groupe 1026">
                <a:extLst>
                  <a:ext uri="{FF2B5EF4-FFF2-40B4-BE49-F238E27FC236}">
                    <a16:creationId xmlns:a16="http://schemas.microsoft.com/office/drawing/2014/main" id="{6DBC08BB-8699-6743-D613-BD0EC9BF96C2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3626103" y="1472981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1028" name="Connecteur droit 1027">
                  <a:extLst>
                    <a:ext uri="{FF2B5EF4-FFF2-40B4-BE49-F238E27FC236}">
                      <a16:creationId xmlns:a16="http://schemas.microsoft.com/office/drawing/2014/main" id="{B312ACE9-5D52-B7BC-7AE8-9B293487AFC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9" name="Connecteur droit 1028">
                  <a:extLst>
                    <a:ext uri="{FF2B5EF4-FFF2-40B4-BE49-F238E27FC236}">
                      <a16:creationId xmlns:a16="http://schemas.microsoft.com/office/drawing/2014/main" id="{9C2B2328-2A90-04D7-95AE-596561B265D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0" name="Groupe 1029">
                <a:extLst>
                  <a:ext uri="{FF2B5EF4-FFF2-40B4-BE49-F238E27FC236}">
                    <a16:creationId xmlns:a16="http://schemas.microsoft.com/office/drawing/2014/main" id="{AC8F21A2-E69D-6CF0-35DD-A7C896FF973B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4578603" y="1472981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1031" name="Connecteur droit 1030">
                  <a:extLst>
                    <a:ext uri="{FF2B5EF4-FFF2-40B4-BE49-F238E27FC236}">
                      <a16:creationId xmlns:a16="http://schemas.microsoft.com/office/drawing/2014/main" id="{DDCD79FA-EA0A-A567-DE23-843ACBED4F2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2" name="Connecteur droit 1031">
                  <a:extLst>
                    <a:ext uri="{FF2B5EF4-FFF2-40B4-BE49-F238E27FC236}">
                      <a16:creationId xmlns:a16="http://schemas.microsoft.com/office/drawing/2014/main" id="{89362D55-5AAD-6D66-60F9-2B2AD56447D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3" name="Groupe 1032">
                <a:extLst>
                  <a:ext uri="{FF2B5EF4-FFF2-40B4-BE49-F238E27FC236}">
                    <a16:creationId xmlns:a16="http://schemas.microsoft.com/office/drawing/2014/main" id="{1E266879-425E-F1CC-859D-6682403D9AA4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5539331" y="1472981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1034" name="Connecteur droit 1033">
                  <a:extLst>
                    <a:ext uri="{FF2B5EF4-FFF2-40B4-BE49-F238E27FC236}">
                      <a16:creationId xmlns:a16="http://schemas.microsoft.com/office/drawing/2014/main" id="{0F436631-5E26-C049-89AB-D22D1943C62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5" name="Connecteur droit 1034">
                  <a:extLst>
                    <a:ext uri="{FF2B5EF4-FFF2-40B4-BE49-F238E27FC236}">
                      <a16:creationId xmlns:a16="http://schemas.microsoft.com/office/drawing/2014/main" id="{9E4ECBB5-1CC2-BD81-1B42-E14E1E6ADF49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6" name="Groupe 1035">
                <a:extLst>
                  <a:ext uri="{FF2B5EF4-FFF2-40B4-BE49-F238E27FC236}">
                    <a16:creationId xmlns:a16="http://schemas.microsoft.com/office/drawing/2014/main" id="{0408CED1-37B0-1404-082F-A3B18FFE9ED2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6501356" y="1472981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1037" name="Connecteur droit 1036">
                  <a:extLst>
                    <a:ext uri="{FF2B5EF4-FFF2-40B4-BE49-F238E27FC236}">
                      <a16:creationId xmlns:a16="http://schemas.microsoft.com/office/drawing/2014/main" id="{C9F2AA0C-3264-EA37-DB84-765425B39ED9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8" name="Connecteur droit 1037">
                  <a:extLst>
                    <a:ext uri="{FF2B5EF4-FFF2-40B4-BE49-F238E27FC236}">
                      <a16:creationId xmlns:a16="http://schemas.microsoft.com/office/drawing/2014/main" id="{708CDBBC-82E1-AA1A-1E12-9381C41801DD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39" name="Groupe 1038">
                <a:extLst>
                  <a:ext uri="{FF2B5EF4-FFF2-40B4-BE49-F238E27FC236}">
                    <a16:creationId xmlns:a16="http://schemas.microsoft.com/office/drawing/2014/main" id="{D311F1AF-9A49-8C16-1027-6F4E7CE0EF9F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7449094" y="1472981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1040" name="Connecteur droit 1039">
                  <a:extLst>
                    <a:ext uri="{FF2B5EF4-FFF2-40B4-BE49-F238E27FC236}">
                      <a16:creationId xmlns:a16="http://schemas.microsoft.com/office/drawing/2014/main" id="{FB590006-487D-048D-542F-7E71E3EE778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1" name="Connecteur droit 1040">
                  <a:extLst>
                    <a:ext uri="{FF2B5EF4-FFF2-40B4-BE49-F238E27FC236}">
                      <a16:creationId xmlns:a16="http://schemas.microsoft.com/office/drawing/2014/main" id="{517C8E4A-CF63-04E0-8A8C-C432183B288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42" name="Groupe 1041">
                <a:extLst>
                  <a:ext uri="{FF2B5EF4-FFF2-40B4-BE49-F238E27FC236}">
                    <a16:creationId xmlns:a16="http://schemas.microsoft.com/office/drawing/2014/main" id="{7C58DB8C-960F-FA2C-12D4-8A078BD15A98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8399213" y="1472981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1044" name="Connecteur droit 1043">
                  <a:extLst>
                    <a:ext uri="{FF2B5EF4-FFF2-40B4-BE49-F238E27FC236}">
                      <a16:creationId xmlns:a16="http://schemas.microsoft.com/office/drawing/2014/main" id="{73BBCE6C-E53B-FAAF-94A6-1BA2A0441CA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5" name="Connecteur droit 1044">
                  <a:extLst>
                    <a:ext uri="{FF2B5EF4-FFF2-40B4-BE49-F238E27FC236}">
                      <a16:creationId xmlns:a16="http://schemas.microsoft.com/office/drawing/2014/main" id="{35407FEC-B90B-E629-C9BC-863EE26503BD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46" name="Groupe 1045">
                <a:extLst>
                  <a:ext uri="{FF2B5EF4-FFF2-40B4-BE49-F238E27FC236}">
                    <a16:creationId xmlns:a16="http://schemas.microsoft.com/office/drawing/2014/main" id="{DF484000-CCFD-91A8-113F-3F5148BE2497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9378700" y="1472981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1047" name="Connecteur droit 1046">
                  <a:extLst>
                    <a:ext uri="{FF2B5EF4-FFF2-40B4-BE49-F238E27FC236}">
                      <a16:creationId xmlns:a16="http://schemas.microsoft.com/office/drawing/2014/main" id="{43625B43-FB7B-3D71-C17E-A68FF10B575D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8" name="Connecteur droit 1047">
                  <a:extLst>
                    <a:ext uri="{FF2B5EF4-FFF2-40B4-BE49-F238E27FC236}">
                      <a16:creationId xmlns:a16="http://schemas.microsoft.com/office/drawing/2014/main" id="{8883995B-7180-C0CA-1FA5-C9510F055E1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49" name="Groupe 1048">
                <a:extLst>
                  <a:ext uri="{FF2B5EF4-FFF2-40B4-BE49-F238E27FC236}">
                    <a16:creationId xmlns:a16="http://schemas.microsoft.com/office/drawing/2014/main" id="{C5CCCFCC-9830-CAF4-372B-3AA01E6599C9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10326438" y="1472981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1050" name="Connecteur droit 1049">
                  <a:extLst>
                    <a:ext uri="{FF2B5EF4-FFF2-40B4-BE49-F238E27FC236}">
                      <a16:creationId xmlns:a16="http://schemas.microsoft.com/office/drawing/2014/main" id="{8283B54D-1F52-D2F7-58A3-5BE7D05FE1F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1" name="Connecteur droit 1050">
                  <a:extLst>
                    <a:ext uri="{FF2B5EF4-FFF2-40B4-BE49-F238E27FC236}">
                      <a16:creationId xmlns:a16="http://schemas.microsoft.com/office/drawing/2014/main" id="{0EC6C148-043E-2B1B-08C9-B251572AB83D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52" name="Groupe 1051">
                <a:extLst>
                  <a:ext uri="{FF2B5EF4-FFF2-40B4-BE49-F238E27FC236}">
                    <a16:creationId xmlns:a16="http://schemas.microsoft.com/office/drawing/2014/main" id="{3B240B78-DD2D-8ACB-4FAA-44966521ADF3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11271793" y="1472981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1053" name="Connecteur droit 1052">
                  <a:extLst>
                    <a:ext uri="{FF2B5EF4-FFF2-40B4-BE49-F238E27FC236}">
                      <a16:creationId xmlns:a16="http://schemas.microsoft.com/office/drawing/2014/main" id="{03A3B560-A739-5A85-5DBC-CBC008D7BCA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4" name="Connecteur droit 1053">
                  <a:extLst>
                    <a:ext uri="{FF2B5EF4-FFF2-40B4-BE49-F238E27FC236}">
                      <a16:creationId xmlns:a16="http://schemas.microsoft.com/office/drawing/2014/main" id="{88121BDA-3C6E-6E36-8A3D-66DA5B72C09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55" name="Groupe 1054">
                <a:extLst>
                  <a:ext uri="{FF2B5EF4-FFF2-40B4-BE49-F238E27FC236}">
                    <a16:creationId xmlns:a16="http://schemas.microsoft.com/office/drawing/2014/main" id="{FBFA65F4-F7F9-6044-C7C2-A5C74E42F666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3626103" y="491908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1056" name="Connecteur droit 1055">
                  <a:extLst>
                    <a:ext uri="{FF2B5EF4-FFF2-40B4-BE49-F238E27FC236}">
                      <a16:creationId xmlns:a16="http://schemas.microsoft.com/office/drawing/2014/main" id="{27EAD86B-47BD-669E-999A-2E08D4F943B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7" name="Connecteur droit 1056">
                  <a:extLst>
                    <a:ext uri="{FF2B5EF4-FFF2-40B4-BE49-F238E27FC236}">
                      <a16:creationId xmlns:a16="http://schemas.microsoft.com/office/drawing/2014/main" id="{865A37D2-ED29-1C4C-E612-EB29AA68DBC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58" name="Groupe 1057">
                <a:extLst>
                  <a:ext uri="{FF2B5EF4-FFF2-40B4-BE49-F238E27FC236}">
                    <a16:creationId xmlns:a16="http://schemas.microsoft.com/office/drawing/2014/main" id="{C46E349F-12A6-66A8-812A-91B8CEFFD6A8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4578603" y="491908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1059" name="Connecteur droit 1058">
                  <a:extLst>
                    <a:ext uri="{FF2B5EF4-FFF2-40B4-BE49-F238E27FC236}">
                      <a16:creationId xmlns:a16="http://schemas.microsoft.com/office/drawing/2014/main" id="{AEAADC92-32B9-C60F-ABF5-09190375B86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0" name="Connecteur droit 1059">
                  <a:extLst>
                    <a:ext uri="{FF2B5EF4-FFF2-40B4-BE49-F238E27FC236}">
                      <a16:creationId xmlns:a16="http://schemas.microsoft.com/office/drawing/2014/main" id="{26FFBC0A-0BC7-61DC-28A6-4DE7C20133F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61" name="Groupe 1060">
                <a:extLst>
                  <a:ext uri="{FF2B5EF4-FFF2-40B4-BE49-F238E27FC236}">
                    <a16:creationId xmlns:a16="http://schemas.microsoft.com/office/drawing/2014/main" id="{A2B36F6A-490C-6DF2-B139-224619714755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5539331" y="491908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1062" name="Connecteur droit 1061">
                  <a:extLst>
                    <a:ext uri="{FF2B5EF4-FFF2-40B4-BE49-F238E27FC236}">
                      <a16:creationId xmlns:a16="http://schemas.microsoft.com/office/drawing/2014/main" id="{68171ED6-8061-90F6-BD4D-20B6F12C09D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3" name="Connecteur droit 1062">
                  <a:extLst>
                    <a:ext uri="{FF2B5EF4-FFF2-40B4-BE49-F238E27FC236}">
                      <a16:creationId xmlns:a16="http://schemas.microsoft.com/office/drawing/2014/main" id="{21D4AC6A-50B9-4961-DCD3-DE4CFE4306B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64" name="Groupe 1063">
                <a:extLst>
                  <a:ext uri="{FF2B5EF4-FFF2-40B4-BE49-F238E27FC236}">
                    <a16:creationId xmlns:a16="http://schemas.microsoft.com/office/drawing/2014/main" id="{46E1A798-4DB2-B163-0AA3-069625A86390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6501356" y="491908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1065" name="Connecteur droit 1064">
                  <a:extLst>
                    <a:ext uri="{FF2B5EF4-FFF2-40B4-BE49-F238E27FC236}">
                      <a16:creationId xmlns:a16="http://schemas.microsoft.com/office/drawing/2014/main" id="{51FB831E-C0EC-5676-07EA-84314C1A9AD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6" name="Connecteur droit 1065">
                  <a:extLst>
                    <a:ext uri="{FF2B5EF4-FFF2-40B4-BE49-F238E27FC236}">
                      <a16:creationId xmlns:a16="http://schemas.microsoft.com/office/drawing/2014/main" id="{F79FE511-84F8-2812-9681-C8B675686B0D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67" name="Groupe 1066">
                <a:extLst>
                  <a:ext uri="{FF2B5EF4-FFF2-40B4-BE49-F238E27FC236}">
                    <a16:creationId xmlns:a16="http://schemas.microsoft.com/office/drawing/2014/main" id="{D2BDB4FB-FBFD-2C8A-3195-9ED7595471A1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7449094" y="491908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1068" name="Connecteur droit 1067">
                  <a:extLst>
                    <a:ext uri="{FF2B5EF4-FFF2-40B4-BE49-F238E27FC236}">
                      <a16:creationId xmlns:a16="http://schemas.microsoft.com/office/drawing/2014/main" id="{7522223E-8EEC-DDF2-0C4C-3E5F33B2C4B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9" name="Connecteur droit 1068">
                  <a:extLst>
                    <a:ext uri="{FF2B5EF4-FFF2-40B4-BE49-F238E27FC236}">
                      <a16:creationId xmlns:a16="http://schemas.microsoft.com/office/drawing/2014/main" id="{9A4A02F6-0647-2DDB-B8CD-D910008505E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0" name="Groupe 1069">
                <a:extLst>
                  <a:ext uri="{FF2B5EF4-FFF2-40B4-BE49-F238E27FC236}">
                    <a16:creationId xmlns:a16="http://schemas.microsoft.com/office/drawing/2014/main" id="{1D23F7C3-3B8F-5DE0-6783-42F87E3895A5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8399213" y="491908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1071" name="Connecteur droit 1070">
                  <a:extLst>
                    <a:ext uri="{FF2B5EF4-FFF2-40B4-BE49-F238E27FC236}">
                      <a16:creationId xmlns:a16="http://schemas.microsoft.com/office/drawing/2014/main" id="{024EA417-DA10-C7FF-97FF-8EED0813743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2" name="Connecteur droit 1071">
                  <a:extLst>
                    <a:ext uri="{FF2B5EF4-FFF2-40B4-BE49-F238E27FC236}">
                      <a16:creationId xmlns:a16="http://schemas.microsoft.com/office/drawing/2014/main" id="{06AF6E5F-630D-8EF6-AEAF-134ADBD9024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3" name="Groupe 1072">
                <a:extLst>
                  <a:ext uri="{FF2B5EF4-FFF2-40B4-BE49-F238E27FC236}">
                    <a16:creationId xmlns:a16="http://schemas.microsoft.com/office/drawing/2014/main" id="{CFCDE8BF-8BF0-3249-76D0-A0F32F40E268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9378700" y="491908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1074" name="Connecteur droit 1073">
                  <a:extLst>
                    <a:ext uri="{FF2B5EF4-FFF2-40B4-BE49-F238E27FC236}">
                      <a16:creationId xmlns:a16="http://schemas.microsoft.com/office/drawing/2014/main" id="{09F7CFD6-11D4-BEE4-4921-8931AD204CF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5" name="Connecteur droit 1074">
                  <a:extLst>
                    <a:ext uri="{FF2B5EF4-FFF2-40B4-BE49-F238E27FC236}">
                      <a16:creationId xmlns:a16="http://schemas.microsoft.com/office/drawing/2014/main" id="{2F46DCA5-F8E0-9179-0602-8ED4F4AD9FA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6" name="Groupe 1075">
                <a:extLst>
                  <a:ext uri="{FF2B5EF4-FFF2-40B4-BE49-F238E27FC236}">
                    <a16:creationId xmlns:a16="http://schemas.microsoft.com/office/drawing/2014/main" id="{B70AFD3B-C20B-1CDA-3FED-674358173E55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10326438" y="491908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1077" name="Connecteur droit 1076">
                  <a:extLst>
                    <a:ext uri="{FF2B5EF4-FFF2-40B4-BE49-F238E27FC236}">
                      <a16:creationId xmlns:a16="http://schemas.microsoft.com/office/drawing/2014/main" id="{A1E6C81F-584D-A4D1-971B-D18535987AE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8" name="Connecteur droit 1077">
                  <a:extLst>
                    <a:ext uri="{FF2B5EF4-FFF2-40B4-BE49-F238E27FC236}">
                      <a16:creationId xmlns:a16="http://schemas.microsoft.com/office/drawing/2014/main" id="{C851B6E0-EF26-2D42-D623-766AFFED897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9" name="Groupe 1078">
                <a:extLst>
                  <a:ext uri="{FF2B5EF4-FFF2-40B4-BE49-F238E27FC236}">
                    <a16:creationId xmlns:a16="http://schemas.microsoft.com/office/drawing/2014/main" id="{99D28DE9-5911-BB2A-3E78-FE3D5B14618E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11271793" y="491908"/>
                <a:ext cx="108000" cy="108000"/>
                <a:chOff x="961227" y="5651700"/>
                <a:chExt cx="54000" cy="54000"/>
              </a:xfrm>
            </p:grpSpPr>
            <p:cxnSp>
              <p:nvCxnSpPr>
                <p:cNvPr id="1080" name="Connecteur droit 1079">
                  <a:extLst>
                    <a:ext uri="{FF2B5EF4-FFF2-40B4-BE49-F238E27FC236}">
                      <a16:creationId xmlns:a16="http://schemas.microsoft.com/office/drawing/2014/main" id="{AE217672-04FE-A08F-A033-73695F885CC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1" name="Connecteur droit 1080">
                  <a:extLst>
                    <a:ext uri="{FF2B5EF4-FFF2-40B4-BE49-F238E27FC236}">
                      <a16:creationId xmlns:a16="http://schemas.microsoft.com/office/drawing/2014/main" id="{4D7C1844-43F9-8240-A2DB-CF6A51ABACC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rot="5400000"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82" name="Groupe 1081">
                <a:extLst>
                  <a:ext uri="{FF2B5EF4-FFF2-40B4-BE49-F238E27FC236}">
                    <a16:creationId xmlns:a16="http://schemas.microsoft.com/office/drawing/2014/main" id="{47A0417D-CD3E-7982-F040-5506855E55D1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2711854" y="5373000"/>
                <a:ext cx="54000" cy="108000"/>
                <a:chOff x="988227" y="5651700"/>
                <a:chExt cx="27000" cy="54000"/>
              </a:xfrm>
            </p:grpSpPr>
            <p:cxnSp>
              <p:nvCxnSpPr>
                <p:cNvPr id="1083" name="Connecteur droit 1082">
                  <a:extLst>
                    <a:ext uri="{FF2B5EF4-FFF2-40B4-BE49-F238E27FC236}">
                      <a16:creationId xmlns:a16="http://schemas.microsoft.com/office/drawing/2014/main" id="{C44DCA0F-C60F-50C6-D5FB-282D9BA62A0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4" name="Connecteur droit 1083">
                  <a:extLst>
                    <a:ext uri="{FF2B5EF4-FFF2-40B4-BE49-F238E27FC236}">
                      <a16:creationId xmlns:a16="http://schemas.microsoft.com/office/drawing/2014/main" id="{1DDE2DAA-A4F3-EC81-AD08-55B767E9013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988227" y="5678700"/>
                  <a:ext cx="27000" cy="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85" name="Groupe 1084">
                <a:extLst>
                  <a:ext uri="{FF2B5EF4-FFF2-40B4-BE49-F238E27FC236}">
                    <a16:creationId xmlns:a16="http://schemas.microsoft.com/office/drawing/2014/main" id="{CE81E06F-609D-8490-9552-02CF5E480D95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2711854" y="4395268"/>
                <a:ext cx="54000" cy="108000"/>
                <a:chOff x="988227" y="5651700"/>
                <a:chExt cx="27000" cy="54000"/>
              </a:xfrm>
            </p:grpSpPr>
            <p:cxnSp>
              <p:nvCxnSpPr>
                <p:cNvPr id="1086" name="Connecteur droit 1085">
                  <a:extLst>
                    <a:ext uri="{FF2B5EF4-FFF2-40B4-BE49-F238E27FC236}">
                      <a16:creationId xmlns:a16="http://schemas.microsoft.com/office/drawing/2014/main" id="{FAA73063-FD60-1E8D-847E-21F2DD9D86F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7" name="Connecteur droit 1086">
                  <a:extLst>
                    <a:ext uri="{FF2B5EF4-FFF2-40B4-BE49-F238E27FC236}">
                      <a16:creationId xmlns:a16="http://schemas.microsoft.com/office/drawing/2014/main" id="{C1CFB8F3-6243-8B74-071F-00AB1B68BFD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988227" y="5678700"/>
                  <a:ext cx="27000" cy="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20" name="Groupe 1519">
                <a:extLst>
                  <a:ext uri="{FF2B5EF4-FFF2-40B4-BE49-F238E27FC236}">
                    <a16:creationId xmlns:a16="http://schemas.microsoft.com/office/drawing/2014/main" id="{035AA1AA-64FA-BDEB-5AD5-A09F34996B9A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2711855" y="3407589"/>
                <a:ext cx="56382" cy="108000"/>
                <a:chOff x="987037" y="5651700"/>
                <a:chExt cx="28191" cy="54000"/>
              </a:xfrm>
            </p:grpSpPr>
            <p:cxnSp>
              <p:nvCxnSpPr>
                <p:cNvPr id="1521" name="Connecteur droit 1520">
                  <a:extLst>
                    <a:ext uri="{FF2B5EF4-FFF2-40B4-BE49-F238E27FC236}">
                      <a16:creationId xmlns:a16="http://schemas.microsoft.com/office/drawing/2014/main" id="{46CA64A6-9640-F13F-1E44-32E36B18B21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2" name="Connecteur droit 1521">
                  <a:extLst>
                    <a:ext uri="{FF2B5EF4-FFF2-40B4-BE49-F238E27FC236}">
                      <a16:creationId xmlns:a16="http://schemas.microsoft.com/office/drawing/2014/main" id="{425D9F8D-BEC4-37D2-EEB2-376934C3C02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987037" y="5678700"/>
                  <a:ext cx="28191" cy="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23" name="Groupe 1522">
                <a:extLst>
                  <a:ext uri="{FF2B5EF4-FFF2-40B4-BE49-F238E27FC236}">
                    <a16:creationId xmlns:a16="http://schemas.microsoft.com/office/drawing/2014/main" id="{9215A654-1E5E-41BF-A5AD-7691C24EF88C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2711854" y="491908"/>
                <a:ext cx="54000" cy="108000"/>
                <a:chOff x="988227" y="5651700"/>
                <a:chExt cx="27000" cy="54000"/>
              </a:xfrm>
            </p:grpSpPr>
            <p:cxnSp>
              <p:nvCxnSpPr>
                <p:cNvPr id="1524" name="Connecteur droit 1523">
                  <a:extLst>
                    <a:ext uri="{FF2B5EF4-FFF2-40B4-BE49-F238E27FC236}">
                      <a16:creationId xmlns:a16="http://schemas.microsoft.com/office/drawing/2014/main" id="{2ADD4476-04DA-3BBE-CBEC-7BEFF578E80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5" name="Connecteur droit 1524">
                  <a:extLst>
                    <a:ext uri="{FF2B5EF4-FFF2-40B4-BE49-F238E27FC236}">
                      <a16:creationId xmlns:a16="http://schemas.microsoft.com/office/drawing/2014/main" id="{94E1C552-F9C5-064F-BDDE-F6F6674DC79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988227" y="5678700"/>
                  <a:ext cx="27000" cy="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26" name="Groupe 1525">
                <a:extLst>
                  <a:ext uri="{FF2B5EF4-FFF2-40B4-BE49-F238E27FC236}">
                    <a16:creationId xmlns:a16="http://schemas.microsoft.com/office/drawing/2014/main" id="{08BF0AAF-CAC5-8A18-5F57-AD73B6675EAE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>
              <a:xfrm>
                <a:off x="2711854" y="1472981"/>
                <a:ext cx="55462" cy="1081932"/>
                <a:chOff x="987496" y="5651700"/>
                <a:chExt cx="27731" cy="540966"/>
              </a:xfrm>
            </p:grpSpPr>
            <p:cxnSp>
              <p:nvCxnSpPr>
                <p:cNvPr id="1527" name="Connecteur droit 1526">
                  <a:extLst>
                    <a:ext uri="{FF2B5EF4-FFF2-40B4-BE49-F238E27FC236}">
                      <a16:creationId xmlns:a16="http://schemas.microsoft.com/office/drawing/2014/main" id="{3072C12B-F9E2-14BA-BE53-DE4C529A182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5651700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8" name="Connecteur droit 1527">
                  <a:extLst>
                    <a:ext uri="{FF2B5EF4-FFF2-40B4-BE49-F238E27FC236}">
                      <a16:creationId xmlns:a16="http://schemas.microsoft.com/office/drawing/2014/main" id="{4FB09FE7-E300-87E3-8B23-09089984B3D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987496" y="5678700"/>
                  <a:ext cx="27731" cy="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0" name="Connecteur droit 1529">
                  <a:extLst>
                    <a:ext uri="{FF2B5EF4-FFF2-40B4-BE49-F238E27FC236}">
                      <a16:creationId xmlns:a16="http://schemas.microsoft.com/office/drawing/2014/main" id="{82B6035A-B765-8712-AB4F-DD1DC8BEB10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88227" y="6138666"/>
                  <a:ext cx="0" cy="5400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1" name="Connecteur droit 1530">
                  <a:extLst>
                    <a:ext uri="{FF2B5EF4-FFF2-40B4-BE49-F238E27FC236}">
                      <a16:creationId xmlns:a16="http://schemas.microsoft.com/office/drawing/2014/main" id="{D24B5BE2-9963-3331-A549-97012CB837F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987496" y="6165666"/>
                  <a:ext cx="27731" cy="0"/>
                </a:xfrm>
                <a:prstGeom prst="line">
                  <a:avLst/>
                </a:prstGeom>
                <a:ln w="12700">
                  <a:solidFill>
                    <a:srgbClr val="464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034CC9-D956-7CD7-CD03-772CF9F8584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365" name="Slide Number Placeholder 1364">
            <a:extLst>
              <a:ext uri="{FF2B5EF4-FFF2-40B4-BE49-F238E27FC236}">
                <a16:creationId xmlns:a16="http://schemas.microsoft.com/office/drawing/2014/main" id="{CF47603E-D625-D0F1-F97A-0049D47C071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43C0593-11AA-4CA7-9E41-8C64EC9E936D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0E72B4C6-6B85-1BE7-0DEB-E6A8B771A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59" y="398001"/>
            <a:ext cx="4516431" cy="218008"/>
          </a:xfrm>
        </p:spPr>
        <p:txBody>
          <a:bodyPr/>
          <a:lstStyle>
            <a:lvl1pPr>
              <a:lnSpc>
                <a:spcPct val="70000"/>
              </a:lnSpc>
              <a:defRPr/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059865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D5B4EEA-4799-BF86-24CB-829C33121950}"/>
              </a:ext>
            </a:extLst>
          </p:cNvPr>
          <p:cNvSpPr/>
          <p:nvPr/>
        </p:nvSpPr>
        <p:spPr>
          <a:xfrm>
            <a:off x="1541338" y="2310693"/>
            <a:ext cx="8753975" cy="208647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33F3D70F-39C1-1D41-C804-BAF7236D581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081338" y="2775733"/>
            <a:ext cx="7673976" cy="1157395"/>
            <a:chOff x="1" y="1581"/>
            <a:chExt cx="7678" cy="1158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3B9A66B8-8C18-F87B-A7A1-A1DDF751A2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75" y="1656"/>
              <a:ext cx="1082" cy="1007"/>
            </a:xfrm>
            <a:custGeom>
              <a:avLst/>
              <a:gdLst>
                <a:gd name="T0" fmla="*/ 139 w 1082"/>
                <a:gd name="T1" fmla="*/ 1007 h 1007"/>
                <a:gd name="T2" fmla="*/ 0 w 1082"/>
                <a:gd name="T3" fmla="*/ 852 h 1007"/>
                <a:gd name="T4" fmla="*/ 943 w 1082"/>
                <a:gd name="T5" fmla="*/ 0 h 1007"/>
                <a:gd name="T6" fmla="*/ 1082 w 1082"/>
                <a:gd name="T7" fmla="*/ 156 h 1007"/>
                <a:gd name="T8" fmla="*/ 139 w 1082"/>
                <a:gd name="T9" fmla="*/ 1007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2" h="1007">
                  <a:moveTo>
                    <a:pt x="139" y="1007"/>
                  </a:moveTo>
                  <a:lnTo>
                    <a:pt x="0" y="852"/>
                  </a:lnTo>
                  <a:lnTo>
                    <a:pt x="943" y="0"/>
                  </a:lnTo>
                  <a:lnTo>
                    <a:pt x="1082" y="156"/>
                  </a:lnTo>
                  <a:lnTo>
                    <a:pt x="139" y="1007"/>
                  </a:lnTo>
                  <a:close/>
                </a:path>
              </a:pathLst>
            </a:custGeom>
            <a:solidFill>
              <a:srgbClr val="F84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56F09F58-BE9C-4A36-B6FD-EB4C1125E8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1581"/>
              <a:ext cx="7678" cy="1158"/>
            </a:xfrm>
            <a:custGeom>
              <a:avLst/>
              <a:gdLst>
                <a:gd name="T0" fmla="*/ 3874 w 7180"/>
                <a:gd name="T1" fmla="*/ 68 h 1080"/>
                <a:gd name="T2" fmla="*/ 3694 w 7180"/>
                <a:gd name="T3" fmla="*/ 1011 h 1080"/>
                <a:gd name="T4" fmla="*/ 5086 w 7180"/>
                <a:gd name="T5" fmla="*/ 1011 h 1080"/>
                <a:gd name="T6" fmla="*/ 5266 w 7180"/>
                <a:gd name="T7" fmla="*/ 68 h 1080"/>
                <a:gd name="T8" fmla="*/ 5086 w 7180"/>
                <a:gd name="T9" fmla="*/ 1011 h 1080"/>
                <a:gd name="T10" fmla="*/ 1771 w 7180"/>
                <a:gd name="T11" fmla="*/ 184 h 1080"/>
                <a:gd name="T12" fmla="*/ 1943 w 7180"/>
                <a:gd name="T13" fmla="*/ 29 h 1080"/>
                <a:gd name="T14" fmla="*/ 1253 w 7180"/>
                <a:gd name="T15" fmla="*/ 518 h 1080"/>
                <a:gd name="T16" fmla="*/ 1469 w 7180"/>
                <a:gd name="T17" fmla="*/ 660 h 1080"/>
                <a:gd name="T18" fmla="*/ 2145 w 7180"/>
                <a:gd name="T19" fmla="*/ 562 h 1080"/>
                <a:gd name="T20" fmla="*/ 1639 w 7180"/>
                <a:gd name="T21" fmla="*/ 847 h 1080"/>
                <a:gd name="T22" fmla="*/ 1811 w 7180"/>
                <a:gd name="T23" fmla="*/ 1080 h 1080"/>
                <a:gd name="T24" fmla="*/ 2309 w 7180"/>
                <a:gd name="T25" fmla="*/ 420 h 1080"/>
                <a:gd name="T26" fmla="*/ 2145 w 7180"/>
                <a:gd name="T27" fmla="*/ 562 h 1080"/>
                <a:gd name="T28" fmla="*/ 0 w 7180"/>
                <a:gd name="T29" fmla="*/ 68 h 1080"/>
                <a:gd name="T30" fmla="*/ 175 w 7180"/>
                <a:gd name="T31" fmla="*/ 1011 h 1080"/>
                <a:gd name="T32" fmla="*/ 419 w 7180"/>
                <a:gd name="T33" fmla="*/ 813 h 1080"/>
                <a:gd name="T34" fmla="*/ 794 w 7180"/>
                <a:gd name="T35" fmla="*/ 389 h 1080"/>
                <a:gd name="T36" fmla="*/ 970 w 7180"/>
                <a:gd name="T37" fmla="*/ 1011 h 1080"/>
                <a:gd name="T38" fmla="*/ 793 w 7180"/>
                <a:gd name="T39" fmla="*/ 68 h 1080"/>
                <a:gd name="T40" fmla="*/ 177 w 7180"/>
                <a:gd name="T41" fmla="*/ 68 h 1080"/>
                <a:gd name="T42" fmla="*/ 4234 w 7180"/>
                <a:gd name="T43" fmla="*/ 68 h 1080"/>
                <a:gd name="T44" fmla="*/ 4855 w 7180"/>
                <a:gd name="T45" fmla="*/ 1011 h 1080"/>
                <a:gd name="T46" fmla="*/ 4415 w 7180"/>
                <a:gd name="T47" fmla="*/ 847 h 1080"/>
                <a:gd name="T48" fmla="*/ 3379 w 7180"/>
                <a:gd name="T49" fmla="*/ 733 h 1080"/>
                <a:gd name="T50" fmla="*/ 2611 w 7180"/>
                <a:gd name="T51" fmla="*/ 1011 h 1080"/>
                <a:gd name="T52" fmla="*/ 3003 w 7180"/>
                <a:gd name="T53" fmla="*/ 68 h 1080"/>
                <a:gd name="T54" fmla="*/ 3205 w 7180"/>
                <a:gd name="T55" fmla="*/ 515 h 1080"/>
                <a:gd name="T56" fmla="*/ 2788 w 7180"/>
                <a:gd name="T57" fmla="*/ 457 h 1080"/>
                <a:gd name="T58" fmla="*/ 3154 w 7180"/>
                <a:gd name="T59" fmla="*/ 344 h 1080"/>
                <a:gd name="T60" fmla="*/ 2788 w 7180"/>
                <a:gd name="T61" fmla="*/ 233 h 1080"/>
                <a:gd name="T62" fmla="*/ 3190 w 7180"/>
                <a:gd name="T63" fmla="*/ 723 h 1080"/>
                <a:gd name="T64" fmla="*/ 2788 w 7180"/>
                <a:gd name="T65" fmla="*/ 596 h 1080"/>
                <a:gd name="T66" fmla="*/ 3020 w 7180"/>
                <a:gd name="T67" fmla="*/ 847 h 1080"/>
                <a:gd name="T68" fmla="*/ 6747 w 7180"/>
                <a:gd name="T69" fmla="*/ 847 h 1080"/>
                <a:gd name="T70" fmla="*/ 7133 w 7180"/>
                <a:gd name="T71" fmla="*/ 606 h 1080"/>
                <a:gd name="T72" fmla="*/ 6747 w 7180"/>
                <a:gd name="T73" fmla="*/ 446 h 1080"/>
                <a:gd name="T74" fmla="*/ 7180 w 7180"/>
                <a:gd name="T75" fmla="*/ 233 h 1080"/>
                <a:gd name="T76" fmla="*/ 6567 w 7180"/>
                <a:gd name="T77" fmla="*/ 68 h 1080"/>
                <a:gd name="T78" fmla="*/ 7180 w 7180"/>
                <a:gd name="T79" fmla="*/ 1011 h 1080"/>
                <a:gd name="T80" fmla="*/ 6747 w 7180"/>
                <a:gd name="T81" fmla="*/ 847 h 1080"/>
                <a:gd name="T82" fmla="*/ 6272 w 7180"/>
                <a:gd name="T83" fmla="*/ 68 h 1080"/>
                <a:gd name="T84" fmla="*/ 5593 w 7180"/>
                <a:gd name="T85" fmla="*/ 233 h 1080"/>
                <a:gd name="T86" fmla="*/ 5569 w 7180"/>
                <a:gd name="T87" fmla="*/ 847 h 1080"/>
                <a:gd name="T88" fmla="*/ 6273 w 7180"/>
                <a:gd name="T89" fmla="*/ 1011 h 1080"/>
                <a:gd name="T90" fmla="*/ 5788 w 7180"/>
                <a:gd name="T91" fmla="*/ 847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180" h="1080">
                  <a:moveTo>
                    <a:pt x="3694" y="68"/>
                  </a:moveTo>
                  <a:cubicBezTo>
                    <a:pt x="3874" y="68"/>
                    <a:pt x="3874" y="68"/>
                    <a:pt x="3874" y="68"/>
                  </a:cubicBezTo>
                  <a:cubicBezTo>
                    <a:pt x="3874" y="1011"/>
                    <a:pt x="3874" y="1011"/>
                    <a:pt x="3874" y="1011"/>
                  </a:cubicBezTo>
                  <a:cubicBezTo>
                    <a:pt x="3694" y="1011"/>
                    <a:pt x="3694" y="1011"/>
                    <a:pt x="3694" y="1011"/>
                  </a:cubicBezTo>
                  <a:lnTo>
                    <a:pt x="3694" y="68"/>
                  </a:lnTo>
                  <a:close/>
                  <a:moveTo>
                    <a:pt x="5086" y="1011"/>
                  </a:moveTo>
                  <a:cubicBezTo>
                    <a:pt x="5266" y="1011"/>
                    <a:pt x="5266" y="1011"/>
                    <a:pt x="5266" y="1011"/>
                  </a:cubicBezTo>
                  <a:cubicBezTo>
                    <a:pt x="5266" y="68"/>
                    <a:pt x="5266" y="68"/>
                    <a:pt x="5266" y="68"/>
                  </a:cubicBezTo>
                  <a:cubicBezTo>
                    <a:pt x="5086" y="68"/>
                    <a:pt x="5086" y="68"/>
                    <a:pt x="5086" y="68"/>
                  </a:cubicBezTo>
                  <a:lnTo>
                    <a:pt x="5086" y="1011"/>
                  </a:lnTo>
                  <a:close/>
                  <a:moveTo>
                    <a:pt x="1437" y="518"/>
                  </a:moveTo>
                  <a:cubicBezTo>
                    <a:pt x="1437" y="333"/>
                    <a:pt x="1586" y="184"/>
                    <a:pt x="1771" y="184"/>
                  </a:cubicBezTo>
                  <a:cubicBezTo>
                    <a:pt x="1834" y="184"/>
                    <a:pt x="1893" y="201"/>
                    <a:pt x="1943" y="232"/>
                  </a:cubicBezTo>
                  <a:cubicBezTo>
                    <a:pt x="1943" y="29"/>
                    <a:pt x="1943" y="29"/>
                    <a:pt x="1943" y="29"/>
                  </a:cubicBezTo>
                  <a:cubicBezTo>
                    <a:pt x="1889" y="10"/>
                    <a:pt x="1831" y="0"/>
                    <a:pt x="1771" y="0"/>
                  </a:cubicBezTo>
                  <a:cubicBezTo>
                    <a:pt x="1485" y="0"/>
                    <a:pt x="1253" y="232"/>
                    <a:pt x="1253" y="518"/>
                  </a:cubicBezTo>
                  <a:cubicBezTo>
                    <a:pt x="1253" y="567"/>
                    <a:pt x="1260" y="615"/>
                    <a:pt x="1273" y="660"/>
                  </a:cubicBezTo>
                  <a:cubicBezTo>
                    <a:pt x="1469" y="660"/>
                    <a:pt x="1469" y="660"/>
                    <a:pt x="1469" y="660"/>
                  </a:cubicBezTo>
                  <a:cubicBezTo>
                    <a:pt x="1448" y="617"/>
                    <a:pt x="1437" y="568"/>
                    <a:pt x="1437" y="518"/>
                  </a:cubicBezTo>
                  <a:close/>
                  <a:moveTo>
                    <a:pt x="2145" y="562"/>
                  </a:moveTo>
                  <a:cubicBezTo>
                    <a:pt x="2145" y="746"/>
                    <a:pt x="1996" y="896"/>
                    <a:pt x="1811" y="896"/>
                  </a:cubicBezTo>
                  <a:cubicBezTo>
                    <a:pt x="1748" y="896"/>
                    <a:pt x="1689" y="878"/>
                    <a:pt x="1639" y="847"/>
                  </a:cubicBezTo>
                  <a:cubicBezTo>
                    <a:pt x="1639" y="1050"/>
                    <a:pt x="1639" y="1050"/>
                    <a:pt x="1639" y="1050"/>
                  </a:cubicBezTo>
                  <a:cubicBezTo>
                    <a:pt x="1693" y="1069"/>
                    <a:pt x="1751" y="1080"/>
                    <a:pt x="1811" y="1080"/>
                  </a:cubicBezTo>
                  <a:cubicBezTo>
                    <a:pt x="2097" y="1080"/>
                    <a:pt x="2329" y="848"/>
                    <a:pt x="2329" y="562"/>
                  </a:cubicBezTo>
                  <a:cubicBezTo>
                    <a:pt x="2329" y="513"/>
                    <a:pt x="2322" y="465"/>
                    <a:pt x="2309" y="420"/>
                  </a:cubicBezTo>
                  <a:cubicBezTo>
                    <a:pt x="2113" y="420"/>
                    <a:pt x="2113" y="420"/>
                    <a:pt x="2113" y="420"/>
                  </a:cubicBezTo>
                  <a:cubicBezTo>
                    <a:pt x="2134" y="463"/>
                    <a:pt x="2145" y="511"/>
                    <a:pt x="2145" y="562"/>
                  </a:cubicBezTo>
                  <a:close/>
                  <a:moveTo>
                    <a:pt x="177" y="68"/>
                  </a:moveTo>
                  <a:cubicBezTo>
                    <a:pt x="0" y="68"/>
                    <a:pt x="0" y="68"/>
                    <a:pt x="0" y="68"/>
                  </a:cubicBezTo>
                  <a:cubicBezTo>
                    <a:pt x="0" y="1011"/>
                    <a:pt x="0" y="1011"/>
                    <a:pt x="0" y="1011"/>
                  </a:cubicBezTo>
                  <a:cubicBezTo>
                    <a:pt x="175" y="1011"/>
                    <a:pt x="175" y="1011"/>
                    <a:pt x="175" y="1011"/>
                  </a:cubicBezTo>
                  <a:cubicBezTo>
                    <a:pt x="175" y="389"/>
                    <a:pt x="175" y="389"/>
                    <a:pt x="175" y="389"/>
                  </a:cubicBezTo>
                  <a:cubicBezTo>
                    <a:pt x="419" y="813"/>
                    <a:pt x="419" y="813"/>
                    <a:pt x="419" y="813"/>
                  </a:cubicBezTo>
                  <a:cubicBezTo>
                    <a:pt x="551" y="813"/>
                    <a:pt x="551" y="813"/>
                    <a:pt x="551" y="813"/>
                  </a:cubicBezTo>
                  <a:cubicBezTo>
                    <a:pt x="794" y="389"/>
                    <a:pt x="794" y="389"/>
                    <a:pt x="794" y="389"/>
                  </a:cubicBezTo>
                  <a:cubicBezTo>
                    <a:pt x="794" y="1011"/>
                    <a:pt x="794" y="1011"/>
                    <a:pt x="794" y="1011"/>
                  </a:cubicBezTo>
                  <a:cubicBezTo>
                    <a:pt x="970" y="1011"/>
                    <a:pt x="970" y="1011"/>
                    <a:pt x="970" y="1011"/>
                  </a:cubicBezTo>
                  <a:cubicBezTo>
                    <a:pt x="970" y="68"/>
                    <a:pt x="970" y="68"/>
                    <a:pt x="970" y="68"/>
                  </a:cubicBezTo>
                  <a:cubicBezTo>
                    <a:pt x="793" y="68"/>
                    <a:pt x="793" y="68"/>
                    <a:pt x="793" y="68"/>
                  </a:cubicBezTo>
                  <a:cubicBezTo>
                    <a:pt x="485" y="617"/>
                    <a:pt x="485" y="617"/>
                    <a:pt x="485" y="617"/>
                  </a:cubicBezTo>
                  <a:lnTo>
                    <a:pt x="177" y="68"/>
                  </a:lnTo>
                  <a:close/>
                  <a:moveTo>
                    <a:pt x="4415" y="68"/>
                  </a:moveTo>
                  <a:cubicBezTo>
                    <a:pt x="4234" y="68"/>
                    <a:pt x="4234" y="68"/>
                    <a:pt x="4234" y="68"/>
                  </a:cubicBezTo>
                  <a:cubicBezTo>
                    <a:pt x="4234" y="1011"/>
                    <a:pt x="4234" y="1011"/>
                    <a:pt x="4234" y="1011"/>
                  </a:cubicBezTo>
                  <a:cubicBezTo>
                    <a:pt x="4855" y="1011"/>
                    <a:pt x="4855" y="1011"/>
                    <a:pt x="4855" y="1011"/>
                  </a:cubicBezTo>
                  <a:cubicBezTo>
                    <a:pt x="4855" y="847"/>
                    <a:pt x="4855" y="847"/>
                    <a:pt x="4855" y="847"/>
                  </a:cubicBezTo>
                  <a:cubicBezTo>
                    <a:pt x="4415" y="847"/>
                    <a:pt x="4415" y="847"/>
                    <a:pt x="4415" y="847"/>
                  </a:cubicBezTo>
                  <a:lnTo>
                    <a:pt x="4415" y="68"/>
                  </a:lnTo>
                  <a:close/>
                  <a:moveTo>
                    <a:pt x="3379" y="733"/>
                  </a:moveTo>
                  <a:cubicBezTo>
                    <a:pt x="3379" y="897"/>
                    <a:pt x="3279" y="1011"/>
                    <a:pt x="3024" y="1011"/>
                  </a:cubicBezTo>
                  <a:cubicBezTo>
                    <a:pt x="2611" y="1011"/>
                    <a:pt x="2611" y="1011"/>
                    <a:pt x="2611" y="1011"/>
                  </a:cubicBezTo>
                  <a:cubicBezTo>
                    <a:pt x="2611" y="68"/>
                    <a:pt x="2611" y="68"/>
                    <a:pt x="2611" y="68"/>
                  </a:cubicBezTo>
                  <a:cubicBezTo>
                    <a:pt x="3003" y="68"/>
                    <a:pt x="3003" y="68"/>
                    <a:pt x="3003" y="68"/>
                  </a:cubicBezTo>
                  <a:cubicBezTo>
                    <a:pt x="3229" y="68"/>
                    <a:pt x="3332" y="171"/>
                    <a:pt x="3332" y="325"/>
                  </a:cubicBezTo>
                  <a:cubicBezTo>
                    <a:pt x="3332" y="411"/>
                    <a:pt x="3292" y="488"/>
                    <a:pt x="3205" y="515"/>
                  </a:cubicBezTo>
                  <a:cubicBezTo>
                    <a:pt x="3319" y="541"/>
                    <a:pt x="3379" y="624"/>
                    <a:pt x="3379" y="733"/>
                  </a:cubicBezTo>
                  <a:close/>
                  <a:moveTo>
                    <a:pt x="2788" y="457"/>
                  </a:moveTo>
                  <a:cubicBezTo>
                    <a:pt x="3002" y="457"/>
                    <a:pt x="3002" y="457"/>
                    <a:pt x="3002" y="457"/>
                  </a:cubicBezTo>
                  <a:cubicBezTo>
                    <a:pt x="3102" y="457"/>
                    <a:pt x="3154" y="421"/>
                    <a:pt x="3154" y="344"/>
                  </a:cubicBezTo>
                  <a:cubicBezTo>
                    <a:pt x="3154" y="263"/>
                    <a:pt x="3102" y="233"/>
                    <a:pt x="3002" y="233"/>
                  </a:cubicBezTo>
                  <a:cubicBezTo>
                    <a:pt x="2788" y="233"/>
                    <a:pt x="2788" y="233"/>
                    <a:pt x="2788" y="233"/>
                  </a:cubicBezTo>
                  <a:lnTo>
                    <a:pt x="2788" y="457"/>
                  </a:lnTo>
                  <a:close/>
                  <a:moveTo>
                    <a:pt x="3190" y="723"/>
                  </a:moveTo>
                  <a:cubicBezTo>
                    <a:pt x="3190" y="638"/>
                    <a:pt x="3135" y="596"/>
                    <a:pt x="3020" y="596"/>
                  </a:cubicBezTo>
                  <a:cubicBezTo>
                    <a:pt x="2788" y="596"/>
                    <a:pt x="2788" y="596"/>
                    <a:pt x="2788" y="596"/>
                  </a:cubicBezTo>
                  <a:cubicBezTo>
                    <a:pt x="2788" y="847"/>
                    <a:pt x="2788" y="847"/>
                    <a:pt x="2788" y="847"/>
                  </a:cubicBezTo>
                  <a:cubicBezTo>
                    <a:pt x="3020" y="847"/>
                    <a:pt x="3020" y="847"/>
                    <a:pt x="3020" y="847"/>
                  </a:cubicBezTo>
                  <a:cubicBezTo>
                    <a:pt x="3135" y="847"/>
                    <a:pt x="3190" y="810"/>
                    <a:pt x="3190" y="723"/>
                  </a:cubicBezTo>
                  <a:close/>
                  <a:moveTo>
                    <a:pt x="6747" y="847"/>
                  </a:moveTo>
                  <a:cubicBezTo>
                    <a:pt x="6747" y="606"/>
                    <a:pt x="6747" y="606"/>
                    <a:pt x="6747" y="606"/>
                  </a:cubicBezTo>
                  <a:cubicBezTo>
                    <a:pt x="7133" y="606"/>
                    <a:pt x="7133" y="606"/>
                    <a:pt x="7133" y="606"/>
                  </a:cubicBezTo>
                  <a:cubicBezTo>
                    <a:pt x="7133" y="446"/>
                    <a:pt x="7133" y="446"/>
                    <a:pt x="7133" y="446"/>
                  </a:cubicBezTo>
                  <a:cubicBezTo>
                    <a:pt x="6747" y="446"/>
                    <a:pt x="6747" y="446"/>
                    <a:pt x="6747" y="446"/>
                  </a:cubicBezTo>
                  <a:cubicBezTo>
                    <a:pt x="6747" y="233"/>
                    <a:pt x="6747" y="233"/>
                    <a:pt x="6747" y="233"/>
                  </a:cubicBezTo>
                  <a:cubicBezTo>
                    <a:pt x="7180" y="233"/>
                    <a:pt x="7180" y="233"/>
                    <a:pt x="7180" y="233"/>
                  </a:cubicBezTo>
                  <a:cubicBezTo>
                    <a:pt x="7180" y="68"/>
                    <a:pt x="7180" y="68"/>
                    <a:pt x="7180" y="68"/>
                  </a:cubicBezTo>
                  <a:cubicBezTo>
                    <a:pt x="6567" y="68"/>
                    <a:pt x="6567" y="68"/>
                    <a:pt x="6567" y="68"/>
                  </a:cubicBezTo>
                  <a:cubicBezTo>
                    <a:pt x="6567" y="1011"/>
                    <a:pt x="6567" y="1011"/>
                    <a:pt x="6567" y="1011"/>
                  </a:cubicBezTo>
                  <a:cubicBezTo>
                    <a:pt x="7180" y="1011"/>
                    <a:pt x="7180" y="1011"/>
                    <a:pt x="7180" y="1011"/>
                  </a:cubicBezTo>
                  <a:cubicBezTo>
                    <a:pt x="7180" y="847"/>
                    <a:pt x="7180" y="847"/>
                    <a:pt x="7180" y="847"/>
                  </a:cubicBezTo>
                  <a:lnTo>
                    <a:pt x="6747" y="847"/>
                  </a:lnTo>
                  <a:close/>
                  <a:moveTo>
                    <a:pt x="6272" y="239"/>
                  </a:moveTo>
                  <a:cubicBezTo>
                    <a:pt x="6272" y="68"/>
                    <a:pt x="6272" y="68"/>
                    <a:pt x="6272" y="68"/>
                  </a:cubicBezTo>
                  <a:cubicBezTo>
                    <a:pt x="5593" y="68"/>
                    <a:pt x="5593" y="68"/>
                    <a:pt x="5593" y="68"/>
                  </a:cubicBezTo>
                  <a:cubicBezTo>
                    <a:pt x="5593" y="233"/>
                    <a:pt x="5593" y="233"/>
                    <a:pt x="5593" y="233"/>
                  </a:cubicBezTo>
                  <a:cubicBezTo>
                    <a:pt x="6058" y="233"/>
                    <a:pt x="6058" y="233"/>
                    <a:pt x="6058" y="233"/>
                  </a:cubicBezTo>
                  <a:cubicBezTo>
                    <a:pt x="5569" y="847"/>
                    <a:pt x="5569" y="847"/>
                    <a:pt x="5569" y="847"/>
                  </a:cubicBezTo>
                  <a:cubicBezTo>
                    <a:pt x="5569" y="1011"/>
                    <a:pt x="5569" y="1011"/>
                    <a:pt x="5569" y="1011"/>
                  </a:cubicBezTo>
                  <a:cubicBezTo>
                    <a:pt x="6273" y="1011"/>
                    <a:pt x="6273" y="1011"/>
                    <a:pt x="6273" y="1011"/>
                  </a:cubicBezTo>
                  <a:cubicBezTo>
                    <a:pt x="6273" y="847"/>
                    <a:pt x="6273" y="847"/>
                    <a:pt x="6273" y="847"/>
                  </a:cubicBezTo>
                  <a:cubicBezTo>
                    <a:pt x="5788" y="847"/>
                    <a:pt x="5788" y="847"/>
                    <a:pt x="5788" y="847"/>
                  </a:cubicBezTo>
                  <a:lnTo>
                    <a:pt x="6272" y="2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E03DBFC-569D-1EFD-2875-B479572F5D0E}"/>
              </a:ext>
            </a:extLst>
          </p:cNvPr>
          <p:cNvGrpSpPr>
            <a:grpSpLocks noChangeAspect="1"/>
          </p:cNvGrpSpPr>
          <p:nvPr/>
        </p:nvGrpSpPr>
        <p:grpSpPr>
          <a:xfrm>
            <a:off x="10241313" y="2258769"/>
            <a:ext cx="108000" cy="108000"/>
            <a:chOff x="961227" y="5651700"/>
            <a:chExt cx="54000" cy="54000"/>
          </a:xfrm>
        </p:grpSpPr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FD927180-CA9B-E835-466D-7E90CC1AD25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8C75F262-ACA1-315C-AA99-2AEFBDE62CFD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D76DC0F9-CDE4-41F3-873D-E28FCD18D605}"/>
              </a:ext>
            </a:extLst>
          </p:cNvPr>
          <p:cNvSpPr/>
          <p:nvPr/>
        </p:nvSpPr>
        <p:spPr>
          <a:xfrm>
            <a:off x="8009404" y="4164256"/>
            <a:ext cx="2641259" cy="434975"/>
          </a:xfrm>
          <a:prstGeom prst="rect">
            <a:avLst/>
          </a:prstGeom>
          <a:solidFill>
            <a:schemeClr val="tx1"/>
          </a:solidFill>
          <a:ln>
            <a:solidFill>
              <a:srgbClr val="2828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68465903-88FF-D3F3-8F9D-A1493F8A8A20}"/>
              </a:ext>
            </a:extLst>
          </p:cNvPr>
          <p:cNvGrpSpPr>
            <a:grpSpLocks noChangeAspect="1"/>
          </p:cNvGrpSpPr>
          <p:nvPr/>
        </p:nvGrpSpPr>
        <p:grpSpPr>
          <a:xfrm>
            <a:off x="10596663" y="4110256"/>
            <a:ext cx="108000" cy="108000"/>
            <a:chOff x="961227" y="5651700"/>
            <a:chExt cx="54000" cy="54000"/>
          </a:xfrm>
        </p:grpSpPr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8EDBC46B-6209-6834-77D4-1325500796C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BB6D33AE-B740-6CCF-8F8F-004A1CBFDC7E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62C14709-A691-6D1D-385F-906081A5E296}"/>
              </a:ext>
            </a:extLst>
          </p:cNvPr>
          <p:cNvGrpSpPr>
            <a:grpSpLocks noChangeAspect="1"/>
          </p:cNvGrpSpPr>
          <p:nvPr/>
        </p:nvGrpSpPr>
        <p:grpSpPr>
          <a:xfrm>
            <a:off x="1487337" y="4341089"/>
            <a:ext cx="108000" cy="108000"/>
            <a:chOff x="961227" y="5651700"/>
            <a:chExt cx="54000" cy="54000"/>
          </a:xfrm>
        </p:grpSpPr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95787D0D-0724-8B2F-DCB6-DE86B36DCAF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125ACECD-4303-21DB-EC90-4064299BC66F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5D46C9D8-4D6C-5E3E-6EAB-0932EE31B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6766" y="4243243"/>
            <a:ext cx="2439897" cy="276999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MBLZ text" pitchFamily="2" charset="0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86686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CEA5A18-04FA-AE1D-E791-717B01CF0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8568" y="4386065"/>
            <a:ext cx="8391432" cy="974626"/>
          </a:xfrm>
        </p:spPr>
        <p:txBody>
          <a:bodyPr>
            <a:spAutoFit/>
          </a:bodyPr>
          <a:lstStyle>
            <a:lvl1pPr>
              <a:lnSpc>
                <a:spcPct val="60000"/>
              </a:lnSpc>
              <a:defRPr sz="10000">
                <a:solidFill>
                  <a:srgbClr val="BEBEBE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" name="Espace réservé du texte 33">
            <a:extLst>
              <a:ext uri="{FF2B5EF4-FFF2-40B4-BE49-F238E27FC236}">
                <a16:creationId xmlns:a16="http://schemas.microsoft.com/office/drawing/2014/main" id="{3176A187-8BCD-E319-DFDD-65BC72E612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8000" y="-41637"/>
            <a:ext cx="2218750" cy="216982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48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cxnSp>
        <p:nvCxnSpPr>
          <p:cNvPr id="4" name="Connecteur droit 30">
            <a:extLst>
              <a:ext uri="{FF2B5EF4-FFF2-40B4-BE49-F238E27FC236}">
                <a16:creationId xmlns:a16="http://schemas.microsoft.com/office/drawing/2014/main" id="{5A6DB657-6CE7-D2A6-1303-A0700E12DC8A}"/>
              </a:ext>
            </a:extLst>
          </p:cNvPr>
          <p:cNvCxnSpPr>
            <a:cxnSpLocks/>
          </p:cNvCxnSpPr>
          <p:nvPr/>
        </p:nvCxnSpPr>
        <p:spPr>
          <a:xfrm rot="5400000">
            <a:off x="-720725" y="3429000"/>
            <a:ext cx="6858000" cy="0"/>
          </a:xfrm>
          <a:prstGeom prst="line">
            <a:avLst/>
          </a:prstGeom>
          <a:ln w="12700">
            <a:solidFill>
              <a:srgbClr val="D7D7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35">
            <a:extLst>
              <a:ext uri="{FF2B5EF4-FFF2-40B4-BE49-F238E27FC236}">
                <a16:creationId xmlns:a16="http://schemas.microsoft.com/office/drawing/2014/main" id="{7F7809F0-0DA4-F60E-4308-CFDE3EA84F10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D7D7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4">
            <a:extLst>
              <a:ext uri="{FF2B5EF4-FFF2-40B4-BE49-F238E27FC236}">
                <a16:creationId xmlns:a16="http://schemas.microsoft.com/office/drawing/2014/main" id="{91649DA2-0E20-7A17-67F9-F5095401C9C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8901" y="6522697"/>
            <a:ext cx="236610" cy="237600"/>
            <a:chOff x="1689" y="0"/>
            <a:chExt cx="4304" cy="4322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003D308-FC8D-21FF-DA8E-224A3F8C98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17" y="284"/>
              <a:ext cx="4049" cy="3755"/>
            </a:xfrm>
            <a:custGeom>
              <a:avLst/>
              <a:gdLst>
                <a:gd name="T0" fmla="*/ 518 w 4049"/>
                <a:gd name="T1" fmla="*/ 3755 h 3755"/>
                <a:gd name="T2" fmla="*/ 0 w 4049"/>
                <a:gd name="T3" fmla="*/ 3176 h 3755"/>
                <a:gd name="T4" fmla="*/ 3530 w 4049"/>
                <a:gd name="T5" fmla="*/ 0 h 3755"/>
                <a:gd name="T6" fmla="*/ 4049 w 4049"/>
                <a:gd name="T7" fmla="*/ 578 h 3755"/>
                <a:gd name="T8" fmla="*/ 518 w 4049"/>
                <a:gd name="T9" fmla="*/ 3755 h 3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9" h="3755">
                  <a:moveTo>
                    <a:pt x="518" y="3755"/>
                  </a:moveTo>
                  <a:lnTo>
                    <a:pt x="0" y="3176"/>
                  </a:lnTo>
                  <a:lnTo>
                    <a:pt x="3530" y="0"/>
                  </a:lnTo>
                  <a:lnTo>
                    <a:pt x="4049" y="578"/>
                  </a:lnTo>
                  <a:lnTo>
                    <a:pt x="518" y="3755"/>
                  </a:lnTo>
                  <a:close/>
                </a:path>
              </a:pathLst>
            </a:custGeom>
            <a:solidFill>
              <a:srgbClr val="F84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7D69A4B6-890D-1EFB-2F3D-F673B07840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9" y="0"/>
              <a:ext cx="2761" cy="2643"/>
            </a:xfrm>
            <a:custGeom>
              <a:avLst/>
              <a:gdLst>
                <a:gd name="T0" fmla="*/ 335 w 1256"/>
                <a:gd name="T1" fmla="*/ 943 h 1202"/>
                <a:gd name="T2" fmla="*/ 942 w 1256"/>
                <a:gd name="T3" fmla="*/ 335 h 1202"/>
                <a:gd name="T4" fmla="*/ 1256 w 1256"/>
                <a:gd name="T5" fmla="*/ 423 h 1202"/>
                <a:gd name="T6" fmla="*/ 1256 w 1256"/>
                <a:gd name="T7" fmla="*/ 54 h 1202"/>
                <a:gd name="T8" fmla="*/ 942 w 1256"/>
                <a:gd name="T9" fmla="*/ 0 h 1202"/>
                <a:gd name="T10" fmla="*/ 0 w 1256"/>
                <a:gd name="T11" fmla="*/ 943 h 1202"/>
                <a:gd name="T12" fmla="*/ 36 w 1256"/>
                <a:gd name="T13" fmla="*/ 1202 h 1202"/>
                <a:gd name="T14" fmla="*/ 392 w 1256"/>
                <a:gd name="T15" fmla="*/ 1202 h 1202"/>
                <a:gd name="T16" fmla="*/ 335 w 1256"/>
                <a:gd name="T17" fmla="*/ 943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6" h="1202">
                  <a:moveTo>
                    <a:pt x="335" y="943"/>
                  </a:moveTo>
                  <a:cubicBezTo>
                    <a:pt x="335" y="607"/>
                    <a:pt x="606" y="335"/>
                    <a:pt x="942" y="335"/>
                  </a:cubicBezTo>
                  <a:cubicBezTo>
                    <a:pt x="1057" y="335"/>
                    <a:pt x="1165" y="367"/>
                    <a:pt x="1256" y="423"/>
                  </a:cubicBezTo>
                  <a:cubicBezTo>
                    <a:pt x="1256" y="54"/>
                    <a:pt x="1256" y="54"/>
                    <a:pt x="1256" y="54"/>
                  </a:cubicBezTo>
                  <a:cubicBezTo>
                    <a:pt x="1158" y="19"/>
                    <a:pt x="1052" y="0"/>
                    <a:pt x="942" y="0"/>
                  </a:cubicBezTo>
                  <a:cubicBezTo>
                    <a:pt x="421" y="0"/>
                    <a:pt x="0" y="422"/>
                    <a:pt x="0" y="943"/>
                  </a:cubicBezTo>
                  <a:cubicBezTo>
                    <a:pt x="0" y="1032"/>
                    <a:pt x="12" y="1119"/>
                    <a:pt x="36" y="1202"/>
                  </a:cubicBezTo>
                  <a:cubicBezTo>
                    <a:pt x="392" y="1202"/>
                    <a:pt x="392" y="1202"/>
                    <a:pt x="392" y="1202"/>
                  </a:cubicBezTo>
                  <a:cubicBezTo>
                    <a:pt x="355" y="1123"/>
                    <a:pt x="335" y="1035"/>
                    <a:pt x="335" y="9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C70D081A-F6AE-905E-EFF4-EA5DF04203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32" y="1680"/>
              <a:ext cx="2761" cy="2642"/>
            </a:xfrm>
            <a:custGeom>
              <a:avLst/>
              <a:gdLst>
                <a:gd name="T0" fmla="*/ 921 w 1256"/>
                <a:gd name="T1" fmla="*/ 259 h 1202"/>
                <a:gd name="T2" fmla="*/ 314 w 1256"/>
                <a:gd name="T3" fmla="*/ 867 h 1202"/>
                <a:gd name="T4" fmla="*/ 0 w 1256"/>
                <a:gd name="T5" fmla="*/ 779 h 1202"/>
                <a:gd name="T6" fmla="*/ 0 w 1256"/>
                <a:gd name="T7" fmla="*/ 1148 h 1202"/>
                <a:gd name="T8" fmla="*/ 314 w 1256"/>
                <a:gd name="T9" fmla="*/ 1202 h 1202"/>
                <a:gd name="T10" fmla="*/ 1256 w 1256"/>
                <a:gd name="T11" fmla="*/ 259 h 1202"/>
                <a:gd name="T12" fmla="*/ 1220 w 1256"/>
                <a:gd name="T13" fmla="*/ 0 h 1202"/>
                <a:gd name="T14" fmla="*/ 864 w 1256"/>
                <a:gd name="T15" fmla="*/ 0 h 1202"/>
                <a:gd name="T16" fmla="*/ 921 w 1256"/>
                <a:gd name="T17" fmla="*/ 259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6" h="1202">
                  <a:moveTo>
                    <a:pt x="921" y="259"/>
                  </a:moveTo>
                  <a:cubicBezTo>
                    <a:pt x="921" y="595"/>
                    <a:pt x="650" y="867"/>
                    <a:pt x="314" y="867"/>
                  </a:cubicBezTo>
                  <a:cubicBezTo>
                    <a:pt x="199" y="867"/>
                    <a:pt x="91" y="835"/>
                    <a:pt x="0" y="779"/>
                  </a:cubicBezTo>
                  <a:cubicBezTo>
                    <a:pt x="0" y="1148"/>
                    <a:pt x="0" y="1148"/>
                    <a:pt x="0" y="1148"/>
                  </a:cubicBezTo>
                  <a:cubicBezTo>
                    <a:pt x="98" y="1183"/>
                    <a:pt x="204" y="1202"/>
                    <a:pt x="314" y="1202"/>
                  </a:cubicBezTo>
                  <a:cubicBezTo>
                    <a:pt x="835" y="1202"/>
                    <a:pt x="1256" y="780"/>
                    <a:pt x="1256" y="259"/>
                  </a:cubicBezTo>
                  <a:cubicBezTo>
                    <a:pt x="1256" y="170"/>
                    <a:pt x="1244" y="83"/>
                    <a:pt x="1220" y="0"/>
                  </a:cubicBezTo>
                  <a:cubicBezTo>
                    <a:pt x="864" y="0"/>
                    <a:pt x="864" y="0"/>
                    <a:pt x="864" y="0"/>
                  </a:cubicBezTo>
                  <a:cubicBezTo>
                    <a:pt x="901" y="79"/>
                    <a:pt x="921" y="167"/>
                    <a:pt x="921" y="25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1B2D99A-4127-5834-330C-CBF28A142F5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BEBEBE"/>
                </a:solidFill>
              </a:defRPr>
            </a:lvl1pPr>
          </a:lstStyle>
          <a:p>
            <a:endParaRPr lang="fr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C57668-51EE-4BF1-FF69-B999D5A88DE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BEBEBE"/>
                </a:solidFill>
              </a:defRPr>
            </a:lvl1pPr>
          </a:lstStyle>
          <a:p>
            <a:fld id="{A43C0593-11AA-4CA7-9E41-8C64EC9E936D}" type="slidenum">
              <a:rPr lang="fr-FR" smtClean="0"/>
              <a:t>‹N°›</a:t>
            </a:fld>
            <a:endParaRPr lang="fr-FR"/>
          </a:p>
        </p:txBody>
      </p:sp>
      <p:grpSp>
        <p:nvGrpSpPr>
          <p:cNvPr id="10" name="Groupe 2">
            <a:extLst>
              <a:ext uri="{FF2B5EF4-FFF2-40B4-BE49-F238E27FC236}">
                <a16:creationId xmlns:a16="http://schemas.microsoft.com/office/drawing/2014/main" id="{A28B1BD0-DBB2-4365-000C-7C9139A60D51}"/>
              </a:ext>
            </a:extLst>
          </p:cNvPr>
          <p:cNvGrpSpPr>
            <a:grpSpLocks noChangeAspect="1"/>
          </p:cNvGrpSpPr>
          <p:nvPr/>
        </p:nvGrpSpPr>
        <p:grpSpPr>
          <a:xfrm>
            <a:off x="2654274" y="6374581"/>
            <a:ext cx="108000" cy="108000"/>
            <a:chOff x="961227" y="5651700"/>
            <a:chExt cx="54000" cy="54000"/>
          </a:xfrm>
        </p:grpSpPr>
        <p:cxnSp>
          <p:nvCxnSpPr>
            <p:cNvPr id="16" name="Connecteur droit 33">
              <a:extLst>
                <a:ext uri="{FF2B5EF4-FFF2-40B4-BE49-F238E27FC236}">
                  <a16:creationId xmlns:a16="http://schemas.microsoft.com/office/drawing/2014/main" id="{97FD30F0-347B-60D7-5F5D-041E067DC90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BEBE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34">
              <a:extLst>
                <a:ext uri="{FF2B5EF4-FFF2-40B4-BE49-F238E27FC236}">
                  <a16:creationId xmlns:a16="http://schemas.microsoft.com/office/drawing/2014/main" id="{6421FC52-F961-5B9D-AF31-1F4A00E3A511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BEBE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5460272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—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D5B4EEA-4799-BF86-24CB-829C33121950}"/>
              </a:ext>
            </a:extLst>
          </p:cNvPr>
          <p:cNvSpPr/>
          <p:nvPr/>
        </p:nvSpPr>
        <p:spPr>
          <a:xfrm>
            <a:off x="2585999" y="2439943"/>
            <a:ext cx="7389463" cy="1969704"/>
          </a:xfrm>
          <a:custGeom>
            <a:avLst/>
            <a:gdLst>
              <a:gd name="connsiteX0" fmla="*/ 0 w 6914376"/>
              <a:gd name="connsiteY0" fmla="*/ 0 h 1535418"/>
              <a:gd name="connsiteX1" fmla="*/ 6914376 w 6914376"/>
              <a:gd name="connsiteY1" fmla="*/ 0 h 1535418"/>
              <a:gd name="connsiteX2" fmla="*/ 6914376 w 6914376"/>
              <a:gd name="connsiteY2" fmla="*/ 1535418 h 1535418"/>
              <a:gd name="connsiteX3" fmla="*/ 0 w 6914376"/>
              <a:gd name="connsiteY3" fmla="*/ 1535418 h 1535418"/>
              <a:gd name="connsiteX4" fmla="*/ 0 w 6914376"/>
              <a:gd name="connsiteY4" fmla="*/ 0 h 1535418"/>
              <a:gd name="connsiteX0" fmla="*/ 0 w 6914376"/>
              <a:gd name="connsiteY0" fmla="*/ 0 h 1535418"/>
              <a:gd name="connsiteX1" fmla="*/ 6914376 w 6914376"/>
              <a:gd name="connsiteY1" fmla="*/ 0 h 1535418"/>
              <a:gd name="connsiteX2" fmla="*/ 6914376 w 6914376"/>
              <a:gd name="connsiteY2" fmla="*/ 1535418 h 1535418"/>
              <a:gd name="connsiteX3" fmla="*/ 0 w 6914376"/>
              <a:gd name="connsiteY3" fmla="*/ 1535418 h 1535418"/>
              <a:gd name="connsiteX4" fmla="*/ 91440 w 6914376"/>
              <a:gd name="connsiteY4" fmla="*/ 91440 h 1535418"/>
              <a:gd name="connsiteX0" fmla="*/ 22860 w 6937236"/>
              <a:gd name="connsiteY0" fmla="*/ 0 h 1535418"/>
              <a:gd name="connsiteX1" fmla="*/ 6937236 w 6937236"/>
              <a:gd name="connsiteY1" fmla="*/ 0 h 1535418"/>
              <a:gd name="connsiteX2" fmla="*/ 6937236 w 6937236"/>
              <a:gd name="connsiteY2" fmla="*/ 1535418 h 1535418"/>
              <a:gd name="connsiteX3" fmla="*/ 22860 w 6937236"/>
              <a:gd name="connsiteY3" fmla="*/ 1535418 h 1535418"/>
              <a:gd name="connsiteX4" fmla="*/ 0 w 6937236"/>
              <a:gd name="connsiteY4" fmla="*/ 599440 h 1535418"/>
              <a:gd name="connsiteX0" fmla="*/ 7620 w 6921996"/>
              <a:gd name="connsiteY0" fmla="*/ 0 h 1535418"/>
              <a:gd name="connsiteX1" fmla="*/ 6921996 w 6921996"/>
              <a:gd name="connsiteY1" fmla="*/ 0 h 1535418"/>
              <a:gd name="connsiteX2" fmla="*/ 6921996 w 6921996"/>
              <a:gd name="connsiteY2" fmla="*/ 1535418 h 1535418"/>
              <a:gd name="connsiteX3" fmla="*/ 7620 w 6921996"/>
              <a:gd name="connsiteY3" fmla="*/ 1535418 h 1535418"/>
              <a:gd name="connsiteX4" fmla="*/ 0 w 6921996"/>
              <a:gd name="connsiteY4" fmla="*/ 599440 h 1535418"/>
              <a:gd name="connsiteX0" fmla="*/ 0 w 6914376"/>
              <a:gd name="connsiteY0" fmla="*/ 0 h 1535418"/>
              <a:gd name="connsiteX1" fmla="*/ 6914376 w 6914376"/>
              <a:gd name="connsiteY1" fmla="*/ 0 h 1535418"/>
              <a:gd name="connsiteX2" fmla="*/ 6914376 w 6914376"/>
              <a:gd name="connsiteY2" fmla="*/ 1535418 h 1535418"/>
              <a:gd name="connsiteX3" fmla="*/ 0 w 6914376"/>
              <a:gd name="connsiteY3" fmla="*/ 1535418 h 1535418"/>
              <a:gd name="connsiteX4" fmla="*/ 5080 w 6914376"/>
              <a:gd name="connsiteY4" fmla="*/ 586740 h 153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4376" h="1535418">
                <a:moveTo>
                  <a:pt x="0" y="0"/>
                </a:moveTo>
                <a:lnTo>
                  <a:pt x="6914376" y="0"/>
                </a:lnTo>
                <a:lnTo>
                  <a:pt x="6914376" y="1535418"/>
                </a:lnTo>
                <a:lnTo>
                  <a:pt x="0" y="1535418"/>
                </a:lnTo>
                <a:cubicBezTo>
                  <a:pt x="0" y="1023612"/>
                  <a:pt x="5080" y="586740"/>
                  <a:pt x="5080" y="586740"/>
                </a:cubicBezTo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E03DBFC-569D-1EFD-2875-B479572F5D0E}"/>
              </a:ext>
            </a:extLst>
          </p:cNvPr>
          <p:cNvGrpSpPr>
            <a:grpSpLocks noChangeAspect="1"/>
          </p:cNvGrpSpPr>
          <p:nvPr/>
        </p:nvGrpSpPr>
        <p:grpSpPr>
          <a:xfrm>
            <a:off x="9921460" y="2385942"/>
            <a:ext cx="108000" cy="108000"/>
            <a:chOff x="961227" y="5651700"/>
            <a:chExt cx="54000" cy="54000"/>
          </a:xfrm>
        </p:grpSpPr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FD927180-CA9B-E835-466D-7E90CC1AD25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8C75F262-ACA1-315C-AA99-2AEFBDE62CFD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5D46C9D8-4D6C-5E3E-6EAB-0932EE31BC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2302" y="2736503"/>
            <a:ext cx="6361253" cy="1384995"/>
          </a:xfrm>
        </p:spPr>
        <p:txBody>
          <a:bodyPr/>
          <a:lstStyle>
            <a:lvl1pPr algn="ctr">
              <a:defRPr sz="10000">
                <a:latin typeface="+mj-lt"/>
              </a:defRPr>
            </a:lvl1pPr>
          </a:lstStyle>
          <a:p>
            <a:r>
              <a:rPr lang="fr-FR" dirty="0"/>
              <a:t>THANK YOU</a:t>
            </a:r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62C14709-A691-6D1D-385F-906081A5E296}"/>
              </a:ext>
            </a:extLst>
          </p:cNvPr>
          <p:cNvGrpSpPr>
            <a:grpSpLocks noChangeAspect="1"/>
          </p:cNvGrpSpPr>
          <p:nvPr/>
        </p:nvGrpSpPr>
        <p:grpSpPr>
          <a:xfrm>
            <a:off x="2532001" y="4355647"/>
            <a:ext cx="108000" cy="108000"/>
            <a:chOff x="961227" y="5651700"/>
            <a:chExt cx="54000" cy="54000"/>
          </a:xfrm>
        </p:grpSpPr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95787D0D-0724-8B2F-DCB6-DE86B36DCAF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125ACECD-4303-21DB-EC90-4064299BC66F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0C59397C-72C9-6828-488C-5A899C64A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000" y="1853151"/>
            <a:ext cx="1492229" cy="149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11142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UTRAL—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E2FE2949-3E63-CF24-C76E-9CDD0D847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" y="6523037"/>
            <a:ext cx="236536" cy="237260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2E097B86-F6F0-CB4B-7EA9-E95B7484F6A8}"/>
              </a:ext>
            </a:extLst>
          </p:cNvPr>
          <p:cNvCxnSpPr>
            <a:cxnSpLocks/>
          </p:cNvCxnSpPr>
          <p:nvPr/>
        </p:nvCxnSpPr>
        <p:spPr>
          <a:xfrm rot="5400000">
            <a:off x="-2979737" y="3429000"/>
            <a:ext cx="68580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D2F47111-CC88-1E5A-BFF3-62A290B06BB3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591D6E3E-1948-12CE-CD42-408C40D49CC6}"/>
              </a:ext>
            </a:extLst>
          </p:cNvPr>
          <p:cNvGrpSpPr>
            <a:grpSpLocks noChangeAspect="1"/>
          </p:cNvGrpSpPr>
          <p:nvPr/>
        </p:nvGrpSpPr>
        <p:grpSpPr>
          <a:xfrm>
            <a:off x="395263" y="6372200"/>
            <a:ext cx="108000" cy="108000"/>
            <a:chOff x="961227" y="5651700"/>
            <a:chExt cx="54000" cy="54000"/>
          </a:xfrm>
        </p:grpSpPr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82662FFB-13DD-2D76-80DC-FD0456D141A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09EC2C1B-26AA-6B22-A889-C8D2A359C1FB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C30A415-2EA3-2124-14C9-4199C9CF0F5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CB0820C-143F-C28C-C00B-C41E168439A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43C0593-11AA-4CA7-9E41-8C64EC9E936D}" type="slidenum">
              <a:rPr lang="fr-FR" smtClean="0"/>
              <a:t>‹N°›</a:t>
            </a:fld>
            <a:endParaRPr lang="fr-FR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35BDD229-C6F9-1407-C5A7-2B51F3DC3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27" y="398001"/>
            <a:ext cx="2717709" cy="246221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defRPr/>
            </a:lvl1pPr>
          </a:lstStyle>
          <a:p>
            <a:endParaRPr lang="fr-FR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B7C62C14-D515-EC27-9C8D-038B286C13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8525" y="613900"/>
            <a:ext cx="271770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676457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UTRAL—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E2FE2949-3E63-CF24-C76E-9CDD0D847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" y="6523037"/>
            <a:ext cx="236536" cy="237260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339994C3-08AA-7BA4-F7BB-F31A0CEEE041}"/>
              </a:ext>
            </a:extLst>
          </p:cNvPr>
          <p:cNvCxnSpPr>
            <a:cxnSpLocks/>
          </p:cNvCxnSpPr>
          <p:nvPr/>
        </p:nvCxnSpPr>
        <p:spPr>
          <a:xfrm rot="5400000">
            <a:off x="-715964" y="3429000"/>
            <a:ext cx="68580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B19A7C7-0F45-5C33-898D-3563969498D3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E03DBFC-569D-1EFD-2875-B479572F5D0E}"/>
              </a:ext>
            </a:extLst>
          </p:cNvPr>
          <p:cNvGrpSpPr>
            <a:grpSpLocks noChangeAspect="1"/>
          </p:cNvGrpSpPr>
          <p:nvPr/>
        </p:nvGrpSpPr>
        <p:grpSpPr>
          <a:xfrm>
            <a:off x="2659036" y="6372200"/>
            <a:ext cx="108000" cy="108000"/>
            <a:chOff x="961227" y="5651700"/>
            <a:chExt cx="54000" cy="54000"/>
          </a:xfrm>
        </p:grpSpPr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FD927180-CA9B-E835-466D-7E90CC1AD25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8C75F262-ACA1-315C-AA99-2AEFBDE62CFD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9A99846-5EE3-F4A8-B6E7-59BDF76593F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F1DAB09-7CFA-C299-EE2B-2DD842406AB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43C0593-11AA-4CA7-9E41-8C64EC9E936D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EECDBDD-DB0E-58F2-5BC2-E2648B0FE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59" y="398001"/>
            <a:ext cx="4516431" cy="246221"/>
          </a:xfr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endParaRPr lang="fr-FR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D6F67793-EAE3-829F-4DDF-01381319E6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0057" y="613900"/>
            <a:ext cx="3848100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1649719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C59049-4FED-9CDA-1A7F-FFC38955A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BB5E9-AE28-D277-E765-6854089FA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C0593-11AA-4CA7-9E41-8C64EC9E936D}" type="slidenum">
              <a:rPr lang="fr-FR" smtClean="0"/>
              <a:t>‹N°›</a:t>
            </a:fld>
            <a:endParaRPr lang="fr-FR"/>
          </a:p>
        </p:txBody>
      </p:sp>
      <p:pic>
        <p:nvPicPr>
          <p:cNvPr id="5" name="Image 26">
            <a:extLst>
              <a:ext uri="{FF2B5EF4-FFF2-40B4-BE49-F238E27FC236}">
                <a16:creationId xmlns:a16="http://schemas.microsoft.com/office/drawing/2014/main" id="{2AA5C13E-AED0-D039-0498-7C5A81F75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" y="6523037"/>
            <a:ext cx="236536" cy="237260"/>
          </a:xfrm>
          <a:prstGeom prst="rect">
            <a:avLst/>
          </a:prstGeom>
        </p:spPr>
      </p:pic>
      <p:cxnSp>
        <p:nvCxnSpPr>
          <p:cNvPr id="6" name="Connecteur droit 8">
            <a:extLst>
              <a:ext uri="{FF2B5EF4-FFF2-40B4-BE49-F238E27FC236}">
                <a16:creationId xmlns:a16="http://schemas.microsoft.com/office/drawing/2014/main" id="{FC5D562D-C6ED-B282-E1CF-A98F914BD88A}"/>
              </a:ext>
            </a:extLst>
          </p:cNvPr>
          <p:cNvCxnSpPr>
            <a:cxnSpLocks/>
          </p:cNvCxnSpPr>
          <p:nvPr/>
        </p:nvCxnSpPr>
        <p:spPr>
          <a:xfrm rot="5400000">
            <a:off x="-2979737" y="3429000"/>
            <a:ext cx="68580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9">
            <a:extLst>
              <a:ext uri="{FF2B5EF4-FFF2-40B4-BE49-F238E27FC236}">
                <a16:creationId xmlns:a16="http://schemas.microsoft.com/office/drawing/2014/main" id="{7DDF56D6-FFE1-FD65-4D26-927BD7ED87B4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e 15">
            <a:extLst>
              <a:ext uri="{FF2B5EF4-FFF2-40B4-BE49-F238E27FC236}">
                <a16:creationId xmlns:a16="http://schemas.microsoft.com/office/drawing/2014/main" id="{73A685C2-1AB0-B7DC-1C85-70CB8760D30D}"/>
              </a:ext>
            </a:extLst>
          </p:cNvPr>
          <p:cNvGrpSpPr>
            <a:grpSpLocks noChangeAspect="1"/>
          </p:cNvGrpSpPr>
          <p:nvPr/>
        </p:nvGrpSpPr>
        <p:grpSpPr>
          <a:xfrm>
            <a:off x="395263" y="6372200"/>
            <a:ext cx="108000" cy="108000"/>
            <a:chOff x="961227" y="5651700"/>
            <a:chExt cx="54000" cy="54000"/>
          </a:xfrm>
        </p:grpSpPr>
        <p:cxnSp>
          <p:nvCxnSpPr>
            <p:cNvPr id="9" name="Connecteur droit 16">
              <a:extLst>
                <a:ext uri="{FF2B5EF4-FFF2-40B4-BE49-F238E27FC236}">
                  <a16:creationId xmlns:a16="http://schemas.microsoft.com/office/drawing/2014/main" id="{CF556931-42E7-47AD-C1BE-B3458A616EB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17">
              <a:extLst>
                <a:ext uri="{FF2B5EF4-FFF2-40B4-BE49-F238E27FC236}">
                  <a16:creationId xmlns:a16="http://schemas.microsoft.com/office/drawing/2014/main" id="{B2B1BCD3-1BB0-B6EE-A0FF-74E0EC70E917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1371190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—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82309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EXT // TEXT—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697159-D75A-4714-515C-6BEC29BBC8D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fr-FR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7626499-2825-DE68-8B15-B32FA997CC1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43C0593-11AA-4CA7-9E41-8C64EC9E936D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DDD1AE8-BA50-A6AA-3A01-29730AC9F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27" y="398001"/>
            <a:ext cx="10810874" cy="246221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defRPr/>
            </a:lvl1pPr>
          </a:lstStyle>
          <a:p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C354788-8937-7AB6-7E26-2E09E6772F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1699" y="854075"/>
            <a:ext cx="10835481" cy="51435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88023D-6C93-BEE0-F140-54FBEE3C223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1699" y="1279525"/>
            <a:ext cx="10835481" cy="47180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r-FR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FED572ED-8D33-C49F-6D7A-E29DA5613A8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98525" y="613900"/>
            <a:ext cx="10810862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326975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—WORDM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F9ECD185-A6B9-964C-2AAC-510B4E1536F1}"/>
              </a:ext>
            </a:extLst>
          </p:cNvPr>
          <p:cNvCxnSpPr>
            <a:cxnSpLocks/>
          </p:cNvCxnSpPr>
          <p:nvPr/>
        </p:nvCxnSpPr>
        <p:spPr>
          <a:xfrm>
            <a:off x="2708275" y="1485000"/>
            <a:ext cx="0" cy="4110251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18EF5925-C040-5EA5-EF71-200D44EDC0C6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2708275" y="5595251"/>
            <a:ext cx="5331725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D124500B-B7A6-5B7A-C2E8-A9395533BF11}"/>
              </a:ext>
            </a:extLst>
          </p:cNvPr>
          <p:cNvGrpSpPr>
            <a:grpSpLocks noChangeAspect="1"/>
          </p:cNvGrpSpPr>
          <p:nvPr/>
        </p:nvGrpSpPr>
        <p:grpSpPr>
          <a:xfrm>
            <a:off x="2656694" y="5541250"/>
            <a:ext cx="108000" cy="108000"/>
            <a:chOff x="961227" y="5651700"/>
            <a:chExt cx="54000" cy="54000"/>
          </a:xfrm>
        </p:grpSpPr>
        <p:cxnSp>
          <p:nvCxnSpPr>
            <p:cNvPr id="38" name="Connecteur droit 37">
              <a:extLst>
                <a:ext uri="{FF2B5EF4-FFF2-40B4-BE49-F238E27FC236}">
                  <a16:creationId xmlns:a16="http://schemas.microsoft.com/office/drawing/2014/main" id="{0C4D6EEA-C13B-8C43-DC83-A2E1B27F92D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36EAC6F3-2FCA-74D3-A90C-BCEF44D118BC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2202AAF0-4B58-8A28-2948-BE5FBFA05F49}"/>
              </a:ext>
            </a:extLst>
          </p:cNvPr>
          <p:cNvCxnSpPr>
            <a:cxnSpLocks/>
          </p:cNvCxnSpPr>
          <p:nvPr/>
        </p:nvCxnSpPr>
        <p:spPr>
          <a:xfrm>
            <a:off x="2708275" y="1485000"/>
            <a:ext cx="721995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86296A5C-A74C-BF69-545B-2BECED0D864B}"/>
              </a:ext>
            </a:extLst>
          </p:cNvPr>
          <p:cNvCxnSpPr>
            <a:cxnSpLocks/>
          </p:cNvCxnSpPr>
          <p:nvPr/>
        </p:nvCxnSpPr>
        <p:spPr>
          <a:xfrm>
            <a:off x="9928225" y="1485000"/>
            <a:ext cx="0" cy="3892763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e 8">
            <a:extLst>
              <a:ext uri="{FF2B5EF4-FFF2-40B4-BE49-F238E27FC236}">
                <a16:creationId xmlns:a16="http://schemas.microsoft.com/office/drawing/2014/main" id="{16B25FC0-F191-D1B0-26C2-B82C92EDCDCC}"/>
              </a:ext>
            </a:extLst>
          </p:cNvPr>
          <p:cNvGrpSpPr>
            <a:grpSpLocks noChangeAspect="1"/>
          </p:cNvGrpSpPr>
          <p:nvPr/>
        </p:nvGrpSpPr>
        <p:grpSpPr>
          <a:xfrm>
            <a:off x="9871843" y="1430978"/>
            <a:ext cx="108000" cy="108000"/>
            <a:chOff x="961227" y="5651700"/>
            <a:chExt cx="54000" cy="54000"/>
          </a:xfrm>
        </p:grpSpPr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056F4769-B61B-5D9B-0369-AE34BC5924C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43092F08-C92A-D46C-AAE1-F9F81E2C474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A2A0BF6E-FE67-9BE6-BCC7-53F981700F44}"/>
              </a:ext>
            </a:extLst>
          </p:cNvPr>
          <p:cNvSpPr/>
          <p:nvPr/>
        </p:nvSpPr>
        <p:spPr>
          <a:xfrm>
            <a:off x="8040000" y="5377763"/>
            <a:ext cx="2079493" cy="434975"/>
          </a:xfrm>
          <a:prstGeom prst="rect">
            <a:avLst/>
          </a:prstGeom>
          <a:noFill/>
          <a:ln>
            <a:solidFill>
              <a:srgbClr val="2828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446EAE97-E02A-ECDC-3789-11D4BFBC95AC}"/>
              </a:ext>
            </a:extLst>
          </p:cNvPr>
          <p:cNvGrpSpPr>
            <a:grpSpLocks noChangeAspect="1"/>
          </p:cNvGrpSpPr>
          <p:nvPr/>
        </p:nvGrpSpPr>
        <p:grpSpPr>
          <a:xfrm>
            <a:off x="10065371" y="5323763"/>
            <a:ext cx="108000" cy="108000"/>
            <a:chOff x="961227" y="5651700"/>
            <a:chExt cx="54000" cy="54000"/>
          </a:xfrm>
        </p:grpSpPr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195B309F-417C-495A-656E-0604042E13B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3F03461D-EA39-4B24-E172-8D3254B0B2AC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itre 31">
            <a:extLst>
              <a:ext uri="{FF2B5EF4-FFF2-40B4-BE49-F238E27FC236}">
                <a16:creationId xmlns:a16="http://schemas.microsoft.com/office/drawing/2014/main" id="{C43E58CB-02A4-0E32-E7EF-574CBE5C0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6759" y="4701299"/>
            <a:ext cx="6509081" cy="779701"/>
          </a:xfrm>
        </p:spPr>
        <p:txBody>
          <a:bodyPr wrap="square" rIns="0" anchor="b">
            <a:spAutoFit/>
          </a:bodyPr>
          <a:lstStyle>
            <a:lvl1pPr>
              <a:lnSpc>
                <a:spcPct val="60000"/>
              </a:lnSpc>
              <a:defRPr sz="8000" baseline="0"/>
            </a:lvl1pPr>
          </a:lstStyle>
          <a:p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368722-0B58-B821-AB96-2143C09BBC71}"/>
              </a:ext>
            </a:extLst>
          </p:cNvPr>
          <p:cNvSpPr>
            <a:spLocks noChangeAspect="1"/>
          </p:cNvSpPr>
          <p:nvPr/>
        </p:nvSpPr>
        <p:spPr>
          <a:xfrm>
            <a:off x="1766954" y="1144679"/>
            <a:ext cx="2754177" cy="678547"/>
          </a:xfrm>
          <a:prstGeom prst="rect">
            <a:avLst/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841DA53-BF69-83A4-494B-095D751D2B5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954196" y="1303380"/>
            <a:ext cx="2386940" cy="360000"/>
            <a:chOff x="1" y="1581"/>
            <a:chExt cx="7678" cy="1158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99C660B5-E6C6-31EA-0E8E-F394C836B2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75" y="1656"/>
              <a:ext cx="1082" cy="1007"/>
            </a:xfrm>
            <a:custGeom>
              <a:avLst/>
              <a:gdLst>
                <a:gd name="T0" fmla="*/ 139 w 1082"/>
                <a:gd name="T1" fmla="*/ 1007 h 1007"/>
                <a:gd name="T2" fmla="*/ 0 w 1082"/>
                <a:gd name="T3" fmla="*/ 852 h 1007"/>
                <a:gd name="T4" fmla="*/ 943 w 1082"/>
                <a:gd name="T5" fmla="*/ 0 h 1007"/>
                <a:gd name="T6" fmla="*/ 1082 w 1082"/>
                <a:gd name="T7" fmla="*/ 156 h 1007"/>
                <a:gd name="T8" fmla="*/ 139 w 1082"/>
                <a:gd name="T9" fmla="*/ 1007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2" h="1007">
                  <a:moveTo>
                    <a:pt x="139" y="1007"/>
                  </a:moveTo>
                  <a:lnTo>
                    <a:pt x="0" y="852"/>
                  </a:lnTo>
                  <a:lnTo>
                    <a:pt x="943" y="0"/>
                  </a:lnTo>
                  <a:lnTo>
                    <a:pt x="1082" y="156"/>
                  </a:lnTo>
                  <a:lnTo>
                    <a:pt x="139" y="1007"/>
                  </a:lnTo>
                  <a:close/>
                </a:path>
              </a:pathLst>
            </a:custGeom>
            <a:solidFill>
              <a:srgbClr val="F84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56441852-B53A-6B0A-D402-28E2CBEBFB8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" y="1581"/>
              <a:ext cx="7678" cy="1158"/>
            </a:xfrm>
            <a:custGeom>
              <a:avLst/>
              <a:gdLst>
                <a:gd name="T0" fmla="*/ 3874 w 7180"/>
                <a:gd name="T1" fmla="*/ 68 h 1080"/>
                <a:gd name="T2" fmla="*/ 3694 w 7180"/>
                <a:gd name="T3" fmla="*/ 1011 h 1080"/>
                <a:gd name="T4" fmla="*/ 5086 w 7180"/>
                <a:gd name="T5" fmla="*/ 1011 h 1080"/>
                <a:gd name="T6" fmla="*/ 5266 w 7180"/>
                <a:gd name="T7" fmla="*/ 68 h 1080"/>
                <a:gd name="T8" fmla="*/ 5086 w 7180"/>
                <a:gd name="T9" fmla="*/ 1011 h 1080"/>
                <a:gd name="T10" fmla="*/ 1771 w 7180"/>
                <a:gd name="T11" fmla="*/ 184 h 1080"/>
                <a:gd name="T12" fmla="*/ 1943 w 7180"/>
                <a:gd name="T13" fmla="*/ 29 h 1080"/>
                <a:gd name="T14" fmla="*/ 1253 w 7180"/>
                <a:gd name="T15" fmla="*/ 518 h 1080"/>
                <a:gd name="T16" fmla="*/ 1469 w 7180"/>
                <a:gd name="T17" fmla="*/ 660 h 1080"/>
                <a:gd name="T18" fmla="*/ 2145 w 7180"/>
                <a:gd name="T19" fmla="*/ 562 h 1080"/>
                <a:gd name="T20" fmla="*/ 1639 w 7180"/>
                <a:gd name="T21" fmla="*/ 847 h 1080"/>
                <a:gd name="T22" fmla="*/ 1811 w 7180"/>
                <a:gd name="T23" fmla="*/ 1080 h 1080"/>
                <a:gd name="T24" fmla="*/ 2309 w 7180"/>
                <a:gd name="T25" fmla="*/ 420 h 1080"/>
                <a:gd name="T26" fmla="*/ 2145 w 7180"/>
                <a:gd name="T27" fmla="*/ 562 h 1080"/>
                <a:gd name="T28" fmla="*/ 0 w 7180"/>
                <a:gd name="T29" fmla="*/ 68 h 1080"/>
                <a:gd name="T30" fmla="*/ 175 w 7180"/>
                <a:gd name="T31" fmla="*/ 1011 h 1080"/>
                <a:gd name="T32" fmla="*/ 419 w 7180"/>
                <a:gd name="T33" fmla="*/ 813 h 1080"/>
                <a:gd name="T34" fmla="*/ 794 w 7180"/>
                <a:gd name="T35" fmla="*/ 389 h 1080"/>
                <a:gd name="T36" fmla="*/ 970 w 7180"/>
                <a:gd name="T37" fmla="*/ 1011 h 1080"/>
                <a:gd name="T38" fmla="*/ 793 w 7180"/>
                <a:gd name="T39" fmla="*/ 68 h 1080"/>
                <a:gd name="T40" fmla="*/ 177 w 7180"/>
                <a:gd name="T41" fmla="*/ 68 h 1080"/>
                <a:gd name="T42" fmla="*/ 4234 w 7180"/>
                <a:gd name="T43" fmla="*/ 68 h 1080"/>
                <a:gd name="T44" fmla="*/ 4855 w 7180"/>
                <a:gd name="T45" fmla="*/ 1011 h 1080"/>
                <a:gd name="T46" fmla="*/ 4415 w 7180"/>
                <a:gd name="T47" fmla="*/ 847 h 1080"/>
                <a:gd name="T48" fmla="*/ 3379 w 7180"/>
                <a:gd name="T49" fmla="*/ 733 h 1080"/>
                <a:gd name="T50" fmla="*/ 2611 w 7180"/>
                <a:gd name="T51" fmla="*/ 1011 h 1080"/>
                <a:gd name="T52" fmla="*/ 3003 w 7180"/>
                <a:gd name="T53" fmla="*/ 68 h 1080"/>
                <a:gd name="T54" fmla="*/ 3205 w 7180"/>
                <a:gd name="T55" fmla="*/ 515 h 1080"/>
                <a:gd name="T56" fmla="*/ 2788 w 7180"/>
                <a:gd name="T57" fmla="*/ 457 h 1080"/>
                <a:gd name="T58" fmla="*/ 3154 w 7180"/>
                <a:gd name="T59" fmla="*/ 344 h 1080"/>
                <a:gd name="T60" fmla="*/ 2788 w 7180"/>
                <a:gd name="T61" fmla="*/ 233 h 1080"/>
                <a:gd name="T62" fmla="*/ 3190 w 7180"/>
                <a:gd name="T63" fmla="*/ 723 h 1080"/>
                <a:gd name="T64" fmla="*/ 2788 w 7180"/>
                <a:gd name="T65" fmla="*/ 596 h 1080"/>
                <a:gd name="T66" fmla="*/ 3020 w 7180"/>
                <a:gd name="T67" fmla="*/ 847 h 1080"/>
                <a:gd name="T68" fmla="*/ 6747 w 7180"/>
                <a:gd name="T69" fmla="*/ 847 h 1080"/>
                <a:gd name="T70" fmla="*/ 7133 w 7180"/>
                <a:gd name="T71" fmla="*/ 606 h 1080"/>
                <a:gd name="T72" fmla="*/ 6747 w 7180"/>
                <a:gd name="T73" fmla="*/ 446 h 1080"/>
                <a:gd name="T74" fmla="*/ 7180 w 7180"/>
                <a:gd name="T75" fmla="*/ 233 h 1080"/>
                <a:gd name="T76" fmla="*/ 6567 w 7180"/>
                <a:gd name="T77" fmla="*/ 68 h 1080"/>
                <a:gd name="T78" fmla="*/ 7180 w 7180"/>
                <a:gd name="T79" fmla="*/ 1011 h 1080"/>
                <a:gd name="T80" fmla="*/ 6747 w 7180"/>
                <a:gd name="T81" fmla="*/ 847 h 1080"/>
                <a:gd name="T82" fmla="*/ 6272 w 7180"/>
                <a:gd name="T83" fmla="*/ 68 h 1080"/>
                <a:gd name="T84" fmla="*/ 5593 w 7180"/>
                <a:gd name="T85" fmla="*/ 233 h 1080"/>
                <a:gd name="T86" fmla="*/ 5569 w 7180"/>
                <a:gd name="T87" fmla="*/ 847 h 1080"/>
                <a:gd name="T88" fmla="*/ 6273 w 7180"/>
                <a:gd name="T89" fmla="*/ 1011 h 1080"/>
                <a:gd name="T90" fmla="*/ 5788 w 7180"/>
                <a:gd name="T91" fmla="*/ 847 h 1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180" h="1080">
                  <a:moveTo>
                    <a:pt x="3694" y="68"/>
                  </a:moveTo>
                  <a:cubicBezTo>
                    <a:pt x="3874" y="68"/>
                    <a:pt x="3874" y="68"/>
                    <a:pt x="3874" y="68"/>
                  </a:cubicBezTo>
                  <a:cubicBezTo>
                    <a:pt x="3874" y="1011"/>
                    <a:pt x="3874" y="1011"/>
                    <a:pt x="3874" y="1011"/>
                  </a:cubicBezTo>
                  <a:cubicBezTo>
                    <a:pt x="3694" y="1011"/>
                    <a:pt x="3694" y="1011"/>
                    <a:pt x="3694" y="1011"/>
                  </a:cubicBezTo>
                  <a:lnTo>
                    <a:pt x="3694" y="68"/>
                  </a:lnTo>
                  <a:close/>
                  <a:moveTo>
                    <a:pt x="5086" y="1011"/>
                  </a:moveTo>
                  <a:cubicBezTo>
                    <a:pt x="5266" y="1011"/>
                    <a:pt x="5266" y="1011"/>
                    <a:pt x="5266" y="1011"/>
                  </a:cubicBezTo>
                  <a:cubicBezTo>
                    <a:pt x="5266" y="68"/>
                    <a:pt x="5266" y="68"/>
                    <a:pt x="5266" y="68"/>
                  </a:cubicBezTo>
                  <a:cubicBezTo>
                    <a:pt x="5086" y="68"/>
                    <a:pt x="5086" y="68"/>
                    <a:pt x="5086" y="68"/>
                  </a:cubicBezTo>
                  <a:lnTo>
                    <a:pt x="5086" y="1011"/>
                  </a:lnTo>
                  <a:close/>
                  <a:moveTo>
                    <a:pt x="1437" y="518"/>
                  </a:moveTo>
                  <a:cubicBezTo>
                    <a:pt x="1437" y="333"/>
                    <a:pt x="1586" y="184"/>
                    <a:pt x="1771" y="184"/>
                  </a:cubicBezTo>
                  <a:cubicBezTo>
                    <a:pt x="1834" y="184"/>
                    <a:pt x="1893" y="201"/>
                    <a:pt x="1943" y="232"/>
                  </a:cubicBezTo>
                  <a:cubicBezTo>
                    <a:pt x="1943" y="29"/>
                    <a:pt x="1943" y="29"/>
                    <a:pt x="1943" y="29"/>
                  </a:cubicBezTo>
                  <a:cubicBezTo>
                    <a:pt x="1889" y="10"/>
                    <a:pt x="1831" y="0"/>
                    <a:pt x="1771" y="0"/>
                  </a:cubicBezTo>
                  <a:cubicBezTo>
                    <a:pt x="1485" y="0"/>
                    <a:pt x="1253" y="232"/>
                    <a:pt x="1253" y="518"/>
                  </a:cubicBezTo>
                  <a:cubicBezTo>
                    <a:pt x="1253" y="567"/>
                    <a:pt x="1260" y="615"/>
                    <a:pt x="1273" y="660"/>
                  </a:cubicBezTo>
                  <a:cubicBezTo>
                    <a:pt x="1469" y="660"/>
                    <a:pt x="1469" y="660"/>
                    <a:pt x="1469" y="660"/>
                  </a:cubicBezTo>
                  <a:cubicBezTo>
                    <a:pt x="1448" y="617"/>
                    <a:pt x="1437" y="568"/>
                    <a:pt x="1437" y="518"/>
                  </a:cubicBezTo>
                  <a:close/>
                  <a:moveTo>
                    <a:pt x="2145" y="562"/>
                  </a:moveTo>
                  <a:cubicBezTo>
                    <a:pt x="2145" y="746"/>
                    <a:pt x="1996" y="896"/>
                    <a:pt x="1811" y="896"/>
                  </a:cubicBezTo>
                  <a:cubicBezTo>
                    <a:pt x="1748" y="896"/>
                    <a:pt x="1689" y="878"/>
                    <a:pt x="1639" y="847"/>
                  </a:cubicBezTo>
                  <a:cubicBezTo>
                    <a:pt x="1639" y="1050"/>
                    <a:pt x="1639" y="1050"/>
                    <a:pt x="1639" y="1050"/>
                  </a:cubicBezTo>
                  <a:cubicBezTo>
                    <a:pt x="1693" y="1069"/>
                    <a:pt x="1751" y="1080"/>
                    <a:pt x="1811" y="1080"/>
                  </a:cubicBezTo>
                  <a:cubicBezTo>
                    <a:pt x="2097" y="1080"/>
                    <a:pt x="2329" y="848"/>
                    <a:pt x="2329" y="562"/>
                  </a:cubicBezTo>
                  <a:cubicBezTo>
                    <a:pt x="2329" y="513"/>
                    <a:pt x="2322" y="465"/>
                    <a:pt x="2309" y="420"/>
                  </a:cubicBezTo>
                  <a:cubicBezTo>
                    <a:pt x="2113" y="420"/>
                    <a:pt x="2113" y="420"/>
                    <a:pt x="2113" y="420"/>
                  </a:cubicBezTo>
                  <a:cubicBezTo>
                    <a:pt x="2134" y="463"/>
                    <a:pt x="2145" y="511"/>
                    <a:pt x="2145" y="562"/>
                  </a:cubicBezTo>
                  <a:close/>
                  <a:moveTo>
                    <a:pt x="177" y="68"/>
                  </a:moveTo>
                  <a:cubicBezTo>
                    <a:pt x="0" y="68"/>
                    <a:pt x="0" y="68"/>
                    <a:pt x="0" y="68"/>
                  </a:cubicBezTo>
                  <a:cubicBezTo>
                    <a:pt x="0" y="1011"/>
                    <a:pt x="0" y="1011"/>
                    <a:pt x="0" y="1011"/>
                  </a:cubicBezTo>
                  <a:cubicBezTo>
                    <a:pt x="175" y="1011"/>
                    <a:pt x="175" y="1011"/>
                    <a:pt x="175" y="1011"/>
                  </a:cubicBezTo>
                  <a:cubicBezTo>
                    <a:pt x="175" y="389"/>
                    <a:pt x="175" y="389"/>
                    <a:pt x="175" y="389"/>
                  </a:cubicBezTo>
                  <a:cubicBezTo>
                    <a:pt x="419" y="813"/>
                    <a:pt x="419" y="813"/>
                    <a:pt x="419" y="813"/>
                  </a:cubicBezTo>
                  <a:cubicBezTo>
                    <a:pt x="551" y="813"/>
                    <a:pt x="551" y="813"/>
                    <a:pt x="551" y="813"/>
                  </a:cubicBezTo>
                  <a:cubicBezTo>
                    <a:pt x="794" y="389"/>
                    <a:pt x="794" y="389"/>
                    <a:pt x="794" y="389"/>
                  </a:cubicBezTo>
                  <a:cubicBezTo>
                    <a:pt x="794" y="1011"/>
                    <a:pt x="794" y="1011"/>
                    <a:pt x="794" y="1011"/>
                  </a:cubicBezTo>
                  <a:cubicBezTo>
                    <a:pt x="970" y="1011"/>
                    <a:pt x="970" y="1011"/>
                    <a:pt x="970" y="1011"/>
                  </a:cubicBezTo>
                  <a:cubicBezTo>
                    <a:pt x="970" y="68"/>
                    <a:pt x="970" y="68"/>
                    <a:pt x="970" y="68"/>
                  </a:cubicBezTo>
                  <a:cubicBezTo>
                    <a:pt x="793" y="68"/>
                    <a:pt x="793" y="68"/>
                    <a:pt x="793" y="68"/>
                  </a:cubicBezTo>
                  <a:cubicBezTo>
                    <a:pt x="485" y="617"/>
                    <a:pt x="485" y="617"/>
                    <a:pt x="485" y="617"/>
                  </a:cubicBezTo>
                  <a:lnTo>
                    <a:pt x="177" y="68"/>
                  </a:lnTo>
                  <a:close/>
                  <a:moveTo>
                    <a:pt x="4415" y="68"/>
                  </a:moveTo>
                  <a:cubicBezTo>
                    <a:pt x="4234" y="68"/>
                    <a:pt x="4234" y="68"/>
                    <a:pt x="4234" y="68"/>
                  </a:cubicBezTo>
                  <a:cubicBezTo>
                    <a:pt x="4234" y="1011"/>
                    <a:pt x="4234" y="1011"/>
                    <a:pt x="4234" y="1011"/>
                  </a:cubicBezTo>
                  <a:cubicBezTo>
                    <a:pt x="4855" y="1011"/>
                    <a:pt x="4855" y="1011"/>
                    <a:pt x="4855" y="1011"/>
                  </a:cubicBezTo>
                  <a:cubicBezTo>
                    <a:pt x="4855" y="847"/>
                    <a:pt x="4855" y="847"/>
                    <a:pt x="4855" y="847"/>
                  </a:cubicBezTo>
                  <a:cubicBezTo>
                    <a:pt x="4415" y="847"/>
                    <a:pt x="4415" y="847"/>
                    <a:pt x="4415" y="847"/>
                  </a:cubicBezTo>
                  <a:lnTo>
                    <a:pt x="4415" y="68"/>
                  </a:lnTo>
                  <a:close/>
                  <a:moveTo>
                    <a:pt x="3379" y="733"/>
                  </a:moveTo>
                  <a:cubicBezTo>
                    <a:pt x="3379" y="897"/>
                    <a:pt x="3279" y="1011"/>
                    <a:pt x="3024" y="1011"/>
                  </a:cubicBezTo>
                  <a:cubicBezTo>
                    <a:pt x="2611" y="1011"/>
                    <a:pt x="2611" y="1011"/>
                    <a:pt x="2611" y="1011"/>
                  </a:cubicBezTo>
                  <a:cubicBezTo>
                    <a:pt x="2611" y="68"/>
                    <a:pt x="2611" y="68"/>
                    <a:pt x="2611" y="68"/>
                  </a:cubicBezTo>
                  <a:cubicBezTo>
                    <a:pt x="3003" y="68"/>
                    <a:pt x="3003" y="68"/>
                    <a:pt x="3003" y="68"/>
                  </a:cubicBezTo>
                  <a:cubicBezTo>
                    <a:pt x="3229" y="68"/>
                    <a:pt x="3332" y="171"/>
                    <a:pt x="3332" y="325"/>
                  </a:cubicBezTo>
                  <a:cubicBezTo>
                    <a:pt x="3332" y="411"/>
                    <a:pt x="3292" y="488"/>
                    <a:pt x="3205" y="515"/>
                  </a:cubicBezTo>
                  <a:cubicBezTo>
                    <a:pt x="3319" y="541"/>
                    <a:pt x="3379" y="624"/>
                    <a:pt x="3379" y="733"/>
                  </a:cubicBezTo>
                  <a:close/>
                  <a:moveTo>
                    <a:pt x="2788" y="457"/>
                  </a:moveTo>
                  <a:cubicBezTo>
                    <a:pt x="3002" y="457"/>
                    <a:pt x="3002" y="457"/>
                    <a:pt x="3002" y="457"/>
                  </a:cubicBezTo>
                  <a:cubicBezTo>
                    <a:pt x="3102" y="457"/>
                    <a:pt x="3154" y="421"/>
                    <a:pt x="3154" y="344"/>
                  </a:cubicBezTo>
                  <a:cubicBezTo>
                    <a:pt x="3154" y="263"/>
                    <a:pt x="3102" y="233"/>
                    <a:pt x="3002" y="233"/>
                  </a:cubicBezTo>
                  <a:cubicBezTo>
                    <a:pt x="2788" y="233"/>
                    <a:pt x="2788" y="233"/>
                    <a:pt x="2788" y="233"/>
                  </a:cubicBezTo>
                  <a:lnTo>
                    <a:pt x="2788" y="457"/>
                  </a:lnTo>
                  <a:close/>
                  <a:moveTo>
                    <a:pt x="3190" y="723"/>
                  </a:moveTo>
                  <a:cubicBezTo>
                    <a:pt x="3190" y="638"/>
                    <a:pt x="3135" y="596"/>
                    <a:pt x="3020" y="596"/>
                  </a:cubicBezTo>
                  <a:cubicBezTo>
                    <a:pt x="2788" y="596"/>
                    <a:pt x="2788" y="596"/>
                    <a:pt x="2788" y="596"/>
                  </a:cubicBezTo>
                  <a:cubicBezTo>
                    <a:pt x="2788" y="847"/>
                    <a:pt x="2788" y="847"/>
                    <a:pt x="2788" y="847"/>
                  </a:cubicBezTo>
                  <a:cubicBezTo>
                    <a:pt x="3020" y="847"/>
                    <a:pt x="3020" y="847"/>
                    <a:pt x="3020" y="847"/>
                  </a:cubicBezTo>
                  <a:cubicBezTo>
                    <a:pt x="3135" y="847"/>
                    <a:pt x="3190" y="810"/>
                    <a:pt x="3190" y="723"/>
                  </a:cubicBezTo>
                  <a:close/>
                  <a:moveTo>
                    <a:pt x="6747" y="847"/>
                  </a:moveTo>
                  <a:cubicBezTo>
                    <a:pt x="6747" y="606"/>
                    <a:pt x="6747" y="606"/>
                    <a:pt x="6747" y="606"/>
                  </a:cubicBezTo>
                  <a:cubicBezTo>
                    <a:pt x="7133" y="606"/>
                    <a:pt x="7133" y="606"/>
                    <a:pt x="7133" y="606"/>
                  </a:cubicBezTo>
                  <a:cubicBezTo>
                    <a:pt x="7133" y="446"/>
                    <a:pt x="7133" y="446"/>
                    <a:pt x="7133" y="446"/>
                  </a:cubicBezTo>
                  <a:cubicBezTo>
                    <a:pt x="6747" y="446"/>
                    <a:pt x="6747" y="446"/>
                    <a:pt x="6747" y="446"/>
                  </a:cubicBezTo>
                  <a:cubicBezTo>
                    <a:pt x="6747" y="233"/>
                    <a:pt x="6747" y="233"/>
                    <a:pt x="6747" y="233"/>
                  </a:cubicBezTo>
                  <a:cubicBezTo>
                    <a:pt x="7180" y="233"/>
                    <a:pt x="7180" y="233"/>
                    <a:pt x="7180" y="233"/>
                  </a:cubicBezTo>
                  <a:cubicBezTo>
                    <a:pt x="7180" y="68"/>
                    <a:pt x="7180" y="68"/>
                    <a:pt x="7180" y="68"/>
                  </a:cubicBezTo>
                  <a:cubicBezTo>
                    <a:pt x="6567" y="68"/>
                    <a:pt x="6567" y="68"/>
                    <a:pt x="6567" y="68"/>
                  </a:cubicBezTo>
                  <a:cubicBezTo>
                    <a:pt x="6567" y="1011"/>
                    <a:pt x="6567" y="1011"/>
                    <a:pt x="6567" y="1011"/>
                  </a:cubicBezTo>
                  <a:cubicBezTo>
                    <a:pt x="7180" y="1011"/>
                    <a:pt x="7180" y="1011"/>
                    <a:pt x="7180" y="1011"/>
                  </a:cubicBezTo>
                  <a:cubicBezTo>
                    <a:pt x="7180" y="847"/>
                    <a:pt x="7180" y="847"/>
                    <a:pt x="7180" y="847"/>
                  </a:cubicBezTo>
                  <a:lnTo>
                    <a:pt x="6747" y="847"/>
                  </a:lnTo>
                  <a:close/>
                  <a:moveTo>
                    <a:pt x="6272" y="239"/>
                  </a:moveTo>
                  <a:cubicBezTo>
                    <a:pt x="6272" y="68"/>
                    <a:pt x="6272" y="68"/>
                    <a:pt x="6272" y="68"/>
                  </a:cubicBezTo>
                  <a:cubicBezTo>
                    <a:pt x="5593" y="68"/>
                    <a:pt x="5593" y="68"/>
                    <a:pt x="5593" y="68"/>
                  </a:cubicBezTo>
                  <a:cubicBezTo>
                    <a:pt x="5593" y="233"/>
                    <a:pt x="5593" y="233"/>
                    <a:pt x="5593" y="233"/>
                  </a:cubicBezTo>
                  <a:cubicBezTo>
                    <a:pt x="6058" y="233"/>
                    <a:pt x="6058" y="233"/>
                    <a:pt x="6058" y="233"/>
                  </a:cubicBezTo>
                  <a:cubicBezTo>
                    <a:pt x="5569" y="847"/>
                    <a:pt x="5569" y="847"/>
                    <a:pt x="5569" y="847"/>
                  </a:cubicBezTo>
                  <a:cubicBezTo>
                    <a:pt x="5569" y="1011"/>
                    <a:pt x="5569" y="1011"/>
                    <a:pt x="5569" y="1011"/>
                  </a:cubicBezTo>
                  <a:cubicBezTo>
                    <a:pt x="6273" y="1011"/>
                    <a:pt x="6273" y="1011"/>
                    <a:pt x="6273" y="1011"/>
                  </a:cubicBezTo>
                  <a:cubicBezTo>
                    <a:pt x="6273" y="847"/>
                    <a:pt x="6273" y="847"/>
                    <a:pt x="6273" y="847"/>
                  </a:cubicBezTo>
                  <a:cubicBezTo>
                    <a:pt x="5788" y="847"/>
                    <a:pt x="5788" y="847"/>
                    <a:pt x="5788" y="847"/>
                  </a:cubicBezTo>
                  <a:lnTo>
                    <a:pt x="6272" y="2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C1EA7D7E-2557-5082-F18F-4147654AD94A}"/>
              </a:ext>
            </a:extLst>
          </p:cNvPr>
          <p:cNvGrpSpPr>
            <a:grpSpLocks noChangeAspect="1"/>
          </p:cNvGrpSpPr>
          <p:nvPr/>
        </p:nvGrpSpPr>
        <p:grpSpPr>
          <a:xfrm>
            <a:off x="1712954" y="1766897"/>
            <a:ext cx="108000" cy="108000"/>
            <a:chOff x="961227" y="5651700"/>
            <a:chExt cx="54000" cy="54000"/>
          </a:xfrm>
        </p:grpSpPr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81604D8E-6636-4FCB-A3E5-66F0910C2D5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EF6C6866-1544-9CB8-5F6D-4E85000CDA0C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90DB3DF-529B-2EFF-28C1-7CDF8810CFCA}"/>
              </a:ext>
            </a:extLst>
          </p:cNvPr>
          <p:cNvGrpSpPr>
            <a:grpSpLocks noChangeAspect="1"/>
          </p:cNvGrpSpPr>
          <p:nvPr/>
        </p:nvGrpSpPr>
        <p:grpSpPr>
          <a:xfrm>
            <a:off x="4468097" y="1093008"/>
            <a:ext cx="108000" cy="108000"/>
            <a:chOff x="961227" y="5651700"/>
            <a:chExt cx="54000" cy="54000"/>
          </a:xfrm>
        </p:grpSpPr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D47E3DDB-C6D2-A11D-4319-B88A8BEEB4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0CC1070E-1AE3-7FBC-F930-B4D43DD04F02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Espace réservé du texte 33">
            <a:extLst>
              <a:ext uri="{FF2B5EF4-FFF2-40B4-BE49-F238E27FC236}">
                <a16:creationId xmlns:a16="http://schemas.microsoft.com/office/drawing/2014/main" id="{2C6D1073-A9F5-B632-4AAF-799AA3498D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94000" y="5410584"/>
            <a:ext cx="1834225" cy="369332"/>
          </a:xfrm>
          <a:prstGeom prst="rect">
            <a:avLst/>
          </a:prstGeom>
        </p:spPr>
        <p:txBody>
          <a:bodyPr wrap="square" lIns="0" rIns="0" anchor="ctr">
            <a:spAutoFit/>
          </a:bodyPr>
          <a:lstStyle>
            <a:lvl1pPr marL="0" indent="0" algn="r">
              <a:buNone/>
              <a:defRPr cap="all" baseline="0">
                <a:solidFill>
                  <a:schemeClr val="accent1"/>
                </a:solidFill>
                <a:latin typeface="MBLZ text" pitchFamily="2" charset="0"/>
              </a:defRPr>
            </a:lvl1pPr>
          </a:lstStyle>
          <a:p>
            <a:pPr lvl="0"/>
            <a:r>
              <a:rPr lang="fr-FR" dirty="0"/>
              <a:t>— </a:t>
            </a:r>
            <a:r>
              <a:rPr lang="fr-FR" dirty="0" err="1"/>
              <a:t>dd.MM.YYYY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984957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—SYMBO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F9ECD185-A6B9-964C-2AAC-510B4E1536F1}"/>
              </a:ext>
            </a:extLst>
          </p:cNvPr>
          <p:cNvCxnSpPr>
            <a:cxnSpLocks/>
          </p:cNvCxnSpPr>
          <p:nvPr/>
        </p:nvCxnSpPr>
        <p:spPr>
          <a:xfrm>
            <a:off x="2708275" y="1485000"/>
            <a:ext cx="0" cy="4110251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18EF5925-C040-5EA5-EF71-200D44EDC0C6}"/>
              </a:ext>
            </a:extLst>
          </p:cNvPr>
          <p:cNvCxnSpPr>
            <a:cxnSpLocks/>
            <a:endCxn id="2" idx="1"/>
          </p:cNvCxnSpPr>
          <p:nvPr/>
        </p:nvCxnSpPr>
        <p:spPr>
          <a:xfrm>
            <a:off x="2708275" y="5595251"/>
            <a:ext cx="5331725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D124500B-B7A6-5B7A-C2E8-A9395533BF11}"/>
              </a:ext>
            </a:extLst>
          </p:cNvPr>
          <p:cNvGrpSpPr>
            <a:grpSpLocks noChangeAspect="1"/>
          </p:cNvGrpSpPr>
          <p:nvPr/>
        </p:nvGrpSpPr>
        <p:grpSpPr>
          <a:xfrm>
            <a:off x="2656694" y="5541250"/>
            <a:ext cx="108000" cy="108000"/>
            <a:chOff x="961227" y="5651700"/>
            <a:chExt cx="54000" cy="54000"/>
          </a:xfrm>
        </p:grpSpPr>
        <p:cxnSp>
          <p:nvCxnSpPr>
            <p:cNvPr id="38" name="Connecteur droit 37">
              <a:extLst>
                <a:ext uri="{FF2B5EF4-FFF2-40B4-BE49-F238E27FC236}">
                  <a16:creationId xmlns:a16="http://schemas.microsoft.com/office/drawing/2014/main" id="{0C4D6EEA-C13B-8C43-DC83-A2E1B27F92D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36EAC6F3-2FCA-74D3-A90C-BCEF44D118BC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2202AAF0-4B58-8A28-2948-BE5FBFA05F49}"/>
              </a:ext>
            </a:extLst>
          </p:cNvPr>
          <p:cNvCxnSpPr>
            <a:cxnSpLocks/>
          </p:cNvCxnSpPr>
          <p:nvPr/>
        </p:nvCxnSpPr>
        <p:spPr>
          <a:xfrm>
            <a:off x="2708275" y="1485000"/>
            <a:ext cx="721995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 26">
            <a:extLst>
              <a:ext uri="{FF2B5EF4-FFF2-40B4-BE49-F238E27FC236}">
                <a16:creationId xmlns:a16="http://schemas.microsoft.com/office/drawing/2014/main" id="{E2FE2949-3E63-CF24-C76E-9CDD0D847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75" y="619063"/>
            <a:ext cx="2225000" cy="2231812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86296A5C-A74C-BF69-545B-2BECED0D864B}"/>
              </a:ext>
            </a:extLst>
          </p:cNvPr>
          <p:cNvCxnSpPr>
            <a:cxnSpLocks/>
          </p:cNvCxnSpPr>
          <p:nvPr/>
        </p:nvCxnSpPr>
        <p:spPr>
          <a:xfrm>
            <a:off x="9928225" y="1485000"/>
            <a:ext cx="0" cy="3892763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e 8">
            <a:extLst>
              <a:ext uri="{FF2B5EF4-FFF2-40B4-BE49-F238E27FC236}">
                <a16:creationId xmlns:a16="http://schemas.microsoft.com/office/drawing/2014/main" id="{16B25FC0-F191-D1B0-26C2-B82C92EDCDCC}"/>
              </a:ext>
            </a:extLst>
          </p:cNvPr>
          <p:cNvGrpSpPr>
            <a:grpSpLocks noChangeAspect="1"/>
          </p:cNvGrpSpPr>
          <p:nvPr/>
        </p:nvGrpSpPr>
        <p:grpSpPr>
          <a:xfrm>
            <a:off x="9871843" y="1430978"/>
            <a:ext cx="108000" cy="108000"/>
            <a:chOff x="961227" y="5651700"/>
            <a:chExt cx="54000" cy="54000"/>
          </a:xfrm>
        </p:grpSpPr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056F4769-B61B-5D9B-0369-AE34BC5924C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43092F08-C92A-D46C-AAE1-F9F81E2C474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itre 31">
            <a:extLst>
              <a:ext uri="{FF2B5EF4-FFF2-40B4-BE49-F238E27FC236}">
                <a16:creationId xmlns:a16="http://schemas.microsoft.com/office/drawing/2014/main" id="{C43E58CB-02A4-0E32-E7EF-574CBE5C0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6759" y="4701299"/>
            <a:ext cx="6509081" cy="779701"/>
          </a:xfrm>
        </p:spPr>
        <p:txBody>
          <a:bodyPr wrap="square" rIns="0" anchor="b">
            <a:spAutoFit/>
          </a:bodyPr>
          <a:lstStyle>
            <a:lvl1pPr>
              <a:lnSpc>
                <a:spcPct val="60000"/>
              </a:lnSpc>
              <a:defRPr sz="8000" baseline="0"/>
            </a:lvl1pPr>
          </a:lstStyle>
          <a:p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2B73F4F-C3FD-21EC-6506-6ACC6B043237}"/>
              </a:ext>
            </a:extLst>
          </p:cNvPr>
          <p:cNvSpPr/>
          <p:nvPr/>
        </p:nvSpPr>
        <p:spPr>
          <a:xfrm>
            <a:off x="8040000" y="5377763"/>
            <a:ext cx="2079493" cy="434975"/>
          </a:xfrm>
          <a:prstGeom prst="rect">
            <a:avLst/>
          </a:prstGeom>
          <a:noFill/>
          <a:ln>
            <a:solidFill>
              <a:srgbClr val="2828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" name="Groupe 12">
            <a:extLst>
              <a:ext uri="{FF2B5EF4-FFF2-40B4-BE49-F238E27FC236}">
                <a16:creationId xmlns:a16="http://schemas.microsoft.com/office/drawing/2014/main" id="{6FD92194-DF09-F1FB-2995-164CDDBFFF06}"/>
              </a:ext>
            </a:extLst>
          </p:cNvPr>
          <p:cNvGrpSpPr>
            <a:grpSpLocks noChangeAspect="1"/>
          </p:cNvGrpSpPr>
          <p:nvPr/>
        </p:nvGrpSpPr>
        <p:grpSpPr>
          <a:xfrm>
            <a:off x="10065371" y="5323763"/>
            <a:ext cx="108000" cy="108000"/>
            <a:chOff x="961227" y="5651700"/>
            <a:chExt cx="54000" cy="54000"/>
          </a:xfrm>
        </p:grpSpPr>
        <p:cxnSp>
          <p:nvCxnSpPr>
            <p:cNvPr id="4" name="Connecteur droit 13">
              <a:extLst>
                <a:ext uri="{FF2B5EF4-FFF2-40B4-BE49-F238E27FC236}">
                  <a16:creationId xmlns:a16="http://schemas.microsoft.com/office/drawing/2014/main" id="{EFF53F04-B56A-4754-96DD-F525A42CA21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Connecteur droit 14">
              <a:extLst>
                <a:ext uri="{FF2B5EF4-FFF2-40B4-BE49-F238E27FC236}">
                  <a16:creationId xmlns:a16="http://schemas.microsoft.com/office/drawing/2014/main" id="{06F705CF-7DB5-A43C-D55D-80F5CC56AA1C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Espace réservé du texte 33">
            <a:extLst>
              <a:ext uri="{FF2B5EF4-FFF2-40B4-BE49-F238E27FC236}">
                <a16:creationId xmlns:a16="http://schemas.microsoft.com/office/drawing/2014/main" id="{1281F16D-843F-1BB6-790A-170FB6B11D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94000" y="5410584"/>
            <a:ext cx="1834225" cy="369332"/>
          </a:xfrm>
          <a:prstGeom prst="rect">
            <a:avLst/>
          </a:prstGeom>
        </p:spPr>
        <p:txBody>
          <a:bodyPr wrap="square" lIns="0" rIns="0" anchor="ctr">
            <a:spAutoFit/>
          </a:bodyPr>
          <a:lstStyle>
            <a:lvl1pPr marL="0" indent="0" algn="r">
              <a:buNone/>
              <a:defRPr cap="all" baseline="0">
                <a:solidFill>
                  <a:schemeClr val="accent1"/>
                </a:solidFill>
                <a:latin typeface="MBLZ text" pitchFamily="2" charset="0"/>
              </a:defRPr>
            </a:lvl1pPr>
          </a:lstStyle>
          <a:p>
            <a:pPr lvl="0"/>
            <a:r>
              <a:rPr lang="fr-FR" dirty="0"/>
              <a:t>— </a:t>
            </a:r>
            <a:r>
              <a:rPr lang="fr-FR" dirty="0" err="1"/>
              <a:t>dd.MM.YYYY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573351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—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E2FE2949-3E63-CF24-C76E-9CDD0D847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" y="6523037"/>
            <a:ext cx="236536" cy="237260"/>
          </a:xfrm>
          <a:prstGeom prst="rect">
            <a:avLst/>
          </a:prstGeom>
        </p:spPr>
      </p:pic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F9ECD185-A6B9-964C-2AAC-510B4E1536F1}"/>
              </a:ext>
            </a:extLst>
          </p:cNvPr>
          <p:cNvCxnSpPr>
            <a:cxnSpLocks/>
          </p:cNvCxnSpPr>
          <p:nvPr/>
        </p:nvCxnSpPr>
        <p:spPr>
          <a:xfrm rot="5400000">
            <a:off x="-720725" y="3429000"/>
            <a:ext cx="68580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18EF5925-C040-5EA5-EF71-200D44EDC0C6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texte 33">
            <a:extLst>
              <a:ext uri="{FF2B5EF4-FFF2-40B4-BE49-F238E27FC236}">
                <a16:creationId xmlns:a16="http://schemas.microsoft.com/office/drawing/2014/main" id="{8940CF40-D238-871A-4FD0-576181CDE7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61989" y="351000"/>
            <a:ext cx="2562818" cy="3139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01.</a:t>
            </a:r>
          </a:p>
        </p:txBody>
      </p:sp>
      <p:sp>
        <p:nvSpPr>
          <p:cNvPr id="5" name="Espace réservé du texte 33">
            <a:extLst>
              <a:ext uri="{FF2B5EF4-FFF2-40B4-BE49-F238E27FC236}">
                <a16:creationId xmlns:a16="http://schemas.microsoft.com/office/drawing/2014/main" id="{4CC0703E-BBCF-CC3C-D361-2F450D06B9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61989" y="598238"/>
            <a:ext cx="2562818" cy="26674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6" name="Espace réservé du texte 33">
            <a:extLst>
              <a:ext uri="{FF2B5EF4-FFF2-40B4-BE49-F238E27FC236}">
                <a16:creationId xmlns:a16="http://schemas.microsoft.com/office/drawing/2014/main" id="{A99A8CC4-2B07-E655-8792-469197E742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61989" y="1009049"/>
            <a:ext cx="2562818" cy="3139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02.</a:t>
            </a:r>
          </a:p>
        </p:txBody>
      </p:sp>
      <p:sp>
        <p:nvSpPr>
          <p:cNvPr id="7" name="Espace réservé du texte 33">
            <a:extLst>
              <a:ext uri="{FF2B5EF4-FFF2-40B4-BE49-F238E27FC236}">
                <a16:creationId xmlns:a16="http://schemas.microsoft.com/office/drawing/2014/main" id="{FF34514F-DCD8-7BF4-B773-9923637D9F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61989" y="1246238"/>
            <a:ext cx="2562818" cy="26674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8" name="Espace réservé du texte 33">
            <a:extLst>
              <a:ext uri="{FF2B5EF4-FFF2-40B4-BE49-F238E27FC236}">
                <a16:creationId xmlns:a16="http://schemas.microsoft.com/office/drawing/2014/main" id="{AA34CCDA-0E39-4336-FCFF-0EFCA0E6B0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61989" y="1737198"/>
            <a:ext cx="2562818" cy="3139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03.</a:t>
            </a:r>
          </a:p>
        </p:txBody>
      </p:sp>
      <p:sp>
        <p:nvSpPr>
          <p:cNvPr id="9" name="Espace réservé du texte 33">
            <a:extLst>
              <a:ext uri="{FF2B5EF4-FFF2-40B4-BE49-F238E27FC236}">
                <a16:creationId xmlns:a16="http://schemas.microsoft.com/office/drawing/2014/main" id="{13C6DEDB-2181-4704-2910-927A963056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61989" y="1971000"/>
            <a:ext cx="2562818" cy="26674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0" name="Espace réservé du texte 33">
            <a:extLst>
              <a:ext uri="{FF2B5EF4-FFF2-40B4-BE49-F238E27FC236}">
                <a16:creationId xmlns:a16="http://schemas.microsoft.com/office/drawing/2014/main" id="{12D4F251-CCD0-5F74-196D-D683B563CC0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61989" y="2413049"/>
            <a:ext cx="2562818" cy="3139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04.</a:t>
            </a:r>
          </a:p>
        </p:txBody>
      </p:sp>
      <p:sp>
        <p:nvSpPr>
          <p:cNvPr id="11" name="Espace réservé du texte 33">
            <a:extLst>
              <a:ext uri="{FF2B5EF4-FFF2-40B4-BE49-F238E27FC236}">
                <a16:creationId xmlns:a16="http://schemas.microsoft.com/office/drawing/2014/main" id="{87121A88-C55D-29CA-3A3A-3FE0AB0C5DE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161989" y="2673000"/>
            <a:ext cx="2562818" cy="26674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2" name="Espace réservé du texte 33">
            <a:extLst>
              <a:ext uri="{FF2B5EF4-FFF2-40B4-BE49-F238E27FC236}">
                <a16:creationId xmlns:a16="http://schemas.microsoft.com/office/drawing/2014/main" id="{6B080CA1-2878-174C-FF23-860BE54C6C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58569" y="3120763"/>
            <a:ext cx="2562818" cy="3139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05.</a:t>
            </a:r>
          </a:p>
        </p:txBody>
      </p:sp>
      <p:sp>
        <p:nvSpPr>
          <p:cNvPr id="13" name="Espace réservé du texte 33">
            <a:extLst>
              <a:ext uri="{FF2B5EF4-FFF2-40B4-BE49-F238E27FC236}">
                <a16:creationId xmlns:a16="http://schemas.microsoft.com/office/drawing/2014/main" id="{2A43046B-2DA7-2375-EA7E-184078D62C8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158569" y="3375000"/>
            <a:ext cx="2562818" cy="26674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4" name="Espace réservé du texte 33">
            <a:extLst>
              <a:ext uri="{FF2B5EF4-FFF2-40B4-BE49-F238E27FC236}">
                <a16:creationId xmlns:a16="http://schemas.microsoft.com/office/drawing/2014/main" id="{C1E578D2-5D4E-A231-B2F0-D4B02E59F0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67400" y="351000"/>
            <a:ext cx="2562818" cy="3139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06.</a:t>
            </a:r>
          </a:p>
        </p:txBody>
      </p:sp>
      <p:sp>
        <p:nvSpPr>
          <p:cNvPr id="15" name="Espace réservé du texte 33">
            <a:extLst>
              <a:ext uri="{FF2B5EF4-FFF2-40B4-BE49-F238E27FC236}">
                <a16:creationId xmlns:a16="http://schemas.microsoft.com/office/drawing/2014/main" id="{4B524F87-8436-51A5-8035-88FD6EF5C05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867400" y="598238"/>
            <a:ext cx="2562818" cy="26674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6" name="Espace réservé du texte 33">
            <a:extLst>
              <a:ext uri="{FF2B5EF4-FFF2-40B4-BE49-F238E27FC236}">
                <a16:creationId xmlns:a16="http://schemas.microsoft.com/office/drawing/2014/main" id="{4DC23C22-E7FD-E3BF-F3F2-05CD56F76E1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67400" y="1009049"/>
            <a:ext cx="2562818" cy="3139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07.</a:t>
            </a:r>
          </a:p>
        </p:txBody>
      </p:sp>
      <p:sp>
        <p:nvSpPr>
          <p:cNvPr id="17" name="Espace réservé du texte 33">
            <a:extLst>
              <a:ext uri="{FF2B5EF4-FFF2-40B4-BE49-F238E27FC236}">
                <a16:creationId xmlns:a16="http://schemas.microsoft.com/office/drawing/2014/main" id="{3132FA00-0C6B-46C2-5F25-2DD39001A8B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867400" y="1246238"/>
            <a:ext cx="2562818" cy="26674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8" name="Espace réservé du texte 33">
            <a:extLst>
              <a:ext uri="{FF2B5EF4-FFF2-40B4-BE49-F238E27FC236}">
                <a16:creationId xmlns:a16="http://schemas.microsoft.com/office/drawing/2014/main" id="{0A406CAC-282C-3CD2-6179-AF4DD042CC8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67400" y="1737198"/>
            <a:ext cx="2562818" cy="3139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08.</a:t>
            </a:r>
          </a:p>
        </p:txBody>
      </p:sp>
      <p:sp>
        <p:nvSpPr>
          <p:cNvPr id="19" name="Espace réservé du texte 33">
            <a:extLst>
              <a:ext uri="{FF2B5EF4-FFF2-40B4-BE49-F238E27FC236}">
                <a16:creationId xmlns:a16="http://schemas.microsoft.com/office/drawing/2014/main" id="{F74FFA44-ECE6-B1AB-508E-88243639028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867400" y="1971000"/>
            <a:ext cx="2562818" cy="26674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0" name="Espace réservé du texte 33">
            <a:extLst>
              <a:ext uri="{FF2B5EF4-FFF2-40B4-BE49-F238E27FC236}">
                <a16:creationId xmlns:a16="http://schemas.microsoft.com/office/drawing/2014/main" id="{76D9986E-5CBF-B148-11C4-0EEEC599034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67400" y="2413049"/>
            <a:ext cx="2562818" cy="3139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09.</a:t>
            </a:r>
          </a:p>
        </p:txBody>
      </p:sp>
      <p:sp>
        <p:nvSpPr>
          <p:cNvPr id="21" name="Espace réservé du texte 33">
            <a:extLst>
              <a:ext uri="{FF2B5EF4-FFF2-40B4-BE49-F238E27FC236}">
                <a16:creationId xmlns:a16="http://schemas.microsoft.com/office/drawing/2014/main" id="{87397014-48BC-EEF6-AFA2-1192D23384C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867400" y="2673000"/>
            <a:ext cx="2562818" cy="26674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4" name="Espace réservé du texte 33">
            <a:extLst>
              <a:ext uri="{FF2B5EF4-FFF2-40B4-BE49-F238E27FC236}">
                <a16:creationId xmlns:a16="http://schemas.microsoft.com/office/drawing/2014/main" id="{09FD8FC3-847A-D9B8-CD7C-C48E02C29A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863980" y="3120763"/>
            <a:ext cx="2562818" cy="3139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10.</a:t>
            </a:r>
          </a:p>
        </p:txBody>
      </p:sp>
      <p:sp>
        <p:nvSpPr>
          <p:cNvPr id="25" name="Espace réservé du texte 33">
            <a:extLst>
              <a:ext uri="{FF2B5EF4-FFF2-40B4-BE49-F238E27FC236}">
                <a16:creationId xmlns:a16="http://schemas.microsoft.com/office/drawing/2014/main" id="{37E7C71F-444A-6305-4D07-1FC78E35BE1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863980" y="3375000"/>
            <a:ext cx="2562818" cy="26674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6" name="Espace réservé du texte 33">
            <a:extLst>
              <a:ext uri="{FF2B5EF4-FFF2-40B4-BE49-F238E27FC236}">
                <a16:creationId xmlns:a16="http://schemas.microsoft.com/office/drawing/2014/main" id="{B02FB306-1F13-2BB6-F5C6-4ED8BC7DCF7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581571" y="351000"/>
            <a:ext cx="2562818" cy="3139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11.</a:t>
            </a:r>
          </a:p>
        </p:txBody>
      </p:sp>
      <p:sp>
        <p:nvSpPr>
          <p:cNvPr id="28" name="Espace réservé du texte 33">
            <a:extLst>
              <a:ext uri="{FF2B5EF4-FFF2-40B4-BE49-F238E27FC236}">
                <a16:creationId xmlns:a16="http://schemas.microsoft.com/office/drawing/2014/main" id="{5F12A189-3E38-9460-0464-6A261BBA6D1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581571" y="598238"/>
            <a:ext cx="2562818" cy="26674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9" name="Espace réservé du texte 33">
            <a:extLst>
              <a:ext uri="{FF2B5EF4-FFF2-40B4-BE49-F238E27FC236}">
                <a16:creationId xmlns:a16="http://schemas.microsoft.com/office/drawing/2014/main" id="{B5A76B66-B224-9685-1791-2458D475A21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581571" y="1009049"/>
            <a:ext cx="2562818" cy="3139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12.</a:t>
            </a:r>
          </a:p>
        </p:txBody>
      </p:sp>
      <p:sp>
        <p:nvSpPr>
          <p:cNvPr id="30" name="Espace réservé du texte 33">
            <a:extLst>
              <a:ext uri="{FF2B5EF4-FFF2-40B4-BE49-F238E27FC236}">
                <a16:creationId xmlns:a16="http://schemas.microsoft.com/office/drawing/2014/main" id="{CDE358BC-6550-DADC-796F-B59495018E6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581571" y="1246238"/>
            <a:ext cx="2562818" cy="26674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32" name="Espace réservé du texte 33">
            <a:extLst>
              <a:ext uri="{FF2B5EF4-FFF2-40B4-BE49-F238E27FC236}">
                <a16:creationId xmlns:a16="http://schemas.microsoft.com/office/drawing/2014/main" id="{879F0447-FDE0-1862-DF13-8CD2203006A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581571" y="1737198"/>
            <a:ext cx="2562818" cy="3139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13.</a:t>
            </a:r>
          </a:p>
        </p:txBody>
      </p:sp>
      <p:sp>
        <p:nvSpPr>
          <p:cNvPr id="33" name="Espace réservé du texte 33">
            <a:extLst>
              <a:ext uri="{FF2B5EF4-FFF2-40B4-BE49-F238E27FC236}">
                <a16:creationId xmlns:a16="http://schemas.microsoft.com/office/drawing/2014/main" id="{9B694A08-8B12-9090-4F1E-B9BDA8776DF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581571" y="1971000"/>
            <a:ext cx="2562818" cy="26674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grpSp>
        <p:nvGrpSpPr>
          <p:cNvPr id="45" name="Group 4">
            <a:extLst>
              <a:ext uri="{FF2B5EF4-FFF2-40B4-BE49-F238E27FC236}">
                <a16:creationId xmlns:a16="http://schemas.microsoft.com/office/drawing/2014/main" id="{8FB53545-3BE3-CF7F-E275-E9E7469C8F6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51326" y="4404172"/>
            <a:ext cx="8583474" cy="1616235"/>
            <a:chOff x="1328" y="1689"/>
            <a:chExt cx="5024" cy="946"/>
          </a:xfrm>
          <a:solidFill>
            <a:srgbClr val="141414"/>
          </a:solidFill>
        </p:grpSpPr>
        <p:sp>
          <p:nvSpPr>
            <p:cNvPr id="47" name="Freeform 5">
              <a:extLst>
                <a:ext uri="{FF2B5EF4-FFF2-40B4-BE49-F238E27FC236}">
                  <a16:creationId xmlns:a16="http://schemas.microsoft.com/office/drawing/2014/main" id="{73BB2139-A79E-E3A5-D324-9279630428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28" y="1704"/>
              <a:ext cx="868" cy="917"/>
            </a:xfrm>
            <a:custGeom>
              <a:avLst/>
              <a:gdLst>
                <a:gd name="T0" fmla="*/ 595 w 868"/>
                <a:gd name="T1" fmla="*/ 0 h 917"/>
                <a:gd name="T2" fmla="*/ 868 w 868"/>
                <a:gd name="T3" fmla="*/ 917 h 917"/>
                <a:gd name="T4" fmla="*/ 643 w 868"/>
                <a:gd name="T5" fmla="*/ 917 h 917"/>
                <a:gd name="T6" fmla="*/ 595 w 868"/>
                <a:gd name="T7" fmla="*/ 738 h 917"/>
                <a:gd name="T8" fmla="*/ 263 w 868"/>
                <a:gd name="T9" fmla="*/ 738 h 917"/>
                <a:gd name="T10" fmla="*/ 216 w 868"/>
                <a:gd name="T11" fmla="*/ 917 h 917"/>
                <a:gd name="T12" fmla="*/ 0 w 868"/>
                <a:gd name="T13" fmla="*/ 917 h 917"/>
                <a:gd name="T14" fmla="*/ 273 w 868"/>
                <a:gd name="T15" fmla="*/ 0 h 917"/>
                <a:gd name="T16" fmla="*/ 595 w 868"/>
                <a:gd name="T17" fmla="*/ 0 h 917"/>
                <a:gd name="T18" fmla="*/ 318 w 868"/>
                <a:gd name="T19" fmla="*/ 544 h 917"/>
                <a:gd name="T20" fmla="*/ 543 w 868"/>
                <a:gd name="T21" fmla="*/ 544 h 917"/>
                <a:gd name="T22" fmla="*/ 429 w 868"/>
                <a:gd name="T23" fmla="*/ 155 h 917"/>
                <a:gd name="T24" fmla="*/ 318 w 868"/>
                <a:gd name="T25" fmla="*/ 544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68" h="917">
                  <a:moveTo>
                    <a:pt x="595" y="0"/>
                  </a:moveTo>
                  <a:lnTo>
                    <a:pt x="868" y="917"/>
                  </a:lnTo>
                  <a:lnTo>
                    <a:pt x="643" y="917"/>
                  </a:lnTo>
                  <a:lnTo>
                    <a:pt x="595" y="738"/>
                  </a:lnTo>
                  <a:lnTo>
                    <a:pt x="263" y="738"/>
                  </a:lnTo>
                  <a:lnTo>
                    <a:pt x="216" y="917"/>
                  </a:lnTo>
                  <a:lnTo>
                    <a:pt x="0" y="917"/>
                  </a:lnTo>
                  <a:lnTo>
                    <a:pt x="273" y="0"/>
                  </a:lnTo>
                  <a:lnTo>
                    <a:pt x="595" y="0"/>
                  </a:lnTo>
                  <a:close/>
                  <a:moveTo>
                    <a:pt x="318" y="544"/>
                  </a:moveTo>
                  <a:lnTo>
                    <a:pt x="543" y="544"/>
                  </a:lnTo>
                  <a:lnTo>
                    <a:pt x="429" y="155"/>
                  </a:lnTo>
                  <a:lnTo>
                    <a:pt x="318" y="5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id="{FF3444D3-E129-2F55-F3FF-D7043B7F77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99" y="1689"/>
              <a:ext cx="790" cy="946"/>
            </a:xfrm>
            <a:custGeom>
              <a:avLst/>
              <a:gdLst>
                <a:gd name="T0" fmla="*/ 169 w 333"/>
                <a:gd name="T1" fmla="*/ 251 h 396"/>
                <a:gd name="T2" fmla="*/ 169 w 333"/>
                <a:gd name="T3" fmla="*/ 173 h 396"/>
                <a:gd name="T4" fmla="*/ 333 w 333"/>
                <a:gd name="T5" fmla="*/ 173 h 396"/>
                <a:gd name="T6" fmla="*/ 333 w 333"/>
                <a:gd name="T7" fmla="*/ 173 h 396"/>
                <a:gd name="T8" fmla="*/ 333 w 333"/>
                <a:gd name="T9" fmla="*/ 241 h 396"/>
                <a:gd name="T10" fmla="*/ 313 w 333"/>
                <a:gd name="T11" fmla="*/ 322 h 396"/>
                <a:gd name="T12" fmla="*/ 256 w 333"/>
                <a:gd name="T13" fmla="*/ 377 h 396"/>
                <a:gd name="T14" fmla="*/ 170 w 333"/>
                <a:gd name="T15" fmla="*/ 396 h 396"/>
                <a:gd name="T16" fmla="*/ 83 w 333"/>
                <a:gd name="T17" fmla="*/ 376 h 396"/>
                <a:gd name="T18" fmla="*/ 22 w 333"/>
                <a:gd name="T19" fmla="*/ 319 h 396"/>
                <a:gd name="T20" fmla="*/ 0 w 333"/>
                <a:gd name="T21" fmla="*/ 237 h 396"/>
                <a:gd name="T22" fmla="*/ 0 w 333"/>
                <a:gd name="T23" fmla="*/ 160 h 396"/>
                <a:gd name="T24" fmla="*/ 22 w 333"/>
                <a:gd name="T25" fmla="*/ 78 h 396"/>
                <a:gd name="T26" fmla="*/ 82 w 333"/>
                <a:gd name="T27" fmla="*/ 21 h 396"/>
                <a:gd name="T28" fmla="*/ 168 w 333"/>
                <a:gd name="T29" fmla="*/ 0 h 396"/>
                <a:gd name="T30" fmla="*/ 241 w 333"/>
                <a:gd name="T31" fmla="*/ 15 h 396"/>
                <a:gd name="T32" fmla="*/ 298 w 333"/>
                <a:gd name="T33" fmla="*/ 60 h 396"/>
                <a:gd name="T34" fmla="*/ 330 w 333"/>
                <a:gd name="T35" fmla="*/ 141 h 396"/>
                <a:gd name="T36" fmla="*/ 237 w 333"/>
                <a:gd name="T37" fmla="*/ 141 h 396"/>
                <a:gd name="T38" fmla="*/ 213 w 333"/>
                <a:gd name="T39" fmla="*/ 98 h 396"/>
                <a:gd name="T40" fmla="*/ 168 w 333"/>
                <a:gd name="T41" fmla="*/ 84 h 396"/>
                <a:gd name="T42" fmla="*/ 114 w 333"/>
                <a:gd name="T43" fmla="*/ 105 h 396"/>
                <a:gd name="T44" fmla="*/ 93 w 333"/>
                <a:gd name="T45" fmla="*/ 160 h 396"/>
                <a:gd name="T46" fmla="*/ 93 w 333"/>
                <a:gd name="T47" fmla="*/ 237 h 396"/>
                <a:gd name="T48" fmla="*/ 115 w 333"/>
                <a:gd name="T49" fmla="*/ 292 h 396"/>
                <a:gd name="T50" fmla="*/ 169 w 333"/>
                <a:gd name="T51" fmla="*/ 312 h 396"/>
                <a:gd name="T52" fmla="*/ 220 w 333"/>
                <a:gd name="T53" fmla="*/ 297 h 396"/>
                <a:gd name="T54" fmla="*/ 243 w 333"/>
                <a:gd name="T55" fmla="*/ 251 h 396"/>
                <a:gd name="T56" fmla="*/ 169 w 333"/>
                <a:gd name="T57" fmla="*/ 251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33" h="396">
                  <a:moveTo>
                    <a:pt x="169" y="251"/>
                  </a:moveTo>
                  <a:cubicBezTo>
                    <a:pt x="169" y="173"/>
                    <a:pt x="169" y="173"/>
                    <a:pt x="169" y="173"/>
                  </a:cubicBezTo>
                  <a:cubicBezTo>
                    <a:pt x="333" y="173"/>
                    <a:pt x="333" y="173"/>
                    <a:pt x="333" y="173"/>
                  </a:cubicBezTo>
                  <a:cubicBezTo>
                    <a:pt x="333" y="173"/>
                    <a:pt x="333" y="173"/>
                    <a:pt x="333" y="173"/>
                  </a:cubicBezTo>
                  <a:cubicBezTo>
                    <a:pt x="333" y="241"/>
                    <a:pt x="333" y="241"/>
                    <a:pt x="333" y="241"/>
                  </a:cubicBezTo>
                  <a:cubicBezTo>
                    <a:pt x="333" y="271"/>
                    <a:pt x="326" y="298"/>
                    <a:pt x="313" y="322"/>
                  </a:cubicBezTo>
                  <a:cubicBezTo>
                    <a:pt x="299" y="345"/>
                    <a:pt x="280" y="363"/>
                    <a:pt x="256" y="377"/>
                  </a:cubicBezTo>
                  <a:cubicBezTo>
                    <a:pt x="231" y="390"/>
                    <a:pt x="202" y="396"/>
                    <a:pt x="170" y="396"/>
                  </a:cubicBezTo>
                  <a:cubicBezTo>
                    <a:pt x="138" y="396"/>
                    <a:pt x="109" y="389"/>
                    <a:pt x="83" y="376"/>
                  </a:cubicBezTo>
                  <a:cubicBezTo>
                    <a:pt x="57" y="362"/>
                    <a:pt x="37" y="343"/>
                    <a:pt x="22" y="319"/>
                  </a:cubicBezTo>
                  <a:cubicBezTo>
                    <a:pt x="8" y="294"/>
                    <a:pt x="0" y="267"/>
                    <a:pt x="0" y="237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0" y="130"/>
                    <a:pt x="7" y="102"/>
                    <a:pt x="22" y="78"/>
                  </a:cubicBezTo>
                  <a:cubicBezTo>
                    <a:pt x="36" y="54"/>
                    <a:pt x="56" y="35"/>
                    <a:pt x="82" y="21"/>
                  </a:cubicBezTo>
                  <a:cubicBezTo>
                    <a:pt x="107" y="7"/>
                    <a:pt x="136" y="0"/>
                    <a:pt x="168" y="0"/>
                  </a:cubicBezTo>
                  <a:cubicBezTo>
                    <a:pt x="195" y="0"/>
                    <a:pt x="219" y="5"/>
                    <a:pt x="241" y="15"/>
                  </a:cubicBezTo>
                  <a:cubicBezTo>
                    <a:pt x="264" y="24"/>
                    <a:pt x="283" y="39"/>
                    <a:pt x="298" y="60"/>
                  </a:cubicBezTo>
                  <a:cubicBezTo>
                    <a:pt x="314" y="81"/>
                    <a:pt x="325" y="108"/>
                    <a:pt x="330" y="141"/>
                  </a:cubicBezTo>
                  <a:cubicBezTo>
                    <a:pt x="237" y="141"/>
                    <a:pt x="237" y="141"/>
                    <a:pt x="237" y="141"/>
                  </a:cubicBezTo>
                  <a:cubicBezTo>
                    <a:pt x="233" y="122"/>
                    <a:pt x="225" y="108"/>
                    <a:pt x="213" y="98"/>
                  </a:cubicBezTo>
                  <a:cubicBezTo>
                    <a:pt x="201" y="89"/>
                    <a:pt x="186" y="84"/>
                    <a:pt x="168" y="84"/>
                  </a:cubicBezTo>
                  <a:cubicBezTo>
                    <a:pt x="145" y="84"/>
                    <a:pt x="127" y="91"/>
                    <a:pt x="114" y="105"/>
                  </a:cubicBezTo>
                  <a:cubicBezTo>
                    <a:pt x="100" y="119"/>
                    <a:pt x="93" y="137"/>
                    <a:pt x="93" y="160"/>
                  </a:cubicBezTo>
                  <a:cubicBezTo>
                    <a:pt x="93" y="237"/>
                    <a:pt x="93" y="237"/>
                    <a:pt x="93" y="237"/>
                  </a:cubicBezTo>
                  <a:cubicBezTo>
                    <a:pt x="93" y="260"/>
                    <a:pt x="100" y="278"/>
                    <a:pt x="115" y="292"/>
                  </a:cubicBezTo>
                  <a:cubicBezTo>
                    <a:pt x="130" y="305"/>
                    <a:pt x="148" y="312"/>
                    <a:pt x="169" y="312"/>
                  </a:cubicBezTo>
                  <a:cubicBezTo>
                    <a:pt x="189" y="312"/>
                    <a:pt x="206" y="307"/>
                    <a:pt x="220" y="297"/>
                  </a:cubicBezTo>
                  <a:cubicBezTo>
                    <a:pt x="234" y="287"/>
                    <a:pt x="241" y="272"/>
                    <a:pt x="243" y="251"/>
                  </a:cubicBezTo>
                  <a:lnTo>
                    <a:pt x="169" y="2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id="{42FEA6AD-424D-2411-4B52-4B5C44AE94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4" y="1704"/>
              <a:ext cx="638" cy="917"/>
            </a:xfrm>
            <a:custGeom>
              <a:avLst/>
              <a:gdLst>
                <a:gd name="T0" fmla="*/ 0 w 638"/>
                <a:gd name="T1" fmla="*/ 0 h 917"/>
                <a:gd name="T2" fmla="*/ 638 w 638"/>
                <a:gd name="T3" fmla="*/ 0 h 917"/>
                <a:gd name="T4" fmla="*/ 638 w 638"/>
                <a:gd name="T5" fmla="*/ 193 h 917"/>
                <a:gd name="T6" fmla="*/ 216 w 638"/>
                <a:gd name="T7" fmla="*/ 193 h 917"/>
                <a:gd name="T8" fmla="*/ 216 w 638"/>
                <a:gd name="T9" fmla="*/ 363 h 917"/>
                <a:gd name="T10" fmla="*/ 631 w 638"/>
                <a:gd name="T11" fmla="*/ 363 h 917"/>
                <a:gd name="T12" fmla="*/ 631 w 638"/>
                <a:gd name="T13" fmla="*/ 547 h 917"/>
                <a:gd name="T14" fmla="*/ 216 w 638"/>
                <a:gd name="T15" fmla="*/ 547 h 917"/>
                <a:gd name="T16" fmla="*/ 216 w 638"/>
                <a:gd name="T17" fmla="*/ 726 h 917"/>
                <a:gd name="T18" fmla="*/ 638 w 638"/>
                <a:gd name="T19" fmla="*/ 726 h 917"/>
                <a:gd name="T20" fmla="*/ 638 w 638"/>
                <a:gd name="T21" fmla="*/ 917 h 917"/>
                <a:gd name="T22" fmla="*/ 0 w 638"/>
                <a:gd name="T23" fmla="*/ 917 h 917"/>
                <a:gd name="T24" fmla="*/ 0 w 638"/>
                <a:gd name="T25" fmla="*/ 0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8" h="917">
                  <a:moveTo>
                    <a:pt x="0" y="0"/>
                  </a:moveTo>
                  <a:lnTo>
                    <a:pt x="638" y="0"/>
                  </a:lnTo>
                  <a:lnTo>
                    <a:pt x="638" y="193"/>
                  </a:lnTo>
                  <a:lnTo>
                    <a:pt x="216" y="193"/>
                  </a:lnTo>
                  <a:lnTo>
                    <a:pt x="216" y="363"/>
                  </a:lnTo>
                  <a:lnTo>
                    <a:pt x="631" y="363"/>
                  </a:lnTo>
                  <a:lnTo>
                    <a:pt x="631" y="547"/>
                  </a:lnTo>
                  <a:lnTo>
                    <a:pt x="216" y="547"/>
                  </a:lnTo>
                  <a:lnTo>
                    <a:pt x="216" y="726"/>
                  </a:lnTo>
                  <a:lnTo>
                    <a:pt x="638" y="726"/>
                  </a:lnTo>
                  <a:lnTo>
                    <a:pt x="638" y="917"/>
                  </a:lnTo>
                  <a:lnTo>
                    <a:pt x="0" y="91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id="{7CBB21D7-7D41-B69C-740A-680D1592D8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51" y="1704"/>
              <a:ext cx="759" cy="917"/>
            </a:xfrm>
            <a:custGeom>
              <a:avLst/>
              <a:gdLst>
                <a:gd name="T0" fmla="*/ 0 w 759"/>
                <a:gd name="T1" fmla="*/ 0 h 917"/>
                <a:gd name="T2" fmla="*/ 363 w 759"/>
                <a:gd name="T3" fmla="*/ 0 h 917"/>
                <a:gd name="T4" fmla="*/ 557 w 759"/>
                <a:gd name="T5" fmla="*/ 776 h 917"/>
                <a:gd name="T6" fmla="*/ 557 w 759"/>
                <a:gd name="T7" fmla="*/ 0 h 917"/>
                <a:gd name="T8" fmla="*/ 759 w 759"/>
                <a:gd name="T9" fmla="*/ 0 h 917"/>
                <a:gd name="T10" fmla="*/ 759 w 759"/>
                <a:gd name="T11" fmla="*/ 917 h 917"/>
                <a:gd name="T12" fmla="*/ 396 w 759"/>
                <a:gd name="T13" fmla="*/ 917 h 917"/>
                <a:gd name="T14" fmla="*/ 201 w 759"/>
                <a:gd name="T15" fmla="*/ 136 h 917"/>
                <a:gd name="T16" fmla="*/ 201 w 759"/>
                <a:gd name="T17" fmla="*/ 917 h 917"/>
                <a:gd name="T18" fmla="*/ 0 w 759"/>
                <a:gd name="T19" fmla="*/ 917 h 917"/>
                <a:gd name="T20" fmla="*/ 0 w 759"/>
                <a:gd name="T21" fmla="*/ 0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9" h="917">
                  <a:moveTo>
                    <a:pt x="0" y="0"/>
                  </a:moveTo>
                  <a:lnTo>
                    <a:pt x="363" y="0"/>
                  </a:lnTo>
                  <a:lnTo>
                    <a:pt x="557" y="776"/>
                  </a:lnTo>
                  <a:lnTo>
                    <a:pt x="557" y="0"/>
                  </a:lnTo>
                  <a:lnTo>
                    <a:pt x="759" y="0"/>
                  </a:lnTo>
                  <a:lnTo>
                    <a:pt x="759" y="917"/>
                  </a:lnTo>
                  <a:lnTo>
                    <a:pt x="396" y="917"/>
                  </a:lnTo>
                  <a:lnTo>
                    <a:pt x="201" y="136"/>
                  </a:lnTo>
                  <a:lnTo>
                    <a:pt x="201" y="917"/>
                  </a:lnTo>
                  <a:lnTo>
                    <a:pt x="0" y="91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" name="Freeform 9">
              <a:extLst>
                <a:ext uri="{FF2B5EF4-FFF2-40B4-BE49-F238E27FC236}">
                  <a16:creationId xmlns:a16="http://schemas.microsoft.com/office/drawing/2014/main" id="{99E95070-6862-315B-395E-4DF84F6A2E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43" y="1704"/>
              <a:ext cx="741" cy="917"/>
            </a:xfrm>
            <a:custGeom>
              <a:avLst/>
              <a:gdLst>
                <a:gd name="T0" fmla="*/ 146 w 312"/>
                <a:gd name="T1" fmla="*/ 384 h 384"/>
                <a:gd name="T2" fmla="*/ 0 w 312"/>
                <a:gd name="T3" fmla="*/ 384 h 384"/>
                <a:gd name="T4" fmla="*/ 0 w 312"/>
                <a:gd name="T5" fmla="*/ 158 h 384"/>
                <a:gd name="T6" fmla="*/ 92 w 312"/>
                <a:gd name="T7" fmla="*/ 85 h 384"/>
                <a:gd name="T8" fmla="*/ 92 w 312"/>
                <a:gd name="T9" fmla="*/ 300 h 384"/>
                <a:gd name="T10" fmla="*/ 146 w 312"/>
                <a:gd name="T11" fmla="*/ 300 h 384"/>
                <a:gd name="T12" fmla="*/ 198 w 312"/>
                <a:gd name="T13" fmla="*/ 279 h 384"/>
                <a:gd name="T14" fmla="*/ 219 w 312"/>
                <a:gd name="T15" fmla="*/ 226 h 384"/>
                <a:gd name="T16" fmla="*/ 219 w 312"/>
                <a:gd name="T17" fmla="*/ 158 h 384"/>
                <a:gd name="T18" fmla="*/ 198 w 312"/>
                <a:gd name="T19" fmla="*/ 106 h 384"/>
                <a:gd name="T20" fmla="*/ 146 w 312"/>
                <a:gd name="T21" fmla="*/ 85 h 384"/>
                <a:gd name="T22" fmla="*/ 0 w 312"/>
                <a:gd name="T23" fmla="*/ 85 h 384"/>
                <a:gd name="T24" fmla="*/ 0 w 312"/>
                <a:gd name="T25" fmla="*/ 0 h 384"/>
                <a:gd name="T26" fmla="*/ 146 w 312"/>
                <a:gd name="T27" fmla="*/ 0 h 384"/>
                <a:gd name="T28" fmla="*/ 230 w 312"/>
                <a:gd name="T29" fmla="*/ 22 h 384"/>
                <a:gd name="T30" fmla="*/ 290 w 312"/>
                <a:gd name="T31" fmla="*/ 79 h 384"/>
                <a:gd name="T32" fmla="*/ 312 w 312"/>
                <a:gd name="T33" fmla="*/ 158 h 384"/>
                <a:gd name="T34" fmla="*/ 312 w 312"/>
                <a:gd name="T35" fmla="*/ 226 h 384"/>
                <a:gd name="T36" fmla="*/ 290 w 312"/>
                <a:gd name="T37" fmla="*/ 306 h 384"/>
                <a:gd name="T38" fmla="*/ 230 w 312"/>
                <a:gd name="T39" fmla="*/ 363 h 384"/>
                <a:gd name="T40" fmla="*/ 146 w 312"/>
                <a:gd name="T41" fmla="*/ 384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2" h="384">
                  <a:moveTo>
                    <a:pt x="146" y="384"/>
                  </a:moveTo>
                  <a:cubicBezTo>
                    <a:pt x="0" y="384"/>
                    <a:pt x="0" y="384"/>
                    <a:pt x="0" y="384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92" y="85"/>
                    <a:pt x="92" y="85"/>
                    <a:pt x="92" y="85"/>
                  </a:cubicBezTo>
                  <a:cubicBezTo>
                    <a:pt x="92" y="300"/>
                    <a:pt x="92" y="300"/>
                    <a:pt x="92" y="300"/>
                  </a:cubicBezTo>
                  <a:cubicBezTo>
                    <a:pt x="146" y="300"/>
                    <a:pt x="146" y="300"/>
                    <a:pt x="146" y="300"/>
                  </a:cubicBezTo>
                  <a:cubicBezTo>
                    <a:pt x="167" y="300"/>
                    <a:pt x="185" y="293"/>
                    <a:pt x="198" y="279"/>
                  </a:cubicBezTo>
                  <a:cubicBezTo>
                    <a:pt x="212" y="266"/>
                    <a:pt x="219" y="248"/>
                    <a:pt x="219" y="226"/>
                  </a:cubicBezTo>
                  <a:cubicBezTo>
                    <a:pt x="219" y="158"/>
                    <a:pt x="219" y="158"/>
                    <a:pt x="219" y="158"/>
                  </a:cubicBezTo>
                  <a:cubicBezTo>
                    <a:pt x="219" y="137"/>
                    <a:pt x="212" y="119"/>
                    <a:pt x="198" y="106"/>
                  </a:cubicBezTo>
                  <a:cubicBezTo>
                    <a:pt x="185" y="92"/>
                    <a:pt x="167" y="85"/>
                    <a:pt x="146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177" y="0"/>
                    <a:pt x="205" y="7"/>
                    <a:pt x="230" y="22"/>
                  </a:cubicBezTo>
                  <a:cubicBezTo>
                    <a:pt x="255" y="36"/>
                    <a:pt x="275" y="55"/>
                    <a:pt x="290" y="79"/>
                  </a:cubicBezTo>
                  <a:cubicBezTo>
                    <a:pt x="304" y="102"/>
                    <a:pt x="312" y="129"/>
                    <a:pt x="312" y="158"/>
                  </a:cubicBezTo>
                  <a:cubicBezTo>
                    <a:pt x="312" y="226"/>
                    <a:pt x="312" y="226"/>
                    <a:pt x="312" y="226"/>
                  </a:cubicBezTo>
                  <a:cubicBezTo>
                    <a:pt x="312" y="256"/>
                    <a:pt x="304" y="282"/>
                    <a:pt x="290" y="306"/>
                  </a:cubicBezTo>
                  <a:cubicBezTo>
                    <a:pt x="275" y="330"/>
                    <a:pt x="255" y="349"/>
                    <a:pt x="230" y="363"/>
                  </a:cubicBezTo>
                  <a:cubicBezTo>
                    <a:pt x="205" y="377"/>
                    <a:pt x="177" y="384"/>
                    <a:pt x="146" y="3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2" name="Freeform 10">
              <a:extLst>
                <a:ext uri="{FF2B5EF4-FFF2-40B4-BE49-F238E27FC236}">
                  <a16:creationId xmlns:a16="http://schemas.microsoft.com/office/drawing/2014/main" id="{74CC15B0-3C26-8D14-D00F-6128BE6270B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484" y="1704"/>
              <a:ext cx="868" cy="917"/>
            </a:xfrm>
            <a:custGeom>
              <a:avLst/>
              <a:gdLst>
                <a:gd name="T0" fmla="*/ 595 w 868"/>
                <a:gd name="T1" fmla="*/ 0 h 917"/>
                <a:gd name="T2" fmla="*/ 868 w 868"/>
                <a:gd name="T3" fmla="*/ 917 h 917"/>
                <a:gd name="T4" fmla="*/ 645 w 868"/>
                <a:gd name="T5" fmla="*/ 917 h 917"/>
                <a:gd name="T6" fmla="*/ 598 w 868"/>
                <a:gd name="T7" fmla="*/ 738 h 917"/>
                <a:gd name="T8" fmla="*/ 263 w 868"/>
                <a:gd name="T9" fmla="*/ 738 h 917"/>
                <a:gd name="T10" fmla="*/ 218 w 868"/>
                <a:gd name="T11" fmla="*/ 917 h 917"/>
                <a:gd name="T12" fmla="*/ 0 w 868"/>
                <a:gd name="T13" fmla="*/ 917 h 917"/>
                <a:gd name="T14" fmla="*/ 273 w 868"/>
                <a:gd name="T15" fmla="*/ 0 h 917"/>
                <a:gd name="T16" fmla="*/ 595 w 868"/>
                <a:gd name="T17" fmla="*/ 0 h 917"/>
                <a:gd name="T18" fmla="*/ 318 w 868"/>
                <a:gd name="T19" fmla="*/ 544 h 917"/>
                <a:gd name="T20" fmla="*/ 543 w 868"/>
                <a:gd name="T21" fmla="*/ 544 h 917"/>
                <a:gd name="T22" fmla="*/ 429 w 868"/>
                <a:gd name="T23" fmla="*/ 155 h 917"/>
                <a:gd name="T24" fmla="*/ 318 w 868"/>
                <a:gd name="T25" fmla="*/ 544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68" h="917">
                  <a:moveTo>
                    <a:pt x="595" y="0"/>
                  </a:moveTo>
                  <a:lnTo>
                    <a:pt x="868" y="917"/>
                  </a:lnTo>
                  <a:lnTo>
                    <a:pt x="645" y="917"/>
                  </a:lnTo>
                  <a:lnTo>
                    <a:pt x="598" y="738"/>
                  </a:lnTo>
                  <a:lnTo>
                    <a:pt x="263" y="738"/>
                  </a:lnTo>
                  <a:lnTo>
                    <a:pt x="218" y="917"/>
                  </a:lnTo>
                  <a:lnTo>
                    <a:pt x="0" y="917"/>
                  </a:lnTo>
                  <a:lnTo>
                    <a:pt x="273" y="0"/>
                  </a:lnTo>
                  <a:lnTo>
                    <a:pt x="595" y="0"/>
                  </a:lnTo>
                  <a:close/>
                  <a:moveTo>
                    <a:pt x="318" y="544"/>
                  </a:moveTo>
                  <a:lnTo>
                    <a:pt x="543" y="544"/>
                  </a:lnTo>
                  <a:lnTo>
                    <a:pt x="429" y="155"/>
                  </a:lnTo>
                  <a:lnTo>
                    <a:pt x="318" y="5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" name="Groupe 15">
            <a:extLst>
              <a:ext uri="{FF2B5EF4-FFF2-40B4-BE49-F238E27FC236}">
                <a16:creationId xmlns:a16="http://schemas.microsoft.com/office/drawing/2014/main" id="{1FA6A922-976E-AE84-E806-3DCDA4AE1B1E}"/>
              </a:ext>
            </a:extLst>
          </p:cNvPr>
          <p:cNvGrpSpPr>
            <a:grpSpLocks noChangeAspect="1"/>
          </p:cNvGrpSpPr>
          <p:nvPr/>
        </p:nvGrpSpPr>
        <p:grpSpPr>
          <a:xfrm>
            <a:off x="2659036" y="6372200"/>
            <a:ext cx="108000" cy="108000"/>
            <a:chOff x="961227" y="5651700"/>
            <a:chExt cx="54000" cy="54000"/>
          </a:xfrm>
        </p:grpSpPr>
        <p:cxnSp>
          <p:nvCxnSpPr>
            <p:cNvPr id="37" name="Connecteur droit 16">
              <a:extLst>
                <a:ext uri="{FF2B5EF4-FFF2-40B4-BE49-F238E27FC236}">
                  <a16:creationId xmlns:a16="http://schemas.microsoft.com/office/drawing/2014/main" id="{7E559D6B-DF82-781E-D658-8F50493FDBD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17">
              <a:extLst>
                <a:ext uri="{FF2B5EF4-FFF2-40B4-BE49-F238E27FC236}">
                  <a16:creationId xmlns:a16="http://schemas.microsoft.com/office/drawing/2014/main" id="{0FF1FAA3-A3B9-9D2A-75D6-2FC9EE03F8E5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23D41A-498D-BB09-05FB-06D5896E31A3}"/>
              </a:ext>
            </a:extLst>
          </p:cNvPr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r>
              <a:rPr lang="fr-FR" baseline="30000">
                <a:solidFill>
                  <a:srgbClr val="282828"/>
                </a:solidFill>
              </a:rPr>
              <a:t>CONFIDENTIAL DOCUMENT</a:t>
            </a:r>
            <a:endParaRPr lang="fr-FR" dirty="0">
              <a:solidFill>
                <a:srgbClr val="282828"/>
              </a:solidFill>
            </a:endParaRPr>
          </a:p>
        </p:txBody>
      </p:sp>
      <p:sp>
        <p:nvSpPr>
          <p:cNvPr id="34" name="Footer Placeholder 33">
            <a:extLst>
              <a:ext uri="{FF2B5EF4-FFF2-40B4-BE49-F238E27FC236}">
                <a16:creationId xmlns:a16="http://schemas.microsoft.com/office/drawing/2014/main" id="{BCF6FCEE-B838-27EB-2A6A-4BE2C8F6AF14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r>
              <a:rPr lang="fr-FR" baseline="30000">
                <a:solidFill>
                  <a:srgbClr val="282828"/>
                </a:solidFill>
              </a:rPr>
              <a:t>— PRESENTATION TITLE</a:t>
            </a:r>
            <a:endParaRPr lang="fr-FR" dirty="0">
              <a:solidFill>
                <a:srgbClr val="282828"/>
              </a:solidFill>
            </a:endParaRPr>
          </a:p>
        </p:txBody>
      </p: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DD36EFE5-6308-C54C-03E0-649CBDE424DC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D6BAF5B3-C8C8-4448-AD5D-E4CACBC78DFF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3300479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GENDA—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E2FE2949-3E63-CF24-C76E-9CDD0D847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" y="6523037"/>
            <a:ext cx="236536" cy="237260"/>
          </a:xfrm>
          <a:prstGeom prst="rect">
            <a:avLst/>
          </a:prstGeom>
        </p:spPr>
      </p:pic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F9ECD185-A6B9-964C-2AAC-510B4E1536F1}"/>
              </a:ext>
            </a:extLst>
          </p:cNvPr>
          <p:cNvCxnSpPr>
            <a:cxnSpLocks/>
          </p:cNvCxnSpPr>
          <p:nvPr/>
        </p:nvCxnSpPr>
        <p:spPr>
          <a:xfrm rot="5400000">
            <a:off x="-720725" y="3429000"/>
            <a:ext cx="68580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18EF5925-C040-5EA5-EF71-200D44EDC0C6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texte 33">
            <a:extLst>
              <a:ext uri="{FF2B5EF4-FFF2-40B4-BE49-F238E27FC236}">
                <a16:creationId xmlns:a16="http://schemas.microsoft.com/office/drawing/2014/main" id="{8940CF40-D238-871A-4FD0-576181CDE7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61989" y="351000"/>
            <a:ext cx="2562818" cy="3139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00.</a:t>
            </a:r>
          </a:p>
        </p:txBody>
      </p:sp>
      <p:sp>
        <p:nvSpPr>
          <p:cNvPr id="5" name="Espace réservé du texte 33">
            <a:extLst>
              <a:ext uri="{FF2B5EF4-FFF2-40B4-BE49-F238E27FC236}">
                <a16:creationId xmlns:a16="http://schemas.microsoft.com/office/drawing/2014/main" id="{4CC0703E-BBCF-CC3C-D361-2F450D06B9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61989" y="598238"/>
            <a:ext cx="2562818" cy="26674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4" name="Espace réservé du texte 33">
            <a:extLst>
              <a:ext uri="{FF2B5EF4-FFF2-40B4-BE49-F238E27FC236}">
                <a16:creationId xmlns:a16="http://schemas.microsoft.com/office/drawing/2014/main" id="{C1E578D2-5D4E-A231-B2F0-D4B02E59F0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67400" y="351000"/>
            <a:ext cx="2562818" cy="3139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00.</a:t>
            </a:r>
          </a:p>
        </p:txBody>
      </p:sp>
      <p:sp>
        <p:nvSpPr>
          <p:cNvPr id="15" name="Espace réservé du texte 33">
            <a:extLst>
              <a:ext uri="{FF2B5EF4-FFF2-40B4-BE49-F238E27FC236}">
                <a16:creationId xmlns:a16="http://schemas.microsoft.com/office/drawing/2014/main" id="{4B524F87-8436-51A5-8035-88FD6EF5C05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867400" y="598238"/>
            <a:ext cx="2562818" cy="26674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6" name="Espace réservé du texte 33">
            <a:extLst>
              <a:ext uri="{FF2B5EF4-FFF2-40B4-BE49-F238E27FC236}">
                <a16:creationId xmlns:a16="http://schemas.microsoft.com/office/drawing/2014/main" id="{B02FB306-1F13-2BB6-F5C6-4ED8BC7DCF7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580461" y="351000"/>
            <a:ext cx="2562818" cy="3139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00.</a:t>
            </a:r>
          </a:p>
        </p:txBody>
      </p:sp>
      <p:sp>
        <p:nvSpPr>
          <p:cNvPr id="28" name="Espace réservé du texte 33">
            <a:extLst>
              <a:ext uri="{FF2B5EF4-FFF2-40B4-BE49-F238E27FC236}">
                <a16:creationId xmlns:a16="http://schemas.microsoft.com/office/drawing/2014/main" id="{5F12A189-3E38-9460-0464-6A261BBA6D1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580461" y="598238"/>
            <a:ext cx="2562818" cy="26674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2" name="Date Placeholder 21">
            <a:extLst>
              <a:ext uri="{FF2B5EF4-FFF2-40B4-BE49-F238E27FC236}">
                <a16:creationId xmlns:a16="http://schemas.microsoft.com/office/drawing/2014/main" id="{48F966E5-55B7-03BF-BF2E-7C28D266E71A}"/>
              </a:ext>
            </a:extLst>
          </p:cNvPr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r>
              <a:rPr lang="fr-FR" baseline="30000">
                <a:solidFill>
                  <a:srgbClr val="282828"/>
                </a:solidFill>
              </a:rPr>
              <a:t>CONFIDENTIAL DOCUMENT</a:t>
            </a:r>
            <a:endParaRPr lang="fr-FR" dirty="0">
              <a:solidFill>
                <a:srgbClr val="282828"/>
              </a:solidFill>
            </a:endParaRPr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FA7EB2DE-D8CA-1C40-A085-4CF87151C280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r>
              <a:rPr lang="fr-FR" baseline="30000">
                <a:solidFill>
                  <a:srgbClr val="282828"/>
                </a:solidFill>
              </a:rPr>
              <a:t>— PRESENTATION TITLE</a:t>
            </a:r>
            <a:endParaRPr lang="fr-FR" dirty="0">
              <a:solidFill>
                <a:srgbClr val="282828"/>
              </a:solidFill>
            </a:endParaRPr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E16324C8-8CCF-1492-AD51-0F84509CDB1E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D6BAF5B3-C8C8-4448-AD5D-E4CACBC78DFF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B93C1E0A-6DE0-191E-059B-937E11937BD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64349" y="439351"/>
            <a:ext cx="1317206" cy="248024"/>
            <a:chOff x="1328" y="1689"/>
            <a:chExt cx="5024" cy="946"/>
          </a:xfrm>
          <a:solidFill>
            <a:schemeClr val="bg1"/>
          </a:solidFill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D473EDB2-AD92-0A87-297E-B8BD9EBEAE0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28" y="1704"/>
              <a:ext cx="868" cy="917"/>
            </a:xfrm>
            <a:custGeom>
              <a:avLst/>
              <a:gdLst>
                <a:gd name="T0" fmla="*/ 595 w 868"/>
                <a:gd name="T1" fmla="*/ 0 h 917"/>
                <a:gd name="T2" fmla="*/ 868 w 868"/>
                <a:gd name="T3" fmla="*/ 917 h 917"/>
                <a:gd name="T4" fmla="*/ 643 w 868"/>
                <a:gd name="T5" fmla="*/ 917 h 917"/>
                <a:gd name="T6" fmla="*/ 595 w 868"/>
                <a:gd name="T7" fmla="*/ 738 h 917"/>
                <a:gd name="T8" fmla="*/ 263 w 868"/>
                <a:gd name="T9" fmla="*/ 738 h 917"/>
                <a:gd name="T10" fmla="*/ 216 w 868"/>
                <a:gd name="T11" fmla="*/ 917 h 917"/>
                <a:gd name="T12" fmla="*/ 0 w 868"/>
                <a:gd name="T13" fmla="*/ 917 h 917"/>
                <a:gd name="T14" fmla="*/ 273 w 868"/>
                <a:gd name="T15" fmla="*/ 0 h 917"/>
                <a:gd name="T16" fmla="*/ 595 w 868"/>
                <a:gd name="T17" fmla="*/ 0 h 917"/>
                <a:gd name="T18" fmla="*/ 318 w 868"/>
                <a:gd name="T19" fmla="*/ 544 h 917"/>
                <a:gd name="T20" fmla="*/ 543 w 868"/>
                <a:gd name="T21" fmla="*/ 544 h 917"/>
                <a:gd name="T22" fmla="*/ 429 w 868"/>
                <a:gd name="T23" fmla="*/ 155 h 917"/>
                <a:gd name="T24" fmla="*/ 318 w 868"/>
                <a:gd name="T25" fmla="*/ 544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68" h="917">
                  <a:moveTo>
                    <a:pt x="595" y="0"/>
                  </a:moveTo>
                  <a:lnTo>
                    <a:pt x="868" y="917"/>
                  </a:lnTo>
                  <a:lnTo>
                    <a:pt x="643" y="917"/>
                  </a:lnTo>
                  <a:lnTo>
                    <a:pt x="595" y="738"/>
                  </a:lnTo>
                  <a:lnTo>
                    <a:pt x="263" y="738"/>
                  </a:lnTo>
                  <a:lnTo>
                    <a:pt x="216" y="917"/>
                  </a:lnTo>
                  <a:lnTo>
                    <a:pt x="0" y="917"/>
                  </a:lnTo>
                  <a:lnTo>
                    <a:pt x="273" y="0"/>
                  </a:lnTo>
                  <a:lnTo>
                    <a:pt x="595" y="0"/>
                  </a:lnTo>
                  <a:close/>
                  <a:moveTo>
                    <a:pt x="318" y="544"/>
                  </a:moveTo>
                  <a:lnTo>
                    <a:pt x="543" y="544"/>
                  </a:lnTo>
                  <a:lnTo>
                    <a:pt x="429" y="155"/>
                  </a:lnTo>
                  <a:lnTo>
                    <a:pt x="318" y="5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737E1123-0DDB-2105-3FB7-05A9A69C7F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99" y="1689"/>
              <a:ext cx="790" cy="946"/>
            </a:xfrm>
            <a:custGeom>
              <a:avLst/>
              <a:gdLst>
                <a:gd name="T0" fmla="*/ 169 w 333"/>
                <a:gd name="T1" fmla="*/ 251 h 396"/>
                <a:gd name="T2" fmla="*/ 169 w 333"/>
                <a:gd name="T3" fmla="*/ 173 h 396"/>
                <a:gd name="T4" fmla="*/ 333 w 333"/>
                <a:gd name="T5" fmla="*/ 173 h 396"/>
                <a:gd name="T6" fmla="*/ 333 w 333"/>
                <a:gd name="T7" fmla="*/ 173 h 396"/>
                <a:gd name="T8" fmla="*/ 333 w 333"/>
                <a:gd name="T9" fmla="*/ 241 h 396"/>
                <a:gd name="T10" fmla="*/ 313 w 333"/>
                <a:gd name="T11" fmla="*/ 322 h 396"/>
                <a:gd name="T12" fmla="*/ 256 w 333"/>
                <a:gd name="T13" fmla="*/ 377 h 396"/>
                <a:gd name="T14" fmla="*/ 170 w 333"/>
                <a:gd name="T15" fmla="*/ 396 h 396"/>
                <a:gd name="T16" fmla="*/ 83 w 333"/>
                <a:gd name="T17" fmla="*/ 376 h 396"/>
                <a:gd name="T18" fmla="*/ 22 w 333"/>
                <a:gd name="T19" fmla="*/ 319 h 396"/>
                <a:gd name="T20" fmla="*/ 0 w 333"/>
                <a:gd name="T21" fmla="*/ 237 h 396"/>
                <a:gd name="T22" fmla="*/ 0 w 333"/>
                <a:gd name="T23" fmla="*/ 160 h 396"/>
                <a:gd name="T24" fmla="*/ 22 w 333"/>
                <a:gd name="T25" fmla="*/ 78 h 396"/>
                <a:gd name="T26" fmla="*/ 82 w 333"/>
                <a:gd name="T27" fmla="*/ 21 h 396"/>
                <a:gd name="T28" fmla="*/ 168 w 333"/>
                <a:gd name="T29" fmla="*/ 0 h 396"/>
                <a:gd name="T30" fmla="*/ 241 w 333"/>
                <a:gd name="T31" fmla="*/ 15 h 396"/>
                <a:gd name="T32" fmla="*/ 298 w 333"/>
                <a:gd name="T33" fmla="*/ 60 h 396"/>
                <a:gd name="T34" fmla="*/ 330 w 333"/>
                <a:gd name="T35" fmla="*/ 141 h 396"/>
                <a:gd name="T36" fmla="*/ 237 w 333"/>
                <a:gd name="T37" fmla="*/ 141 h 396"/>
                <a:gd name="T38" fmla="*/ 213 w 333"/>
                <a:gd name="T39" fmla="*/ 98 h 396"/>
                <a:gd name="T40" fmla="*/ 168 w 333"/>
                <a:gd name="T41" fmla="*/ 84 h 396"/>
                <a:gd name="T42" fmla="*/ 114 w 333"/>
                <a:gd name="T43" fmla="*/ 105 h 396"/>
                <a:gd name="T44" fmla="*/ 93 w 333"/>
                <a:gd name="T45" fmla="*/ 160 h 396"/>
                <a:gd name="T46" fmla="*/ 93 w 333"/>
                <a:gd name="T47" fmla="*/ 237 h 396"/>
                <a:gd name="T48" fmla="*/ 115 w 333"/>
                <a:gd name="T49" fmla="*/ 292 h 396"/>
                <a:gd name="T50" fmla="*/ 169 w 333"/>
                <a:gd name="T51" fmla="*/ 312 h 396"/>
                <a:gd name="T52" fmla="*/ 220 w 333"/>
                <a:gd name="T53" fmla="*/ 297 h 396"/>
                <a:gd name="T54" fmla="*/ 243 w 333"/>
                <a:gd name="T55" fmla="*/ 251 h 396"/>
                <a:gd name="T56" fmla="*/ 169 w 333"/>
                <a:gd name="T57" fmla="*/ 251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33" h="396">
                  <a:moveTo>
                    <a:pt x="169" y="251"/>
                  </a:moveTo>
                  <a:cubicBezTo>
                    <a:pt x="169" y="173"/>
                    <a:pt x="169" y="173"/>
                    <a:pt x="169" y="173"/>
                  </a:cubicBezTo>
                  <a:cubicBezTo>
                    <a:pt x="333" y="173"/>
                    <a:pt x="333" y="173"/>
                    <a:pt x="333" y="173"/>
                  </a:cubicBezTo>
                  <a:cubicBezTo>
                    <a:pt x="333" y="173"/>
                    <a:pt x="333" y="173"/>
                    <a:pt x="333" y="173"/>
                  </a:cubicBezTo>
                  <a:cubicBezTo>
                    <a:pt x="333" y="241"/>
                    <a:pt x="333" y="241"/>
                    <a:pt x="333" y="241"/>
                  </a:cubicBezTo>
                  <a:cubicBezTo>
                    <a:pt x="333" y="271"/>
                    <a:pt x="326" y="298"/>
                    <a:pt x="313" y="322"/>
                  </a:cubicBezTo>
                  <a:cubicBezTo>
                    <a:pt x="299" y="345"/>
                    <a:pt x="280" y="363"/>
                    <a:pt x="256" y="377"/>
                  </a:cubicBezTo>
                  <a:cubicBezTo>
                    <a:pt x="231" y="390"/>
                    <a:pt x="202" y="396"/>
                    <a:pt x="170" y="396"/>
                  </a:cubicBezTo>
                  <a:cubicBezTo>
                    <a:pt x="138" y="396"/>
                    <a:pt x="109" y="389"/>
                    <a:pt x="83" y="376"/>
                  </a:cubicBezTo>
                  <a:cubicBezTo>
                    <a:pt x="57" y="362"/>
                    <a:pt x="37" y="343"/>
                    <a:pt x="22" y="319"/>
                  </a:cubicBezTo>
                  <a:cubicBezTo>
                    <a:pt x="8" y="294"/>
                    <a:pt x="0" y="267"/>
                    <a:pt x="0" y="237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0" y="130"/>
                    <a:pt x="7" y="102"/>
                    <a:pt x="22" y="78"/>
                  </a:cubicBezTo>
                  <a:cubicBezTo>
                    <a:pt x="36" y="54"/>
                    <a:pt x="56" y="35"/>
                    <a:pt x="82" y="21"/>
                  </a:cubicBezTo>
                  <a:cubicBezTo>
                    <a:pt x="107" y="7"/>
                    <a:pt x="136" y="0"/>
                    <a:pt x="168" y="0"/>
                  </a:cubicBezTo>
                  <a:cubicBezTo>
                    <a:pt x="195" y="0"/>
                    <a:pt x="219" y="5"/>
                    <a:pt x="241" y="15"/>
                  </a:cubicBezTo>
                  <a:cubicBezTo>
                    <a:pt x="264" y="24"/>
                    <a:pt x="283" y="39"/>
                    <a:pt x="298" y="60"/>
                  </a:cubicBezTo>
                  <a:cubicBezTo>
                    <a:pt x="314" y="81"/>
                    <a:pt x="325" y="108"/>
                    <a:pt x="330" y="141"/>
                  </a:cubicBezTo>
                  <a:cubicBezTo>
                    <a:pt x="237" y="141"/>
                    <a:pt x="237" y="141"/>
                    <a:pt x="237" y="141"/>
                  </a:cubicBezTo>
                  <a:cubicBezTo>
                    <a:pt x="233" y="122"/>
                    <a:pt x="225" y="108"/>
                    <a:pt x="213" y="98"/>
                  </a:cubicBezTo>
                  <a:cubicBezTo>
                    <a:pt x="201" y="89"/>
                    <a:pt x="186" y="84"/>
                    <a:pt x="168" y="84"/>
                  </a:cubicBezTo>
                  <a:cubicBezTo>
                    <a:pt x="145" y="84"/>
                    <a:pt x="127" y="91"/>
                    <a:pt x="114" y="105"/>
                  </a:cubicBezTo>
                  <a:cubicBezTo>
                    <a:pt x="100" y="119"/>
                    <a:pt x="93" y="137"/>
                    <a:pt x="93" y="160"/>
                  </a:cubicBezTo>
                  <a:cubicBezTo>
                    <a:pt x="93" y="237"/>
                    <a:pt x="93" y="237"/>
                    <a:pt x="93" y="237"/>
                  </a:cubicBezTo>
                  <a:cubicBezTo>
                    <a:pt x="93" y="260"/>
                    <a:pt x="100" y="278"/>
                    <a:pt x="115" y="292"/>
                  </a:cubicBezTo>
                  <a:cubicBezTo>
                    <a:pt x="130" y="305"/>
                    <a:pt x="148" y="312"/>
                    <a:pt x="169" y="312"/>
                  </a:cubicBezTo>
                  <a:cubicBezTo>
                    <a:pt x="189" y="312"/>
                    <a:pt x="206" y="307"/>
                    <a:pt x="220" y="297"/>
                  </a:cubicBezTo>
                  <a:cubicBezTo>
                    <a:pt x="234" y="287"/>
                    <a:pt x="241" y="272"/>
                    <a:pt x="243" y="251"/>
                  </a:cubicBezTo>
                  <a:lnTo>
                    <a:pt x="169" y="2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4716E229-424D-1E14-BB4B-B4D3314008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4" y="1704"/>
              <a:ext cx="638" cy="917"/>
            </a:xfrm>
            <a:custGeom>
              <a:avLst/>
              <a:gdLst>
                <a:gd name="T0" fmla="*/ 0 w 638"/>
                <a:gd name="T1" fmla="*/ 0 h 917"/>
                <a:gd name="T2" fmla="*/ 638 w 638"/>
                <a:gd name="T3" fmla="*/ 0 h 917"/>
                <a:gd name="T4" fmla="*/ 638 w 638"/>
                <a:gd name="T5" fmla="*/ 193 h 917"/>
                <a:gd name="T6" fmla="*/ 216 w 638"/>
                <a:gd name="T7" fmla="*/ 193 h 917"/>
                <a:gd name="T8" fmla="*/ 216 w 638"/>
                <a:gd name="T9" fmla="*/ 363 h 917"/>
                <a:gd name="T10" fmla="*/ 631 w 638"/>
                <a:gd name="T11" fmla="*/ 363 h 917"/>
                <a:gd name="T12" fmla="*/ 631 w 638"/>
                <a:gd name="T13" fmla="*/ 547 h 917"/>
                <a:gd name="T14" fmla="*/ 216 w 638"/>
                <a:gd name="T15" fmla="*/ 547 h 917"/>
                <a:gd name="T16" fmla="*/ 216 w 638"/>
                <a:gd name="T17" fmla="*/ 726 h 917"/>
                <a:gd name="T18" fmla="*/ 638 w 638"/>
                <a:gd name="T19" fmla="*/ 726 h 917"/>
                <a:gd name="T20" fmla="*/ 638 w 638"/>
                <a:gd name="T21" fmla="*/ 917 h 917"/>
                <a:gd name="T22" fmla="*/ 0 w 638"/>
                <a:gd name="T23" fmla="*/ 917 h 917"/>
                <a:gd name="T24" fmla="*/ 0 w 638"/>
                <a:gd name="T25" fmla="*/ 0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8" h="917">
                  <a:moveTo>
                    <a:pt x="0" y="0"/>
                  </a:moveTo>
                  <a:lnTo>
                    <a:pt x="638" y="0"/>
                  </a:lnTo>
                  <a:lnTo>
                    <a:pt x="638" y="193"/>
                  </a:lnTo>
                  <a:lnTo>
                    <a:pt x="216" y="193"/>
                  </a:lnTo>
                  <a:lnTo>
                    <a:pt x="216" y="363"/>
                  </a:lnTo>
                  <a:lnTo>
                    <a:pt x="631" y="363"/>
                  </a:lnTo>
                  <a:lnTo>
                    <a:pt x="631" y="547"/>
                  </a:lnTo>
                  <a:lnTo>
                    <a:pt x="216" y="547"/>
                  </a:lnTo>
                  <a:lnTo>
                    <a:pt x="216" y="726"/>
                  </a:lnTo>
                  <a:lnTo>
                    <a:pt x="638" y="726"/>
                  </a:lnTo>
                  <a:lnTo>
                    <a:pt x="638" y="917"/>
                  </a:lnTo>
                  <a:lnTo>
                    <a:pt x="0" y="91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F853C524-42CC-F28D-798D-7911B2D7C4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51" y="1704"/>
              <a:ext cx="759" cy="917"/>
            </a:xfrm>
            <a:custGeom>
              <a:avLst/>
              <a:gdLst>
                <a:gd name="T0" fmla="*/ 0 w 759"/>
                <a:gd name="T1" fmla="*/ 0 h 917"/>
                <a:gd name="T2" fmla="*/ 363 w 759"/>
                <a:gd name="T3" fmla="*/ 0 h 917"/>
                <a:gd name="T4" fmla="*/ 557 w 759"/>
                <a:gd name="T5" fmla="*/ 776 h 917"/>
                <a:gd name="T6" fmla="*/ 557 w 759"/>
                <a:gd name="T7" fmla="*/ 0 h 917"/>
                <a:gd name="T8" fmla="*/ 759 w 759"/>
                <a:gd name="T9" fmla="*/ 0 h 917"/>
                <a:gd name="T10" fmla="*/ 759 w 759"/>
                <a:gd name="T11" fmla="*/ 917 h 917"/>
                <a:gd name="T12" fmla="*/ 396 w 759"/>
                <a:gd name="T13" fmla="*/ 917 h 917"/>
                <a:gd name="T14" fmla="*/ 201 w 759"/>
                <a:gd name="T15" fmla="*/ 136 h 917"/>
                <a:gd name="T16" fmla="*/ 201 w 759"/>
                <a:gd name="T17" fmla="*/ 917 h 917"/>
                <a:gd name="T18" fmla="*/ 0 w 759"/>
                <a:gd name="T19" fmla="*/ 917 h 917"/>
                <a:gd name="T20" fmla="*/ 0 w 759"/>
                <a:gd name="T21" fmla="*/ 0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9" h="917">
                  <a:moveTo>
                    <a:pt x="0" y="0"/>
                  </a:moveTo>
                  <a:lnTo>
                    <a:pt x="363" y="0"/>
                  </a:lnTo>
                  <a:lnTo>
                    <a:pt x="557" y="776"/>
                  </a:lnTo>
                  <a:lnTo>
                    <a:pt x="557" y="0"/>
                  </a:lnTo>
                  <a:lnTo>
                    <a:pt x="759" y="0"/>
                  </a:lnTo>
                  <a:lnTo>
                    <a:pt x="759" y="917"/>
                  </a:lnTo>
                  <a:lnTo>
                    <a:pt x="396" y="917"/>
                  </a:lnTo>
                  <a:lnTo>
                    <a:pt x="201" y="136"/>
                  </a:lnTo>
                  <a:lnTo>
                    <a:pt x="201" y="917"/>
                  </a:lnTo>
                  <a:lnTo>
                    <a:pt x="0" y="91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06C45157-11AE-6BFB-E82E-B4270AAC83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43" y="1704"/>
              <a:ext cx="741" cy="917"/>
            </a:xfrm>
            <a:custGeom>
              <a:avLst/>
              <a:gdLst>
                <a:gd name="T0" fmla="*/ 146 w 312"/>
                <a:gd name="T1" fmla="*/ 384 h 384"/>
                <a:gd name="T2" fmla="*/ 0 w 312"/>
                <a:gd name="T3" fmla="*/ 384 h 384"/>
                <a:gd name="T4" fmla="*/ 0 w 312"/>
                <a:gd name="T5" fmla="*/ 158 h 384"/>
                <a:gd name="T6" fmla="*/ 92 w 312"/>
                <a:gd name="T7" fmla="*/ 85 h 384"/>
                <a:gd name="T8" fmla="*/ 92 w 312"/>
                <a:gd name="T9" fmla="*/ 300 h 384"/>
                <a:gd name="T10" fmla="*/ 146 w 312"/>
                <a:gd name="T11" fmla="*/ 300 h 384"/>
                <a:gd name="T12" fmla="*/ 198 w 312"/>
                <a:gd name="T13" fmla="*/ 279 h 384"/>
                <a:gd name="T14" fmla="*/ 219 w 312"/>
                <a:gd name="T15" fmla="*/ 226 h 384"/>
                <a:gd name="T16" fmla="*/ 219 w 312"/>
                <a:gd name="T17" fmla="*/ 158 h 384"/>
                <a:gd name="T18" fmla="*/ 198 w 312"/>
                <a:gd name="T19" fmla="*/ 106 h 384"/>
                <a:gd name="T20" fmla="*/ 146 w 312"/>
                <a:gd name="T21" fmla="*/ 85 h 384"/>
                <a:gd name="T22" fmla="*/ 0 w 312"/>
                <a:gd name="T23" fmla="*/ 85 h 384"/>
                <a:gd name="T24" fmla="*/ 0 w 312"/>
                <a:gd name="T25" fmla="*/ 0 h 384"/>
                <a:gd name="T26" fmla="*/ 146 w 312"/>
                <a:gd name="T27" fmla="*/ 0 h 384"/>
                <a:gd name="T28" fmla="*/ 230 w 312"/>
                <a:gd name="T29" fmla="*/ 22 h 384"/>
                <a:gd name="T30" fmla="*/ 290 w 312"/>
                <a:gd name="T31" fmla="*/ 79 h 384"/>
                <a:gd name="T32" fmla="*/ 312 w 312"/>
                <a:gd name="T33" fmla="*/ 158 h 384"/>
                <a:gd name="T34" fmla="*/ 312 w 312"/>
                <a:gd name="T35" fmla="*/ 226 h 384"/>
                <a:gd name="T36" fmla="*/ 290 w 312"/>
                <a:gd name="T37" fmla="*/ 306 h 384"/>
                <a:gd name="T38" fmla="*/ 230 w 312"/>
                <a:gd name="T39" fmla="*/ 363 h 384"/>
                <a:gd name="T40" fmla="*/ 146 w 312"/>
                <a:gd name="T41" fmla="*/ 384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2" h="384">
                  <a:moveTo>
                    <a:pt x="146" y="384"/>
                  </a:moveTo>
                  <a:cubicBezTo>
                    <a:pt x="0" y="384"/>
                    <a:pt x="0" y="384"/>
                    <a:pt x="0" y="384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92" y="85"/>
                    <a:pt x="92" y="85"/>
                    <a:pt x="92" y="85"/>
                  </a:cubicBezTo>
                  <a:cubicBezTo>
                    <a:pt x="92" y="300"/>
                    <a:pt x="92" y="300"/>
                    <a:pt x="92" y="300"/>
                  </a:cubicBezTo>
                  <a:cubicBezTo>
                    <a:pt x="146" y="300"/>
                    <a:pt x="146" y="300"/>
                    <a:pt x="146" y="300"/>
                  </a:cubicBezTo>
                  <a:cubicBezTo>
                    <a:pt x="167" y="300"/>
                    <a:pt x="185" y="293"/>
                    <a:pt x="198" y="279"/>
                  </a:cubicBezTo>
                  <a:cubicBezTo>
                    <a:pt x="212" y="266"/>
                    <a:pt x="219" y="248"/>
                    <a:pt x="219" y="226"/>
                  </a:cubicBezTo>
                  <a:cubicBezTo>
                    <a:pt x="219" y="158"/>
                    <a:pt x="219" y="158"/>
                    <a:pt x="219" y="158"/>
                  </a:cubicBezTo>
                  <a:cubicBezTo>
                    <a:pt x="219" y="137"/>
                    <a:pt x="212" y="119"/>
                    <a:pt x="198" y="106"/>
                  </a:cubicBezTo>
                  <a:cubicBezTo>
                    <a:pt x="185" y="92"/>
                    <a:pt x="167" y="85"/>
                    <a:pt x="146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177" y="0"/>
                    <a:pt x="205" y="7"/>
                    <a:pt x="230" y="22"/>
                  </a:cubicBezTo>
                  <a:cubicBezTo>
                    <a:pt x="255" y="36"/>
                    <a:pt x="275" y="55"/>
                    <a:pt x="290" y="79"/>
                  </a:cubicBezTo>
                  <a:cubicBezTo>
                    <a:pt x="304" y="102"/>
                    <a:pt x="312" y="129"/>
                    <a:pt x="312" y="158"/>
                  </a:cubicBezTo>
                  <a:cubicBezTo>
                    <a:pt x="312" y="226"/>
                    <a:pt x="312" y="226"/>
                    <a:pt x="312" y="226"/>
                  </a:cubicBezTo>
                  <a:cubicBezTo>
                    <a:pt x="312" y="256"/>
                    <a:pt x="304" y="282"/>
                    <a:pt x="290" y="306"/>
                  </a:cubicBezTo>
                  <a:cubicBezTo>
                    <a:pt x="275" y="330"/>
                    <a:pt x="255" y="349"/>
                    <a:pt x="230" y="363"/>
                  </a:cubicBezTo>
                  <a:cubicBezTo>
                    <a:pt x="205" y="377"/>
                    <a:pt x="177" y="384"/>
                    <a:pt x="146" y="3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C5D9A604-D053-FFE2-D3F4-125C05B381C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484" y="1704"/>
              <a:ext cx="868" cy="917"/>
            </a:xfrm>
            <a:custGeom>
              <a:avLst/>
              <a:gdLst>
                <a:gd name="T0" fmla="*/ 595 w 868"/>
                <a:gd name="T1" fmla="*/ 0 h 917"/>
                <a:gd name="T2" fmla="*/ 868 w 868"/>
                <a:gd name="T3" fmla="*/ 917 h 917"/>
                <a:gd name="T4" fmla="*/ 645 w 868"/>
                <a:gd name="T5" fmla="*/ 917 h 917"/>
                <a:gd name="T6" fmla="*/ 598 w 868"/>
                <a:gd name="T7" fmla="*/ 738 h 917"/>
                <a:gd name="T8" fmla="*/ 263 w 868"/>
                <a:gd name="T9" fmla="*/ 738 h 917"/>
                <a:gd name="T10" fmla="*/ 218 w 868"/>
                <a:gd name="T11" fmla="*/ 917 h 917"/>
                <a:gd name="T12" fmla="*/ 0 w 868"/>
                <a:gd name="T13" fmla="*/ 917 h 917"/>
                <a:gd name="T14" fmla="*/ 273 w 868"/>
                <a:gd name="T15" fmla="*/ 0 h 917"/>
                <a:gd name="T16" fmla="*/ 595 w 868"/>
                <a:gd name="T17" fmla="*/ 0 h 917"/>
                <a:gd name="T18" fmla="*/ 318 w 868"/>
                <a:gd name="T19" fmla="*/ 544 h 917"/>
                <a:gd name="T20" fmla="*/ 543 w 868"/>
                <a:gd name="T21" fmla="*/ 544 h 917"/>
                <a:gd name="T22" fmla="*/ 429 w 868"/>
                <a:gd name="T23" fmla="*/ 155 h 917"/>
                <a:gd name="T24" fmla="*/ 318 w 868"/>
                <a:gd name="T25" fmla="*/ 544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68" h="917">
                  <a:moveTo>
                    <a:pt x="595" y="0"/>
                  </a:moveTo>
                  <a:lnTo>
                    <a:pt x="868" y="917"/>
                  </a:lnTo>
                  <a:lnTo>
                    <a:pt x="645" y="917"/>
                  </a:lnTo>
                  <a:lnTo>
                    <a:pt x="598" y="738"/>
                  </a:lnTo>
                  <a:lnTo>
                    <a:pt x="263" y="738"/>
                  </a:lnTo>
                  <a:lnTo>
                    <a:pt x="218" y="917"/>
                  </a:lnTo>
                  <a:lnTo>
                    <a:pt x="0" y="917"/>
                  </a:lnTo>
                  <a:lnTo>
                    <a:pt x="273" y="0"/>
                  </a:lnTo>
                  <a:lnTo>
                    <a:pt x="595" y="0"/>
                  </a:lnTo>
                  <a:close/>
                  <a:moveTo>
                    <a:pt x="318" y="544"/>
                  </a:moveTo>
                  <a:lnTo>
                    <a:pt x="543" y="544"/>
                  </a:lnTo>
                  <a:lnTo>
                    <a:pt x="429" y="155"/>
                  </a:lnTo>
                  <a:lnTo>
                    <a:pt x="318" y="5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latin typeface="+mj-lt"/>
              </a:endParaRPr>
            </a:p>
          </p:txBody>
        </p:sp>
      </p:grpSp>
      <p:sp>
        <p:nvSpPr>
          <p:cNvPr id="44" name="Espace réservé du texte 33">
            <a:extLst>
              <a:ext uri="{FF2B5EF4-FFF2-40B4-BE49-F238E27FC236}">
                <a16:creationId xmlns:a16="http://schemas.microsoft.com/office/drawing/2014/main" id="{AB9AE6BE-41B1-D323-A272-383B95F7AC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61989" y="795477"/>
            <a:ext cx="2562818" cy="1027241"/>
          </a:xfrm>
          <a:prstGeom prst="rect">
            <a:avLst/>
          </a:prstGeom>
        </p:spPr>
        <p:txBody>
          <a:bodyPr wrap="square" lIns="0" b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200" cap="all" baseline="0">
                <a:solidFill>
                  <a:srgbClr val="464646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8" name="Espace réservé du texte 33">
            <a:extLst>
              <a:ext uri="{FF2B5EF4-FFF2-40B4-BE49-F238E27FC236}">
                <a16:creationId xmlns:a16="http://schemas.microsoft.com/office/drawing/2014/main" id="{7A17EA29-BB8A-C966-91E4-5A67FC15848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866012" y="795478"/>
            <a:ext cx="2562818" cy="1027240"/>
          </a:xfrm>
          <a:prstGeom prst="rect">
            <a:avLst/>
          </a:prstGeom>
        </p:spPr>
        <p:txBody>
          <a:bodyPr wrap="square" lIns="0" b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200" cap="all" baseline="0">
                <a:solidFill>
                  <a:srgbClr val="464646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16" name="Espace réservé du texte 33">
            <a:extLst>
              <a:ext uri="{FF2B5EF4-FFF2-40B4-BE49-F238E27FC236}">
                <a16:creationId xmlns:a16="http://schemas.microsoft.com/office/drawing/2014/main" id="{2EB0930F-FC77-6093-4775-4FAC6BD03B70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8581361" y="795478"/>
            <a:ext cx="2562818" cy="1027240"/>
          </a:xfrm>
          <a:prstGeom prst="rect">
            <a:avLst/>
          </a:prstGeom>
        </p:spPr>
        <p:txBody>
          <a:bodyPr wrap="square" lIns="0" b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200" cap="all" baseline="0">
                <a:solidFill>
                  <a:srgbClr val="464646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24" name="Espace réservé du texte 33">
            <a:extLst>
              <a:ext uri="{FF2B5EF4-FFF2-40B4-BE49-F238E27FC236}">
                <a16:creationId xmlns:a16="http://schemas.microsoft.com/office/drawing/2014/main" id="{9E19EFBA-56E3-E9E1-DBB7-E622418F23FF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3161989" y="2050260"/>
            <a:ext cx="2562818" cy="3139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00.</a:t>
            </a:r>
          </a:p>
        </p:txBody>
      </p:sp>
      <p:sp>
        <p:nvSpPr>
          <p:cNvPr id="25" name="Espace réservé du texte 33">
            <a:extLst>
              <a:ext uri="{FF2B5EF4-FFF2-40B4-BE49-F238E27FC236}">
                <a16:creationId xmlns:a16="http://schemas.microsoft.com/office/drawing/2014/main" id="{87F52430-02A3-7CFC-E1D9-9274B98D3CBA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3161989" y="2297498"/>
            <a:ext cx="2562818" cy="26674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9" name="Espace réservé du texte 33">
            <a:extLst>
              <a:ext uri="{FF2B5EF4-FFF2-40B4-BE49-F238E27FC236}">
                <a16:creationId xmlns:a16="http://schemas.microsoft.com/office/drawing/2014/main" id="{721B122D-79B9-1B4F-E95C-DC193E22ADE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867400" y="2050260"/>
            <a:ext cx="2562818" cy="3139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00.</a:t>
            </a:r>
          </a:p>
        </p:txBody>
      </p:sp>
      <p:sp>
        <p:nvSpPr>
          <p:cNvPr id="30" name="Espace réservé du texte 33">
            <a:extLst>
              <a:ext uri="{FF2B5EF4-FFF2-40B4-BE49-F238E27FC236}">
                <a16:creationId xmlns:a16="http://schemas.microsoft.com/office/drawing/2014/main" id="{944AE1EA-51DE-093A-787A-52C350541685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5867400" y="2297498"/>
            <a:ext cx="2562818" cy="26674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32" name="Espace réservé du texte 33">
            <a:extLst>
              <a:ext uri="{FF2B5EF4-FFF2-40B4-BE49-F238E27FC236}">
                <a16:creationId xmlns:a16="http://schemas.microsoft.com/office/drawing/2014/main" id="{82D31AFA-EBB6-A520-9FD5-D59B2F72FAE6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8580461" y="2050260"/>
            <a:ext cx="2562818" cy="3139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00.</a:t>
            </a:r>
          </a:p>
        </p:txBody>
      </p:sp>
      <p:sp>
        <p:nvSpPr>
          <p:cNvPr id="33" name="Espace réservé du texte 33">
            <a:extLst>
              <a:ext uri="{FF2B5EF4-FFF2-40B4-BE49-F238E27FC236}">
                <a16:creationId xmlns:a16="http://schemas.microsoft.com/office/drawing/2014/main" id="{B0A14252-FCF7-C103-A27B-B9A2BD901CC6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8580461" y="2297498"/>
            <a:ext cx="2562818" cy="26674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45" name="Espace réservé du texte 33">
            <a:extLst>
              <a:ext uri="{FF2B5EF4-FFF2-40B4-BE49-F238E27FC236}">
                <a16:creationId xmlns:a16="http://schemas.microsoft.com/office/drawing/2014/main" id="{45BB7FBE-B6B5-A2EC-65C0-5261770E0AD3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3161989" y="2494737"/>
            <a:ext cx="2562818" cy="1027285"/>
          </a:xfrm>
          <a:prstGeom prst="rect">
            <a:avLst/>
          </a:prstGeom>
        </p:spPr>
        <p:txBody>
          <a:bodyPr wrap="square" lIns="0" b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200" cap="all" baseline="0">
                <a:solidFill>
                  <a:srgbClr val="464646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52" name="Espace réservé du texte 33">
            <a:extLst>
              <a:ext uri="{FF2B5EF4-FFF2-40B4-BE49-F238E27FC236}">
                <a16:creationId xmlns:a16="http://schemas.microsoft.com/office/drawing/2014/main" id="{757F86E5-986B-3435-3CB7-0F4B66DC4DB9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5866012" y="2494737"/>
            <a:ext cx="2562818" cy="1027239"/>
          </a:xfrm>
          <a:prstGeom prst="rect">
            <a:avLst/>
          </a:prstGeom>
        </p:spPr>
        <p:txBody>
          <a:bodyPr wrap="square" lIns="0" b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200" cap="all" baseline="0">
                <a:solidFill>
                  <a:srgbClr val="464646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122" name="Espace réservé du texte 33">
            <a:extLst>
              <a:ext uri="{FF2B5EF4-FFF2-40B4-BE49-F238E27FC236}">
                <a16:creationId xmlns:a16="http://schemas.microsoft.com/office/drawing/2014/main" id="{84392900-8442-722B-D330-184D4D9F2C8E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8581361" y="2494737"/>
            <a:ext cx="2562818" cy="1027239"/>
          </a:xfrm>
          <a:prstGeom prst="rect">
            <a:avLst/>
          </a:prstGeom>
        </p:spPr>
        <p:txBody>
          <a:bodyPr wrap="square" lIns="0" b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200" cap="all" baseline="0">
                <a:solidFill>
                  <a:srgbClr val="464646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128" name="Espace réservé du texte 33">
            <a:extLst>
              <a:ext uri="{FF2B5EF4-FFF2-40B4-BE49-F238E27FC236}">
                <a16:creationId xmlns:a16="http://schemas.microsoft.com/office/drawing/2014/main" id="{138E8002-D4BC-24F9-BEEB-1AE34C0554EE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3161989" y="3772229"/>
            <a:ext cx="2562818" cy="3139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00.</a:t>
            </a:r>
          </a:p>
        </p:txBody>
      </p:sp>
      <p:sp>
        <p:nvSpPr>
          <p:cNvPr id="129" name="Espace réservé du texte 33">
            <a:extLst>
              <a:ext uri="{FF2B5EF4-FFF2-40B4-BE49-F238E27FC236}">
                <a16:creationId xmlns:a16="http://schemas.microsoft.com/office/drawing/2014/main" id="{4CABF9E2-CE86-6FD6-71A4-94F79C6B6CEE}"/>
              </a:ext>
            </a:extLst>
          </p:cNvPr>
          <p:cNvSpPr>
            <a:spLocks noGrp="1"/>
          </p:cNvSpPr>
          <p:nvPr>
            <p:ph type="body" sz="quarter" idx="81"/>
          </p:nvPr>
        </p:nvSpPr>
        <p:spPr>
          <a:xfrm>
            <a:off x="3161989" y="4019467"/>
            <a:ext cx="2562818" cy="26674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30" name="Espace réservé du texte 33">
            <a:extLst>
              <a:ext uri="{FF2B5EF4-FFF2-40B4-BE49-F238E27FC236}">
                <a16:creationId xmlns:a16="http://schemas.microsoft.com/office/drawing/2014/main" id="{B0924496-827F-8A32-A015-355D8D7961DD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5867400" y="3772229"/>
            <a:ext cx="2562818" cy="3139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00.</a:t>
            </a:r>
          </a:p>
        </p:txBody>
      </p:sp>
      <p:sp>
        <p:nvSpPr>
          <p:cNvPr id="131" name="Espace réservé du texte 33">
            <a:extLst>
              <a:ext uri="{FF2B5EF4-FFF2-40B4-BE49-F238E27FC236}">
                <a16:creationId xmlns:a16="http://schemas.microsoft.com/office/drawing/2014/main" id="{28CBA23A-6CAC-4A0B-E7C7-CC79429A3B42}"/>
              </a:ext>
            </a:extLst>
          </p:cNvPr>
          <p:cNvSpPr>
            <a:spLocks noGrp="1"/>
          </p:cNvSpPr>
          <p:nvPr>
            <p:ph type="body" sz="quarter" idx="83"/>
          </p:nvPr>
        </p:nvSpPr>
        <p:spPr>
          <a:xfrm>
            <a:off x="5867400" y="4019467"/>
            <a:ext cx="2562818" cy="26674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32" name="Espace réservé du texte 33">
            <a:extLst>
              <a:ext uri="{FF2B5EF4-FFF2-40B4-BE49-F238E27FC236}">
                <a16:creationId xmlns:a16="http://schemas.microsoft.com/office/drawing/2014/main" id="{AB694604-B952-A9C7-74D3-55CDF3178AB7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8580461" y="3772229"/>
            <a:ext cx="2562818" cy="3139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6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00.</a:t>
            </a:r>
          </a:p>
        </p:txBody>
      </p:sp>
      <p:sp>
        <p:nvSpPr>
          <p:cNvPr id="133" name="Espace réservé du texte 33">
            <a:extLst>
              <a:ext uri="{FF2B5EF4-FFF2-40B4-BE49-F238E27FC236}">
                <a16:creationId xmlns:a16="http://schemas.microsoft.com/office/drawing/2014/main" id="{1133DDCD-BEF7-D4AE-8E80-B7E30E560327}"/>
              </a:ext>
            </a:extLst>
          </p:cNvPr>
          <p:cNvSpPr>
            <a:spLocks noGrp="1"/>
          </p:cNvSpPr>
          <p:nvPr>
            <p:ph type="body" sz="quarter" idx="85"/>
          </p:nvPr>
        </p:nvSpPr>
        <p:spPr>
          <a:xfrm>
            <a:off x="8580461" y="4019467"/>
            <a:ext cx="2562818" cy="26674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1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34" name="Espace réservé du texte 33">
            <a:extLst>
              <a:ext uri="{FF2B5EF4-FFF2-40B4-BE49-F238E27FC236}">
                <a16:creationId xmlns:a16="http://schemas.microsoft.com/office/drawing/2014/main" id="{24DD27F6-C794-6850-6D24-7995EB76286D}"/>
              </a:ext>
            </a:extLst>
          </p:cNvPr>
          <p:cNvSpPr>
            <a:spLocks noGrp="1"/>
          </p:cNvSpPr>
          <p:nvPr>
            <p:ph type="body" sz="quarter" idx="86"/>
          </p:nvPr>
        </p:nvSpPr>
        <p:spPr>
          <a:xfrm>
            <a:off x="3161989" y="4216706"/>
            <a:ext cx="2562818" cy="1027283"/>
          </a:xfrm>
          <a:prstGeom prst="rect">
            <a:avLst/>
          </a:prstGeom>
        </p:spPr>
        <p:txBody>
          <a:bodyPr wrap="square" lIns="0" b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200" cap="all" baseline="0">
                <a:solidFill>
                  <a:srgbClr val="464646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140" name="Espace réservé du texte 33">
            <a:extLst>
              <a:ext uri="{FF2B5EF4-FFF2-40B4-BE49-F238E27FC236}">
                <a16:creationId xmlns:a16="http://schemas.microsoft.com/office/drawing/2014/main" id="{0C2247FB-068A-91F2-662F-E44F07605E3F}"/>
              </a:ext>
            </a:extLst>
          </p:cNvPr>
          <p:cNvSpPr>
            <a:spLocks noGrp="1"/>
          </p:cNvSpPr>
          <p:nvPr>
            <p:ph type="body" sz="quarter" idx="92"/>
          </p:nvPr>
        </p:nvSpPr>
        <p:spPr>
          <a:xfrm>
            <a:off x="5866012" y="4216706"/>
            <a:ext cx="2562818" cy="1027237"/>
          </a:xfrm>
          <a:prstGeom prst="rect">
            <a:avLst/>
          </a:prstGeom>
        </p:spPr>
        <p:txBody>
          <a:bodyPr wrap="square" lIns="0" b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200" cap="all" baseline="0">
                <a:solidFill>
                  <a:srgbClr val="464646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146" name="Espace réservé du texte 33">
            <a:extLst>
              <a:ext uri="{FF2B5EF4-FFF2-40B4-BE49-F238E27FC236}">
                <a16:creationId xmlns:a16="http://schemas.microsoft.com/office/drawing/2014/main" id="{FE624FCB-CA7D-8E96-D573-074CEB6E4FD4}"/>
              </a:ext>
            </a:extLst>
          </p:cNvPr>
          <p:cNvSpPr>
            <a:spLocks noGrp="1"/>
          </p:cNvSpPr>
          <p:nvPr>
            <p:ph type="body" sz="quarter" idx="98"/>
          </p:nvPr>
        </p:nvSpPr>
        <p:spPr>
          <a:xfrm>
            <a:off x="8581361" y="4216706"/>
            <a:ext cx="2562818" cy="1027237"/>
          </a:xfrm>
          <a:prstGeom prst="rect">
            <a:avLst/>
          </a:prstGeom>
        </p:spPr>
        <p:txBody>
          <a:bodyPr wrap="square" lIns="0" b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200" cap="all" baseline="0">
                <a:solidFill>
                  <a:srgbClr val="464646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grpSp>
        <p:nvGrpSpPr>
          <p:cNvPr id="6" name="Groupe 15">
            <a:extLst>
              <a:ext uri="{FF2B5EF4-FFF2-40B4-BE49-F238E27FC236}">
                <a16:creationId xmlns:a16="http://schemas.microsoft.com/office/drawing/2014/main" id="{596A1AAE-749C-08A3-D3BB-63F2D6CF825D}"/>
              </a:ext>
            </a:extLst>
          </p:cNvPr>
          <p:cNvGrpSpPr>
            <a:grpSpLocks noChangeAspect="1"/>
          </p:cNvGrpSpPr>
          <p:nvPr/>
        </p:nvGrpSpPr>
        <p:grpSpPr>
          <a:xfrm>
            <a:off x="2659036" y="6372200"/>
            <a:ext cx="108000" cy="108000"/>
            <a:chOff x="961227" y="5651700"/>
            <a:chExt cx="54000" cy="54000"/>
          </a:xfrm>
        </p:grpSpPr>
        <p:cxnSp>
          <p:nvCxnSpPr>
            <p:cNvPr id="7" name="Connecteur droit 16">
              <a:extLst>
                <a:ext uri="{FF2B5EF4-FFF2-40B4-BE49-F238E27FC236}">
                  <a16:creationId xmlns:a16="http://schemas.microsoft.com/office/drawing/2014/main" id="{69D4D9A6-FCB0-F4E4-B5FF-1580591E233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17">
              <a:extLst>
                <a:ext uri="{FF2B5EF4-FFF2-40B4-BE49-F238E27FC236}">
                  <a16:creationId xmlns:a16="http://schemas.microsoft.com/office/drawing/2014/main" id="{338388E8-9186-0596-3596-BABA04AECD31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54470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 CHAPTER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CEA5A18-04FA-AE1D-E791-717B01CF0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8568" y="4386064"/>
            <a:ext cx="8931431" cy="974626"/>
          </a:xfrm>
        </p:spPr>
        <p:txBody>
          <a:bodyPr/>
          <a:lstStyle>
            <a:lvl1pPr>
              <a:lnSpc>
                <a:spcPct val="60000"/>
              </a:lnSpc>
              <a:defRPr sz="10000">
                <a:solidFill>
                  <a:srgbClr val="BEBEBE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" name="Espace réservé du texte 33">
            <a:extLst>
              <a:ext uri="{FF2B5EF4-FFF2-40B4-BE49-F238E27FC236}">
                <a16:creationId xmlns:a16="http://schemas.microsoft.com/office/drawing/2014/main" id="{3176A187-8BCD-E319-DFDD-65BC72E612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8000" y="-41637"/>
            <a:ext cx="2218750" cy="216982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48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4" name="Espace réservé du texte 33">
            <a:extLst>
              <a:ext uri="{FF2B5EF4-FFF2-40B4-BE49-F238E27FC236}">
                <a16:creationId xmlns:a16="http://schemas.microsoft.com/office/drawing/2014/main" id="{3ABFBEE4-924D-2EBF-0E01-AA34189296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91112" y="4015584"/>
            <a:ext cx="2562818" cy="2180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2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cxnSp>
        <p:nvCxnSpPr>
          <p:cNvPr id="5" name="Connecteur droit 30">
            <a:extLst>
              <a:ext uri="{FF2B5EF4-FFF2-40B4-BE49-F238E27FC236}">
                <a16:creationId xmlns:a16="http://schemas.microsoft.com/office/drawing/2014/main" id="{9139BBF0-3014-E032-490F-5917A9D27141}"/>
              </a:ext>
            </a:extLst>
          </p:cNvPr>
          <p:cNvCxnSpPr>
            <a:cxnSpLocks/>
          </p:cNvCxnSpPr>
          <p:nvPr/>
        </p:nvCxnSpPr>
        <p:spPr>
          <a:xfrm rot="5400000">
            <a:off x="-720725" y="3429000"/>
            <a:ext cx="6858000" cy="0"/>
          </a:xfrm>
          <a:prstGeom prst="line">
            <a:avLst/>
          </a:prstGeom>
          <a:ln w="12700">
            <a:solidFill>
              <a:srgbClr val="D7D7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35">
            <a:extLst>
              <a:ext uri="{FF2B5EF4-FFF2-40B4-BE49-F238E27FC236}">
                <a16:creationId xmlns:a16="http://schemas.microsoft.com/office/drawing/2014/main" id="{EC57C88A-ABF7-EE03-A753-FC80F87C867D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D7D7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4">
            <a:extLst>
              <a:ext uri="{FF2B5EF4-FFF2-40B4-BE49-F238E27FC236}">
                <a16:creationId xmlns:a16="http://schemas.microsoft.com/office/drawing/2014/main" id="{37E64152-896D-9351-AAF7-11912413BD5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8901" y="6522697"/>
            <a:ext cx="236610" cy="237600"/>
            <a:chOff x="1689" y="0"/>
            <a:chExt cx="4304" cy="4322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9AE55CBA-493C-E4E8-01EA-D2A2ECDB6D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17" y="284"/>
              <a:ext cx="4049" cy="3755"/>
            </a:xfrm>
            <a:custGeom>
              <a:avLst/>
              <a:gdLst>
                <a:gd name="T0" fmla="*/ 518 w 4049"/>
                <a:gd name="T1" fmla="*/ 3755 h 3755"/>
                <a:gd name="T2" fmla="*/ 0 w 4049"/>
                <a:gd name="T3" fmla="*/ 3176 h 3755"/>
                <a:gd name="T4" fmla="*/ 3530 w 4049"/>
                <a:gd name="T5" fmla="*/ 0 h 3755"/>
                <a:gd name="T6" fmla="*/ 4049 w 4049"/>
                <a:gd name="T7" fmla="*/ 578 h 3755"/>
                <a:gd name="T8" fmla="*/ 518 w 4049"/>
                <a:gd name="T9" fmla="*/ 3755 h 3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9" h="3755">
                  <a:moveTo>
                    <a:pt x="518" y="3755"/>
                  </a:moveTo>
                  <a:lnTo>
                    <a:pt x="0" y="3176"/>
                  </a:lnTo>
                  <a:lnTo>
                    <a:pt x="3530" y="0"/>
                  </a:lnTo>
                  <a:lnTo>
                    <a:pt x="4049" y="578"/>
                  </a:lnTo>
                  <a:lnTo>
                    <a:pt x="518" y="3755"/>
                  </a:lnTo>
                  <a:close/>
                </a:path>
              </a:pathLst>
            </a:custGeom>
            <a:solidFill>
              <a:srgbClr val="F84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868869EB-EFA6-0BAD-DEE1-39FC5C2612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9" y="0"/>
              <a:ext cx="2761" cy="2643"/>
            </a:xfrm>
            <a:custGeom>
              <a:avLst/>
              <a:gdLst>
                <a:gd name="T0" fmla="*/ 335 w 1256"/>
                <a:gd name="T1" fmla="*/ 943 h 1202"/>
                <a:gd name="T2" fmla="*/ 942 w 1256"/>
                <a:gd name="T3" fmla="*/ 335 h 1202"/>
                <a:gd name="T4" fmla="*/ 1256 w 1256"/>
                <a:gd name="T5" fmla="*/ 423 h 1202"/>
                <a:gd name="T6" fmla="*/ 1256 w 1256"/>
                <a:gd name="T7" fmla="*/ 54 h 1202"/>
                <a:gd name="T8" fmla="*/ 942 w 1256"/>
                <a:gd name="T9" fmla="*/ 0 h 1202"/>
                <a:gd name="T10" fmla="*/ 0 w 1256"/>
                <a:gd name="T11" fmla="*/ 943 h 1202"/>
                <a:gd name="T12" fmla="*/ 36 w 1256"/>
                <a:gd name="T13" fmla="*/ 1202 h 1202"/>
                <a:gd name="T14" fmla="*/ 392 w 1256"/>
                <a:gd name="T15" fmla="*/ 1202 h 1202"/>
                <a:gd name="T16" fmla="*/ 335 w 1256"/>
                <a:gd name="T17" fmla="*/ 943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6" h="1202">
                  <a:moveTo>
                    <a:pt x="335" y="943"/>
                  </a:moveTo>
                  <a:cubicBezTo>
                    <a:pt x="335" y="607"/>
                    <a:pt x="606" y="335"/>
                    <a:pt x="942" y="335"/>
                  </a:cubicBezTo>
                  <a:cubicBezTo>
                    <a:pt x="1057" y="335"/>
                    <a:pt x="1165" y="367"/>
                    <a:pt x="1256" y="423"/>
                  </a:cubicBezTo>
                  <a:cubicBezTo>
                    <a:pt x="1256" y="54"/>
                    <a:pt x="1256" y="54"/>
                    <a:pt x="1256" y="54"/>
                  </a:cubicBezTo>
                  <a:cubicBezTo>
                    <a:pt x="1158" y="19"/>
                    <a:pt x="1052" y="0"/>
                    <a:pt x="942" y="0"/>
                  </a:cubicBezTo>
                  <a:cubicBezTo>
                    <a:pt x="421" y="0"/>
                    <a:pt x="0" y="422"/>
                    <a:pt x="0" y="943"/>
                  </a:cubicBezTo>
                  <a:cubicBezTo>
                    <a:pt x="0" y="1032"/>
                    <a:pt x="12" y="1119"/>
                    <a:pt x="36" y="1202"/>
                  </a:cubicBezTo>
                  <a:cubicBezTo>
                    <a:pt x="392" y="1202"/>
                    <a:pt x="392" y="1202"/>
                    <a:pt x="392" y="1202"/>
                  </a:cubicBezTo>
                  <a:cubicBezTo>
                    <a:pt x="355" y="1123"/>
                    <a:pt x="335" y="1035"/>
                    <a:pt x="335" y="9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1B26F761-DBC6-1DC6-1030-EAD96DE805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32" y="1680"/>
              <a:ext cx="2761" cy="2642"/>
            </a:xfrm>
            <a:custGeom>
              <a:avLst/>
              <a:gdLst>
                <a:gd name="T0" fmla="*/ 921 w 1256"/>
                <a:gd name="T1" fmla="*/ 259 h 1202"/>
                <a:gd name="T2" fmla="*/ 314 w 1256"/>
                <a:gd name="T3" fmla="*/ 867 h 1202"/>
                <a:gd name="T4" fmla="*/ 0 w 1256"/>
                <a:gd name="T5" fmla="*/ 779 h 1202"/>
                <a:gd name="T6" fmla="*/ 0 w 1256"/>
                <a:gd name="T7" fmla="*/ 1148 h 1202"/>
                <a:gd name="T8" fmla="*/ 314 w 1256"/>
                <a:gd name="T9" fmla="*/ 1202 h 1202"/>
                <a:gd name="T10" fmla="*/ 1256 w 1256"/>
                <a:gd name="T11" fmla="*/ 259 h 1202"/>
                <a:gd name="T12" fmla="*/ 1220 w 1256"/>
                <a:gd name="T13" fmla="*/ 0 h 1202"/>
                <a:gd name="T14" fmla="*/ 864 w 1256"/>
                <a:gd name="T15" fmla="*/ 0 h 1202"/>
                <a:gd name="T16" fmla="*/ 921 w 1256"/>
                <a:gd name="T17" fmla="*/ 259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6" h="1202">
                  <a:moveTo>
                    <a:pt x="921" y="259"/>
                  </a:moveTo>
                  <a:cubicBezTo>
                    <a:pt x="921" y="595"/>
                    <a:pt x="650" y="867"/>
                    <a:pt x="314" y="867"/>
                  </a:cubicBezTo>
                  <a:cubicBezTo>
                    <a:pt x="199" y="867"/>
                    <a:pt x="91" y="835"/>
                    <a:pt x="0" y="779"/>
                  </a:cubicBezTo>
                  <a:cubicBezTo>
                    <a:pt x="0" y="1148"/>
                    <a:pt x="0" y="1148"/>
                    <a:pt x="0" y="1148"/>
                  </a:cubicBezTo>
                  <a:cubicBezTo>
                    <a:pt x="98" y="1183"/>
                    <a:pt x="204" y="1202"/>
                    <a:pt x="314" y="1202"/>
                  </a:cubicBezTo>
                  <a:cubicBezTo>
                    <a:pt x="835" y="1202"/>
                    <a:pt x="1256" y="780"/>
                    <a:pt x="1256" y="259"/>
                  </a:cubicBezTo>
                  <a:cubicBezTo>
                    <a:pt x="1256" y="170"/>
                    <a:pt x="1244" y="83"/>
                    <a:pt x="1220" y="0"/>
                  </a:cubicBezTo>
                  <a:cubicBezTo>
                    <a:pt x="864" y="0"/>
                    <a:pt x="864" y="0"/>
                    <a:pt x="864" y="0"/>
                  </a:cubicBezTo>
                  <a:cubicBezTo>
                    <a:pt x="901" y="79"/>
                    <a:pt x="921" y="167"/>
                    <a:pt x="921" y="25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0" name="Groupe 2">
            <a:extLst>
              <a:ext uri="{FF2B5EF4-FFF2-40B4-BE49-F238E27FC236}">
                <a16:creationId xmlns:a16="http://schemas.microsoft.com/office/drawing/2014/main" id="{09BEB55D-6F2B-9391-F22B-343D93F1CE5F}"/>
              </a:ext>
            </a:extLst>
          </p:cNvPr>
          <p:cNvGrpSpPr>
            <a:grpSpLocks noChangeAspect="1"/>
          </p:cNvGrpSpPr>
          <p:nvPr/>
        </p:nvGrpSpPr>
        <p:grpSpPr>
          <a:xfrm>
            <a:off x="2654274" y="6374581"/>
            <a:ext cx="108000" cy="108000"/>
            <a:chOff x="961227" y="5651700"/>
            <a:chExt cx="54000" cy="54000"/>
          </a:xfrm>
        </p:grpSpPr>
        <p:cxnSp>
          <p:nvCxnSpPr>
            <p:cNvPr id="16" name="Connecteur droit 33">
              <a:extLst>
                <a:ext uri="{FF2B5EF4-FFF2-40B4-BE49-F238E27FC236}">
                  <a16:creationId xmlns:a16="http://schemas.microsoft.com/office/drawing/2014/main" id="{DEBB26D6-CED7-C198-B99C-B2059743018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BEBE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34">
              <a:extLst>
                <a:ext uri="{FF2B5EF4-FFF2-40B4-BE49-F238E27FC236}">
                  <a16:creationId xmlns:a16="http://schemas.microsoft.com/office/drawing/2014/main" id="{9EE4F3C2-4403-505B-7BDB-C186EED804BD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BEBE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Footer Placeholder 6">
            <a:extLst>
              <a:ext uri="{FF2B5EF4-FFF2-40B4-BE49-F238E27FC236}">
                <a16:creationId xmlns:a16="http://schemas.microsoft.com/office/drawing/2014/main" id="{EC03042F-12F6-0D3C-9007-0C2FF5436A9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162300" y="6570525"/>
            <a:ext cx="4114800" cy="184666"/>
          </a:xfrm>
        </p:spPr>
        <p:txBody>
          <a:bodyPr/>
          <a:lstStyle>
            <a:lvl1pPr>
              <a:defRPr>
                <a:solidFill>
                  <a:srgbClr val="BEBEBE"/>
                </a:solidFill>
              </a:defRPr>
            </a:lvl1pPr>
          </a:lstStyle>
          <a:p>
            <a:endParaRPr lang="fr-FR"/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CD97A137-7661-7C9D-0520-CCBD5BBB7DE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-481200" y="6570525"/>
            <a:ext cx="2743200" cy="138499"/>
          </a:xfrm>
        </p:spPr>
        <p:txBody>
          <a:bodyPr/>
          <a:lstStyle>
            <a:lvl1pPr>
              <a:defRPr>
                <a:solidFill>
                  <a:srgbClr val="BEBEBE"/>
                </a:solidFill>
              </a:defRPr>
            </a:lvl1pPr>
          </a:lstStyle>
          <a:p>
            <a:fld id="{A43C0593-11AA-4CA7-9E41-8C64EC9E93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973179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—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E2FE2949-3E63-CF24-C76E-9CDD0D847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1" y="6523037"/>
            <a:ext cx="236536" cy="237260"/>
          </a:xfrm>
          <a:prstGeom prst="rect">
            <a:avLst/>
          </a:prstGeom>
        </p:spPr>
      </p:pic>
      <p:sp>
        <p:nvSpPr>
          <p:cNvPr id="4" name="Espace réservé du texte 33">
            <a:extLst>
              <a:ext uri="{FF2B5EF4-FFF2-40B4-BE49-F238E27FC236}">
                <a16:creationId xmlns:a16="http://schemas.microsoft.com/office/drawing/2014/main" id="{8940CF40-D238-871A-4FD0-576181CDE7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61989" y="365365"/>
            <a:ext cx="2562818" cy="323165"/>
          </a:xfrm>
          <a:prstGeom prst="rect">
            <a:avLst/>
          </a:prstGeom>
        </p:spPr>
        <p:txBody>
          <a:bodyPr wrap="square" lIns="0" bIns="0">
            <a:spAutoFit/>
          </a:bodyPr>
          <a:lstStyle>
            <a:lvl1pPr marL="0" indent="0">
              <a:buNone/>
              <a:defRPr sz="2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01.</a:t>
            </a:r>
          </a:p>
        </p:txBody>
      </p:sp>
      <p:sp>
        <p:nvSpPr>
          <p:cNvPr id="5" name="Espace réservé du texte 33">
            <a:extLst>
              <a:ext uri="{FF2B5EF4-FFF2-40B4-BE49-F238E27FC236}">
                <a16:creationId xmlns:a16="http://schemas.microsoft.com/office/drawing/2014/main" id="{4CC0703E-BBCF-CC3C-D361-2F450D06B9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61989" y="633571"/>
            <a:ext cx="2562818" cy="264175"/>
          </a:xfrm>
          <a:prstGeom prst="rect">
            <a:avLst/>
          </a:prstGeom>
        </p:spPr>
        <p:txBody>
          <a:bodyPr wrap="square" lIns="0" b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41" name="Espace réservé du texte 33">
            <a:extLst>
              <a:ext uri="{FF2B5EF4-FFF2-40B4-BE49-F238E27FC236}">
                <a16:creationId xmlns:a16="http://schemas.microsoft.com/office/drawing/2014/main" id="{D53FA3B8-6839-4D66-1CF0-76D0BDE28C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61989" y="1284496"/>
            <a:ext cx="2562818" cy="323165"/>
          </a:xfrm>
          <a:prstGeom prst="rect">
            <a:avLst/>
          </a:prstGeom>
        </p:spPr>
        <p:txBody>
          <a:bodyPr wrap="square" lIns="0" bIns="0">
            <a:spAutoFit/>
          </a:bodyPr>
          <a:lstStyle>
            <a:lvl1pPr marL="0" indent="0">
              <a:buNone/>
              <a:defRPr sz="2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02.</a:t>
            </a:r>
          </a:p>
        </p:txBody>
      </p:sp>
      <p:sp>
        <p:nvSpPr>
          <p:cNvPr id="42" name="Espace réservé du texte 33">
            <a:extLst>
              <a:ext uri="{FF2B5EF4-FFF2-40B4-BE49-F238E27FC236}">
                <a16:creationId xmlns:a16="http://schemas.microsoft.com/office/drawing/2014/main" id="{B2714BFC-B3EA-7C3A-64C7-96201EE1003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161989" y="1552702"/>
            <a:ext cx="2562818" cy="264175"/>
          </a:xfrm>
          <a:prstGeom prst="rect">
            <a:avLst/>
          </a:prstGeom>
        </p:spPr>
        <p:txBody>
          <a:bodyPr wrap="square" lIns="0" b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54" name="Espace réservé du texte 33">
            <a:extLst>
              <a:ext uri="{FF2B5EF4-FFF2-40B4-BE49-F238E27FC236}">
                <a16:creationId xmlns:a16="http://schemas.microsoft.com/office/drawing/2014/main" id="{9AA735A4-DA2D-4060-0092-4740B738AEC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61989" y="2208918"/>
            <a:ext cx="2562818" cy="323165"/>
          </a:xfrm>
          <a:prstGeom prst="rect">
            <a:avLst/>
          </a:prstGeom>
        </p:spPr>
        <p:txBody>
          <a:bodyPr wrap="square" lIns="0" bIns="0">
            <a:spAutoFit/>
          </a:bodyPr>
          <a:lstStyle>
            <a:lvl1pPr marL="0" indent="0">
              <a:buNone/>
              <a:defRPr sz="2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03.</a:t>
            </a:r>
          </a:p>
        </p:txBody>
      </p:sp>
      <p:sp>
        <p:nvSpPr>
          <p:cNvPr id="55" name="Espace réservé du texte 33">
            <a:extLst>
              <a:ext uri="{FF2B5EF4-FFF2-40B4-BE49-F238E27FC236}">
                <a16:creationId xmlns:a16="http://schemas.microsoft.com/office/drawing/2014/main" id="{1F08F9A2-FF1A-1DBC-21C6-5A6ADF74320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161989" y="2477124"/>
            <a:ext cx="2562818" cy="264175"/>
          </a:xfrm>
          <a:prstGeom prst="rect">
            <a:avLst/>
          </a:prstGeom>
        </p:spPr>
        <p:txBody>
          <a:bodyPr wrap="square" lIns="0" b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60" name="Espace réservé du texte 33">
            <a:extLst>
              <a:ext uri="{FF2B5EF4-FFF2-40B4-BE49-F238E27FC236}">
                <a16:creationId xmlns:a16="http://schemas.microsoft.com/office/drawing/2014/main" id="{84EC3831-AFD6-9BC3-1239-823C03AC12B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867400" y="365365"/>
            <a:ext cx="2562818" cy="323165"/>
          </a:xfrm>
          <a:prstGeom prst="rect">
            <a:avLst/>
          </a:prstGeom>
        </p:spPr>
        <p:txBody>
          <a:bodyPr wrap="square" lIns="0" bIns="0">
            <a:spAutoFit/>
          </a:bodyPr>
          <a:lstStyle>
            <a:lvl1pPr marL="0" indent="0">
              <a:buNone/>
              <a:defRPr sz="2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04.</a:t>
            </a:r>
          </a:p>
        </p:txBody>
      </p:sp>
      <p:sp>
        <p:nvSpPr>
          <p:cNvPr id="61" name="Espace réservé du texte 33">
            <a:extLst>
              <a:ext uri="{FF2B5EF4-FFF2-40B4-BE49-F238E27FC236}">
                <a16:creationId xmlns:a16="http://schemas.microsoft.com/office/drawing/2014/main" id="{35784402-A344-4DED-E61C-468DAA84B5F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867400" y="633571"/>
            <a:ext cx="2562818" cy="264175"/>
          </a:xfrm>
          <a:prstGeom prst="rect">
            <a:avLst/>
          </a:prstGeom>
        </p:spPr>
        <p:txBody>
          <a:bodyPr wrap="square" lIns="0" b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66" name="Espace réservé du texte 33">
            <a:extLst>
              <a:ext uri="{FF2B5EF4-FFF2-40B4-BE49-F238E27FC236}">
                <a16:creationId xmlns:a16="http://schemas.microsoft.com/office/drawing/2014/main" id="{F7CDACC7-AEC2-81DC-120E-427455A5A59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67400" y="1284496"/>
            <a:ext cx="2562818" cy="323165"/>
          </a:xfrm>
          <a:prstGeom prst="rect">
            <a:avLst/>
          </a:prstGeom>
        </p:spPr>
        <p:txBody>
          <a:bodyPr wrap="square" lIns="0" bIns="0">
            <a:spAutoFit/>
          </a:bodyPr>
          <a:lstStyle>
            <a:lvl1pPr marL="0" indent="0">
              <a:buNone/>
              <a:defRPr sz="2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05.</a:t>
            </a:r>
          </a:p>
        </p:txBody>
      </p:sp>
      <p:sp>
        <p:nvSpPr>
          <p:cNvPr id="67" name="Espace réservé du texte 33">
            <a:extLst>
              <a:ext uri="{FF2B5EF4-FFF2-40B4-BE49-F238E27FC236}">
                <a16:creationId xmlns:a16="http://schemas.microsoft.com/office/drawing/2014/main" id="{D67C2297-E936-E5B5-45AC-37320A1EB00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867400" y="1552702"/>
            <a:ext cx="2562818" cy="264175"/>
          </a:xfrm>
          <a:prstGeom prst="rect">
            <a:avLst/>
          </a:prstGeom>
        </p:spPr>
        <p:txBody>
          <a:bodyPr wrap="square" lIns="0" b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72" name="Espace réservé du texte 33">
            <a:extLst>
              <a:ext uri="{FF2B5EF4-FFF2-40B4-BE49-F238E27FC236}">
                <a16:creationId xmlns:a16="http://schemas.microsoft.com/office/drawing/2014/main" id="{D9C45777-64D4-5515-FC62-A41C672236A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867400" y="2208918"/>
            <a:ext cx="2562818" cy="323165"/>
          </a:xfrm>
          <a:prstGeom prst="rect">
            <a:avLst/>
          </a:prstGeom>
        </p:spPr>
        <p:txBody>
          <a:bodyPr wrap="square" lIns="0" bIns="0">
            <a:spAutoFit/>
          </a:bodyPr>
          <a:lstStyle>
            <a:lvl1pPr marL="0" indent="0">
              <a:buNone/>
              <a:defRPr sz="2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06.</a:t>
            </a:r>
          </a:p>
        </p:txBody>
      </p:sp>
      <p:sp>
        <p:nvSpPr>
          <p:cNvPr id="73" name="Espace réservé du texte 33">
            <a:extLst>
              <a:ext uri="{FF2B5EF4-FFF2-40B4-BE49-F238E27FC236}">
                <a16:creationId xmlns:a16="http://schemas.microsoft.com/office/drawing/2014/main" id="{89771F14-F3C4-068F-0D32-56A33AB14C7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867400" y="2477124"/>
            <a:ext cx="2562818" cy="264175"/>
          </a:xfrm>
          <a:prstGeom prst="rect">
            <a:avLst/>
          </a:prstGeom>
        </p:spPr>
        <p:txBody>
          <a:bodyPr wrap="square" lIns="0" b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48F3BAE1-025A-17FC-00BB-792FFAA48F27}"/>
              </a:ext>
            </a:extLst>
          </p:cNvPr>
          <p:cNvCxnSpPr>
            <a:cxnSpLocks/>
          </p:cNvCxnSpPr>
          <p:nvPr/>
        </p:nvCxnSpPr>
        <p:spPr>
          <a:xfrm rot="5400000">
            <a:off x="-720725" y="3429000"/>
            <a:ext cx="68580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CAB22C9C-6956-E9A1-39D1-1F6BD52DA557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4">
            <a:extLst>
              <a:ext uri="{FF2B5EF4-FFF2-40B4-BE49-F238E27FC236}">
                <a16:creationId xmlns:a16="http://schemas.microsoft.com/office/drawing/2014/main" id="{47136934-0EC9-DDD9-B902-9769295794F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51326" y="4404172"/>
            <a:ext cx="8583474" cy="1616235"/>
            <a:chOff x="1328" y="1689"/>
            <a:chExt cx="5024" cy="946"/>
          </a:xfrm>
          <a:solidFill>
            <a:srgbClr val="141414"/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D90BB5D2-E94F-F5CF-A65D-90CD4842807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28" y="1704"/>
              <a:ext cx="868" cy="917"/>
            </a:xfrm>
            <a:custGeom>
              <a:avLst/>
              <a:gdLst>
                <a:gd name="T0" fmla="*/ 595 w 868"/>
                <a:gd name="T1" fmla="*/ 0 h 917"/>
                <a:gd name="T2" fmla="*/ 868 w 868"/>
                <a:gd name="T3" fmla="*/ 917 h 917"/>
                <a:gd name="T4" fmla="*/ 643 w 868"/>
                <a:gd name="T5" fmla="*/ 917 h 917"/>
                <a:gd name="T6" fmla="*/ 595 w 868"/>
                <a:gd name="T7" fmla="*/ 738 h 917"/>
                <a:gd name="T8" fmla="*/ 263 w 868"/>
                <a:gd name="T9" fmla="*/ 738 h 917"/>
                <a:gd name="T10" fmla="*/ 216 w 868"/>
                <a:gd name="T11" fmla="*/ 917 h 917"/>
                <a:gd name="T12" fmla="*/ 0 w 868"/>
                <a:gd name="T13" fmla="*/ 917 h 917"/>
                <a:gd name="T14" fmla="*/ 273 w 868"/>
                <a:gd name="T15" fmla="*/ 0 h 917"/>
                <a:gd name="T16" fmla="*/ 595 w 868"/>
                <a:gd name="T17" fmla="*/ 0 h 917"/>
                <a:gd name="T18" fmla="*/ 318 w 868"/>
                <a:gd name="T19" fmla="*/ 544 h 917"/>
                <a:gd name="T20" fmla="*/ 543 w 868"/>
                <a:gd name="T21" fmla="*/ 544 h 917"/>
                <a:gd name="T22" fmla="*/ 429 w 868"/>
                <a:gd name="T23" fmla="*/ 155 h 917"/>
                <a:gd name="T24" fmla="*/ 318 w 868"/>
                <a:gd name="T25" fmla="*/ 544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68" h="917">
                  <a:moveTo>
                    <a:pt x="595" y="0"/>
                  </a:moveTo>
                  <a:lnTo>
                    <a:pt x="868" y="917"/>
                  </a:lnTo>
                  <a:lnTo>
                    <a:pt x="643" y="917"/>
                  </a:lnTo>
                  <a:lnTo>
                    <a:pt x="595" y="738"/>
                  </a:lnTo>
                  <a:lnTo>
                    <a:pt x="263" y="738"/>
                  </a:lnTo>
                  <a:lnTo>
                    <a:pt x="216" y="917"/>
                  </a:lnTo>
                  <a:lnTo>
                    <a:pt x="0" y="917"/>
                  </a:lnTo>
                  <a:lnTo>
                    <a:pt x="273" y="0"/>
                  </a:lnTo>
                  <a:lnTo>
                    <a:pt x="595" y="0"/>
                  </a:lnTo>
                  <a:close/>
                  <a:moveTo>
                    <a:pt x="318" y="544"/>
                  </a:moveTo>
                  <a:lnTo>
                    <a:pt x="543" y="544"/>
                  </a:lnTo>
                  <a:lnTo>
                    <a:pt x="429" y="155"/>
                  </a:lnTo>
                  <a:lnTo>
                    <a:pt x="318" y="5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A10FD239-D443-EA23-67B7-0D50A54660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99" y="1689"/>
              <a:ext cx="790" cy="946"/>
            </a:xfrm>
            <a:custGeom>
              <a:avLst/>
              <a:gdLst>
                <a:gd name="T0" fmla="*/ 169 w 333"/>
                <a:gd name="T1" fmla="*/ 251 h 396"/>
                <a:gd name="T2" fmla="*/ 169 w 333"/>
                <a:gd name="T3" fmla="*/ 173 h 396"/>
                <a:gd name="T4" fmla="*/ 333 w 333"/>
                <a:gd name="T5" fmla="*/ 173 h 396"/>
                <a:gd name="T6" fmla="*/ 333 w 333"/>
                <a:gd name="T7" fmla="*/ 173 h 396"/>
                <a:gd name="T8" fmla="*/ 333 w 333"/>
                <a:gd name="T9" fmla="*/ 241 h 396"/>
                <a:gd name="T10" fmla="*/ 313 w 333"/>
                <a:gd name="T11" fmla="*/ 322 h 396"/>
                <a:gd name="T12" fmla="*/ 256 w 333"/>
                <a:gd name="T13" fmla="*/ 377 h 396"/>
                <a:gd name="T14" fmla="*/ 170 w 333"/>
                <a:gd name="T15" fmla="*/ 396 h 396"/>
                <a:gd name="T16" fmla="*/ 83 w 333"/>
                <a:gd name="T17" fmla="*/ 376 h 396"/>
                <a:gd name="T18" fmla="*/ 22 w 333"/>
                <a:gd name="T19" fmla="*/ 319 h 396"/>
                <a:gd name="T20" fmla="*/ 0 w 333"/>
                <a:gd name="T21" fmla="*/ 237 h 396"/>
                <a:gd name="T22" fmla="*/ 0 w 333"/>
                <a:gd name="T23" fmla="*/ 160 h 396"/>
                <a:gd name="T24" fmla="*/ 22 w 333"/>
                <a:gd name="T25" fmla="*/ 78 h 396"/>
                <a:gd name="T26" fmla="*/ 82 w 333"/>
                <a:gd name="T27" fmla="*/ 21 h 396"/>
                <a:gd name="T28" fmla="*/ 168 w 333"/>
                <a:gd name="T29" fmla="*/ 0 h 396"/>
                <a:gd name="T30" fmla="*/ 241 w 333"/>
                <a:gd name="T31" fmla="*/ 15 h 396"/>
                <a:gd name="T32" fmla="*/ 298 w 333"/>
                <a:gd name="T33" fmla="*/ 60 h 396"/>
                <a:gd name="T34" fmla="*/ 330 w 333"/>
                <a:gd name="T35" fmla="*/ 141 h 396"/>
                <a:gd name="T36" fmla="*/ 237 w 333"/>
                <a:gd name="T37" fmla="*/ 141 h 396"/>
                <a:gd name="T38" fmla="*/ 213 w 333"/>
                <a:gd name="T39" fmla="*/ 98 h 396"/>
                <a:gd name="T40" fmla="*/ 168 w 333"/>
                <a:gd name="T41" fmla="*/ 84 h 396"/>
                <a:gd name="T42" fmla="*/ 114 w 333"/>
                <a:gd name="T43" fmla="*/ 105 h 396"/>
                <a:gd name="T44" fmla="*/ 93 w 333"/>
                <a:gd name="T45" fmla="*/ 160 h 396"/>
                <a:gd name="T46" fmla="*/ 93 w 333"/>
                <a:gd name="T47" fmla="*/ 237 h 396"/>
                <a:gd name="T48" fmla="*/ 115 w 333"/>
                <a:gd name="T49" fmla="*/ 292 h 396"/>
                <a:gd name="T50" fmla="*/ 169 w 333"/>
                <a:gd name="T51" fmla="*/ 312 h 396"/>
                <a:gd name="T52" fmla="*/ 220 w 333"/>
                <a:gd name="T53" fmla="*/ 297 h 396"/>
                <a:gd name="T54" fmla="*/ 243 w 333"/>
                <a:gd name="T55" fmla="*/ 251 h 396"/>
                <a:gd name="T56" fmla="*/ 169 w 333"/>
                <a:gd name="T57" fmla="*/ 251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33" h="396">
                  <a:moveTo>
                    <a:pt x="169" y="251"/>
                  </a:moveTo>
                  <a:cubicBezTo>
                    <a:pt x="169" y="173"/>
                    <a:pt x="169" y="173"/>
                    <a:pt x="169" y="173"/>
                  </a:cubicBezTo>
                  <a:cubicBezTo>
                    <a:pt x="333" y="173"/>
                    <a:pt x="333" y="173"/>
                    <a:pt x="333" y="173"/>
                  </a:cubicBezTo>
                  <a:cubicBezTo>
                    <a:pt x="333" y="173"/>
                    <a:pt x="333" y="173"/>
                    <a:pt x="333" y="173"/>
                  </a:cubicBezTo>
                  <a:cubicBezTo>
                    <a:pt x="333" y="241"/>
                    <a:pt x="333" y="241"/>
                    <a:pt x="333" y="241"/>
                  </a:cubicBezTo>
                  <a:cubicBezTo>
                    <a:pt x="333" y="271"/>
                    <a:pt x="326" y="298"/>
                    <a:pt x="313" y="322"/>
                  </a:cubicBezTo>
                  <a:cubicBezTo>
                    <a:pt x="299" y="345"/>
                    <a:pt x="280" y="363"/>
                    <a:pt x="256" y="377"/>
                  </a:cubicBezTo>
                  <a:cubicBezTo>
                    <a:pt x="231" y="390"/>
                    <a:pt x="202" y="396"/>
                    <a:pt x="170" y="396"/>
                  </a:cubicBezTo>
                  <a:cubicBezTo>
                    <a:pt x="138" y="396"/>
                    <a:pt x="109" y="389"/>
                    <a:pt x="83" y="376"/>
                  </a:cubicBezTo>
                  <a:cubicBezTo>
                    <a:pt x="57" y="362"/>
                    <a:pt x="37" y="343"/>
                    <a:pt x="22" y="319"/>
                  </a:cubicBezTo>
                  <a:cubicBezTo>
                    <a:pt x="8" y="294"/>
                    <a:pt x="0" y="267"/>
                    <a:pt x="0" y="237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0" y="130"/>
                    <a:pt x="7" y="102"/>
                    <a:pt x="22" y="78"/>
                  </a:cubicBezTo>
                  <a:cubicBezTo>
                    <a:pt x="36" y="54"/>
                    <a:pt x="56" y="35"/>
                    <a:pt x="82" y="21"/>
                  </a:cubicBezTo>
                  <a:cubicBezTo>
                    <a:pt x="107" y="7"/>
                    <a:pt x="136" y="0"/>
                    <a:pt x="168" y="0"/>
                  </a:cubicBezTo>
                  <a:cubicBezTo>
                    <a:pt x="195" y="0"/>
                    <a:pt x="219" y="5"/>
                    <a:pt x="241" y="15"/>
                  </a:cubicBezTo>
                  <a:cubicBezTo>
                    <a:pt x="264" y="24"/>
                    <a:pt x="283" y="39"/>
                    <a:pt x="298" y="60"/>
                  </a:cubicBezTo>
                  <a:cubicBezTo>
                    <a:pt x="314" y="81"/>
                    <a:pt x="325" y="108"/>
                    <a:pt x="330" y="141"/>
                  </a:cubicBezTo>
                  <a:cubicBezTo>
                    <a:pt x="237" y="141"/>
                    <a:pt x="237" y="141"/>
                    <a:pt x="237" y="141"/>
                  </a:cubicBezTo>
                  <a:cubicBezTo>
                    <a:pt x="233" y="122"/>
                    <a:pt x="225" y="108"/>
                    <a:pt x="213" y="98"/>
                  </a:cubicBezTo>
                  <a:cubicBezTo>
                    <a:pt x="201" y="89"/>
                    <a:pt x="186" y="84"/>
                    <a:pt x="168" y="84"/>
                  </a:cubicBezTo>
                  <a:cubicBezTo>
                    <a:pt x="145" y="84"/>
                    <a:pt x="127" y="91"/>
                    <a:pt x="114" y="105"/>
                  </a:cubicBezTo>
                  <a:cubicBezTo>
                    <a:pt x="100" y="119"/>
                    <a:pt x="93" y="137"/>
                    <a:pt x="93" y="160"/>
                  </a:cubicBezTo>
                  <a:cubicBezTo>
                    <a:pt x="93" y="237"/>
                    <a:pt x="93" y="237"/>
                    <a:pt x="93" y="237"/>
                  </a:cubicBezTo>
                  <a:cubicBezTo>
                    <a:pt x="93" y="260"/>
                    <a:pt x="100" y="278"/>
                    <a:pt x="115" y="292"/>
                  </a:cubicBezTo>
                  <a:cubicBezTo>
                    <a:pt x="130" y="305"/>
                    <a:pt x="148" y="312"/>
                    <a:pt x="169" y="312"/>
                  </a:cubicBezTo>
                  <a:cubicBezTo>
                    <a:pt x="189" y="312"/>
                    <a:pt x="206" y="307"/>
                    <a:pt x="220" y="297"/>
                  </a:cubicBezTo>
                  <a:cubicBezTo>
                    <a:pt x="234" y="287"/>
                    <a:pt x="241" y="272"/>
                    <a:pt x="243" y="251"/>
                  </a:cubicBezTo>
                  <a:lnTo>
                    <a:pt x="169" y="2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46FE549E-B05D-59BE-E058-F293CC5721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4" y="1704"/>
              <a:ext cx="638" cy="917"/>
            </a:xfrm>
            <a:custGeom>
              <a:avLst/>
              <a:gdLst>
                <a:gd name="T0" fmla="*/ 0 w 638"/>
                <a:gd name="T1" fmla="*/ 0 h 917"/>
                <a:gd name="T2" fmla="*/ 638 w 638"/>
                <a:gd name="T3" fmla="*/ 0 h 917"/>
                <a:gd name="T4" fmla="*/ 638 w 638"/>
                <a:gd name="T5" fmla="*/ 193 h 917"/>
                <a:gd name="T6" fmla="*/ 216 w 638"/>
                <a:gd name="T7" fmla="*/ 193 h 917"/>
                <a:gd name="T8" fmla="*/ 216 w 638"/>
                <a:gd name="T9" fmla="*/ 363 h 917"/>
                <a:gd name="T10" fmla="*/ 631 w 638"/>
                <a:gd name="T11" fmla="*/ 363 h 917"/>
                <a:gd name="T12" fmla="*/ 631 w 638"/>
                <a:gd name="T13" fmla="*/ 547 h 917"/>
                <a:gd name="T14" fmla="*/ 216 w 638"/>
                <a:gd name="T15" fmla="*/ 547 h 917"/>
                <a:gd name="T16" fmla="*/ 216 w 638"/>
                <a:gd name="T17" fmla="*/ 726 h 917"/>
                <a:gd name="T18" fmla="*/ 638 w 638"/>
                <a:gd name="T19" fmla="*/ 726 h 917"/>
                <a:gd name="T20" fmla="*/ 638 w 638"/>
                <a:gd name="T21" fmla="*/ 917 h 917"/>
                <a:gd name="T22" fmla="*/ 0 w 638"/>
                <a:gd name="T23" fmla="*/ 917 h 917"/>
                <a:gd name="T24" fmla="*/ 0 w 638"/>
                <a:gd name="T25" fmla="*/ 0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8" h="917">
                  <a:moveTo>
                    <a:pt x="0" y="0"/>
                  </a:moveTo>
                  <a:lnTo>
                    <a:pt x="638" y="0"/>
                  </a:lnTo>
                  <a:lnTo>
                    <a:pt x="638" y="193"/>
                  </a:lnTo>
                  <a:lnTo>
                    <a:pt x="216" y="193"/>
                  </a:lnTo>
                  <a:lnTo>
                    <a:pt x="216" y="363"/>
                  </a:lnTo>
                  <a:lnTo>
                    <a:pt x="631" y="363"/>
                  </a:lnTo>
                  <a:lnTo>
                    <a:pt x="631" y="547"/>
                  </a:lnTo>
                  <a:lnTo>
                    <a:pt x="216" y="547"/>
                  </a:lnTo>
                  <a:lnTo>
                    <a:pt x="216" y="726"/>
                  </a:lnTo>
                  <a:lnTo>
                    <a:pt x="638" y="726"/>
                  </a:lnTo>
                  <a:lnTo>
                    <a:pt x="638" y="917"/>
                  </a:lnTo>
                  <a:lnTo>
                    <a:pt x="0" y="91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FEE00FDB-67EF-673C-293C-D220E2BD79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51" y="1704"/>
              <a:ext cx="759" cy="917"/>
            </a:xfrm>
            <a:custGeom>
              <a:avLst/>
              <a:gdLst>
                <a:gd name="T0" fmla="*/ 0 w 759"/>
                <a:gd name="T1" fmla="*/ 0 h 917"/>
                <a:gd name="T2" fmla="*/ 363 w 759"/>
                <a:gd name="T3" fmla="*/ 0 h 917"/>
                <a:gd name="T4" fmla="*/ 557 w 759"/>
                <a:gd name="T5" fmla="*/ 776 h 917"/>
                <a:gd name="T6" fmla="*/ 557 w 759"/>
                <a:gd name="T7" fmla="*/ 0 h 917"/>
                <a:gd name="T8" fmla="*/ 759 w 759"/>
                <a:gd name="T9" fmla="*/ 0 h 917"/>
                <a:gd name="T10" fmla="*/ 759 w 759"/>
                <a:gd name="T11" fmla="*/ 917 h 917"/>
                <a:gd name="T12" fmla="*/ 396 w 759"/>
                <a:gd name="T13" fmla="*/ 917 h 917"/>
                <a:gd name="T14" fmla="*/ 201 w 759"/>
                <a:gd name="T15" fmla="*/ 136 h 917"/>
                <a:gd name="T16" fmla="*/ 201 w 759"/>
                <a:gd name="T17" fmla="*/ 917 h 917"/>
                <a:gd name="T18" fmla="*/ 0 w 759"/>
                <a:gd name="T19" fmla="*/ 917 h 917"/>
                <a:gd name="T20" fmla="*/ 0 w 759"/>
                <a:gd name="T21" fmla="*/ 0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9" h="917">
                  <a:moveTo>
                    <a:pt x="0" y="0"/>
                  </a:moveTo>
                  <a:lnTo>
                    <a:pt x="363" y="0"/>
                  </a:lnTo>
                  <a:lnTo>
                    <a:pt x="557" y="776"/>
                  </a:lnTo>
                  <a:lnTo>
                    <a:pt x="557" y="0"/>
                  </a:lnTo>
                  <a:lnTo>
                    <a:pt x="759" y="0"/>
                  </a:lnTo>
                  <a:lnTo>
                    <a:pt x="759" y="917"/>
                  </a:lnTo>
                  <a:lnTo>
                    <a:pt x="396" y="917"/>
                  </a:lnTo>
                  <a:lnTo>
                    <a:pt x="201" y="136"/>
                  </a:lnTo>
                  <a:lnTo>
                    <a:pt x="201" y="917"/>
                  </a:lnTo>
                  <a:lnTo>
                    <a:pt x="0" y="91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D5BB2774-9593-1F19-3220-D82BE1C065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43" y="1704"/>
              <a:ext cx="741" cy="917"/>
            </a:xfrm>
            <a:custGeom>
              <a:avLst/>
              <a:gdLst>
                <a:gd name="T0" fmla="*/ 146 w 312"/>
                <a:gd name="T1" fmla="*/ 384 h 384"/>
                <a:gd name="T2" fmla="*/ 0 w 312"/>
                <a:gd name="T3" fmla="*/ 384 h 384"/>
                <a:gd name="T4" fmla="*/ 0 w 312"/>
                <a:gd name="T5" fmla="*/ 158 h 384"/>
                <a:gd name="T6" fmla="*/ 92 w 312"/>
                <a:gd name="T7" fmla="*/ 85 h 384"/>
                <a:gd name="T8" fmla="*/ 92 w 312"/>
                <a:gd name="T9" fmla="*/ 300 h 384"/>
                <a:gd name="T10" fmla="*/ 146 w 312"/>
                <a:gd name="T11" fmla="*/ 300 h 384"/>
                <a:gd name="T12" fmla="*/ 198 w 312"/>
                <a:gd name="T13" fmla="*/ 279 h 384"/>
                <a:gd name="T14" fmla="*/ 219 w 312"/>
                <a:gd name="T15" fmla="*/ 226 h 384"/>
                <a:gd name="T16" fmla="*/ 219 w 312"/>
                <a:gd name="T17" fmla="*/ 158 h 384"/>
                <a:gd name="T18" fmla="*/ 198 w 312"/>
                <a:gd name="T19" fmla="*/ 106 h 384"/>
                <a:gd name="T20" fmla="*/ 146 w 312"/>
                <a:gd name="T21" fmla="*/ 85 h 384"/>
                <a:gd name="T22" fmla="*/ 0 w 312"/>
                <a:gd name="T23" fmla="*/ 85 h 384"/>
                <a:gd name="T24" fmla="*/ 0 w 312"/>
                <a:gd name="T25" fmla="*/ 0 h 384"/>
                <a:gd name="T26" fmla="*/ 146 w 312"/>
                <a:gd name="T27" fmla="*/ 0 h 384"/>
                <a:gd name="T28" fmla="*/ 230 w 312"/>
                <a:gd name="T29" fmla="*/ 22 h 384"/>
                <a:gd name="T30" fmla="*/ 290 w 312"/>
                <a:gd name="T31" fmla="*/ 79 h 384"/>
                <a:gd name="T32" fmla="*/ 312 w 312"/>
                <a:gd name="T33" fmla="*/ 158 h 384"/>
                <a:gd name="T34" fmla="*/ 312 w 312"/>
                <a:gd name="T35" fmla="*/ 226 h 384"/>
                <a:gd name="T36" fmla="*/ 290 w 312"/>
                <a:gd name="T37" fmla="*/ 306 h 384"/>
                <a:gd name="T38" fmla="*/ 230 w 312"/>
                <a:gd name="T39" fmla="*/ 363 h 384"/>
                <a:gd name="T40" fmla="*/ 146 w 312"/>
                <a:gd name="T41" fmla="*/ 384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2" h="384">
                  <a:moveTo>
                    <a:pt x="146" y="384"/>
                  </a:moveTo>
                  <a:cubicBezTo>
                    <a:pt x="0" y="384"/>
                    <a:pt x="0" y="384"/>
                    <a:pt x="0" y="384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92" y="85"/>
                    <a:pt x="92" y="85"/>
                    <a:pt x="92" y="85"/>
                  </a:cubicBezTo>
                  <a:cubicBezTo>
                    <a:pt x="92" y="300"/>
                    <a:pt x="92" y="300"/>
                    <a:pt x="92" y="300"/>
                  </a:cubicBezTo>
                  <a:cubicBezTo>
                    <a:pt x="146" y="300"/>
                    <a:pt x="146" y="300"/>
                    <a:pt x="146" y="300"/>
                  </a:cubicBezTo>
                  <a:cubicBezTo>
                    <a:pt x="167" y="300"/>
                    <a:pt x="185" y="293"/>
                    <a:pt x="198" y="279"/>
                  </a:cubicBezTo>
                  <a:cubicBezTo>
                    <a:pt x="212" y="266"/>
                    <a:pt x="219" y="248"/>
                    <a:pt x="219" y="226"/>
                  </a:cubicBezTo>
                  <a:cubicBezTo>
                    <a:pt x="219" y="158"/>
                    <a:pt x="219" y="158"/>
                    <a:pt x="219" y="158"/>
                  </a:cubicBezTo>
                  <a:cubicBezTo>
                    <a:pt x="219" y="137"/>
                    <a:pt x="212" y="119"/>
                    <a:pt x="198" y="106"/>
                  </a:cubicBezTo>
                  <a:cubicBezTo>
                    <a:pt x="185" y="92"/>
                    <a:pt x="167" y="85"/>
                    <a:pt x="146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177" y="0"/>
                    <a:pt x="205" y="7"/>
                    <a:pt x="230" y="22"/>
                  </a:cubicBezTo>
                  <a:cubicBezTo>
                    <a:pt x="255" y="36"/>
                    <a:pt x="275" y="55"/>
                    <a:pt x="290" y="79"/>
                  </a:cubicBezTo>
                  <a:cubicBezTo>
                    <a:pt x="304" y="102"/>
                    <a:pt x="312" y="129"/>
                    <a:pt x="312" y="158"/>
                  </a:cubicBezTo>
                  <a:cubicBezTo>
                    <a:pt x="312" y="226"/>
                    <a:pt x="312" y="226"/>
                    <a:pt x="312" y="226"/>
                  </a:cubicBezTo>
                  <a:cubicBezTo>
                    <a:pt x="312" y="256"/>
                    <a:pt x="304" y="282"/>
                    <a:pt x="290" y="306"/>
                  </a:cubicBezTo>
                  <a:cubicBezTo>
                    <a:pt x="275" y="330"/>
                    <a:pt x="255" y="349"/>
                    <a:pt x="230" y="363"/>
                  </a:cubicBezTo>
                  <a:cubicBezTo>
                    <a:pt x="205" y="377"/>
                    <a:pt x="177" y="384"/>
                    <a:pt x="146" y="3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43CAF91-7691-1944-4C12-2BAA4D9411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484" y="1704"/>
              <a:ext cx="868" cy="917"/>
            </a:xfrm>
            <a:custGeom>
              <a:avLst/>
              <a:gdLst>
                <a:gd name="T0" fmla="*/ 595 w 868"/>
                <a:gd name="T1" fmla="*/ 0 h 917"/>
                <a:gd name="T2" fmla="*/ 868 w 868"/>
                <a:gd name="T3" fmla="*/ 917 h 917"/>
                <a:gd name="T4" fmla="*/ 645 w 868"/>
                <a:gd name="T5" fmla="*/ 917 h 917"/>
                <a:gd name="T6" fmla="*/ 598 w 868"/>
                <a:gd name="T7" fmla="*/ 738 h 917"/>
                <a:gd name="T8" fmla="*/ 263 w 868"/>
                <a:gd name="T9" fmla="*/ 738 h 917"/>
                <a:gd name="T10" fmla="*/ 218 w 868"/>
                <a:gd name="T11" fmla="*/ 917 h 917"/>
                <a:gd name="T12" fmla="*/ 0 w 868"/>
                <a:gd name="T13" fmla="*/ 917 h 917"/>
                <a:gd name="T14" fmla="*/ 273 w 868"/>
                <a:gd name="T15" fmla="*/ 0 h 917"/>
                <a:gd name="T16" fmla="*/ 595 w 868"/>
                <a:gd name="T17" fmla="*/ 0 h 917"/>
                <a:gd name="T18" fmla="*/ 318 w 868"/>
                <a:gd name="T19" fmla="*/ 544 h 917"/>
                <a:gd name="T20" fmla="*/ 543 w 868"/>
                <a:gd name="T21" fmla="*/ 544 h 917"/>
                <a:gd name="T22" fmla="*/ 429 w 868"/>
                <a:gd name="T23" fmla="*/ 155 h 917"/>
                <a:gd name="T24" fmla="*/ 318 w 868"/>
                <a:gd name="T25" fmla="*/ 544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68" h="917">
                  <a:moveTo>
                    <a:pt x="595" y="0"/>
                  </a:moveTo>
                  <a:lnTo>
                    <a:pt x="868" y="917"/>
                  </a:lnTo>
                  <a:lnTo>
                    <a:pt x="645" y="917"/>
                  </a:lnTo>
                  <a:lnTo>
                    <a:pt x="598" y="738"/>
                  </a:lnTo>
                  <a:lnTo>
                    <a:pt x="263" y="738"/>
                  </a:lnTo>
                  <a:lnTo>
                    <a:pt x="218" y="917"/>
                  </a:lnTo>
                  <a:lnTo>
                    <a:pt x="0" y="917"/>
                  </a:lnTo>
                  <a:lnTo>
                    <a:pt x="273" y="0"/>
                  </a:lnTo>
                  <a:lnTo>
                    <a:pt x="595" y="0"/>
                  </a:lnTo>
                  <a:close/>
                  <a:moveTo>
                    <a:pt x="318" y="544"/>
                  </a:moveTo>
                  <a:lnTo>
                    <a:pt x="543" y="544"/>
                  </a:lnTo>
                  <a:lnTo>
                    <a:pt x="429" y="155"/>
                  </a:lnTo>
                  <a:lnTo>
                    <a:pt x="318" y="5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6E2D3EA-616B-20E9-1DB4-DB7F072B93CB}"/>
              </a:ext>
            </a:extLst>
          </p:cNvPr>
          <p:cNvSpPr>
            <a:spLocks noGrp="1"/>
          </p:cNvSpPr>
          <p:nvPr>
            <p:ph type="dt" sz="half" idx="46"/>
          </p:nvPr>
        </p:nvSpPr>
        <p:spPr/>
        <p:txBody>
          <a:bodyPr/>
          <a:lstStyle/>
          <a:p>
            <a:r>
              <a:rPr lang="fr-FR" baseline="30000">
                <a:solidFill>
                  <a:srgbClr val="282828"/>
                </a:solidFill>
              </a:rPr>
              <a:t>CONFIDENTIAL DOCUMENT</a:t>
            </a:r>
            <a:endParaRPr lang="fr-FR" dirty="0">
              <a:solidFill>
                <a:srgbClr val="282828"/>
              </a:solidFill>
            </a:endParaRPr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396A6F6D-1165-AF14-E61C-5E375184F76B}"/>
              </a:ext>
            </a:extLst>
          </p:cNvPr>
          <p:cNvSpPr>
            <a:spLocks noGrp="1"/>
          </p:cNvSpPr>
          <p:nvPr>
            <p:ph type="ftr" sz="quarter" idx="47"/>
          </p:nvPr>
        </p:nvSpPr>
        <p:spPr/>
        <p:txBody>
          <a:bodyPr/>
          <a:lstStyle/>
          <a:p>
            <a:r>
              <a:rPr lang="fr-FR" baseline="30000">
                <a:solidFill>
                  <a:srgbClr val="282828"/>
                </a:solidFill>
              </a:rPr>
              <a:t>— PRESENTATION TITLE</a:t>
            </a:r>
            <a:endParaRPr lang="fr-FR" dirty="0">
              <a:solidFill>
                <a:srgbClr val="282828"/>
              </a:solidFill>
            </a:endParaRP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F4A8CFDD-84A1-9725-6762-027C275E0FF2}"/>
              </a:ext>
            </a:extLst>
          </p:cNvPr>
          <p:cNvSpPr>
            <a:spLocks noGrp="1"/>
          </p:cNvSpPr>
          <p:nvPr>
            <p:ph type="sldNum" sz="quarter" idx="48"/>
          </p:nvPr>
        </p:nvSpPr>
        <p:spPr/>
        <p:txBody>
          <a:bodyPr/>
          <a:lstStyle/>
          <a:p>
            <a:fld id="{D6BAF5B3-C8C8-4448-AD5D-E4CACBC78DFF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Espace réservé du texte 33">
            <a:extLst>
              <a:ext uri="{FF2B5EF4-FFF2-40B4-BE49-F238E27FC236}">
                <a16:creationId xmlns:a16="http://schemas.microsoft.com/office/drawing/2014/main" id="{7350B5EE-56D5-6C89-0BB5-720A194B61F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572500" y="365365"/>
            <a:ext cx="2562818" cy="323165"/>
          </a:xfrm>
          <a:prstGeom prst="rect">
            <a:avLst/>
          </a:prstGeom>
        </p:spPr>
        <p:txBody>
          <a:bodyPr wrap="square" lIns="0" bIns="0">
            <a:spAutoFit/>
          </a:bodyPr>
          <a:lstStyle>
            <a:lvl1pPr marL="0" indent="0">
              <a:buNone/>
              <a:defRPr sz="2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07.</a:t>
            </a:r>
          </a:p>
        </p:txBody>
      </p:sp>
      <p:sp>
        <p:nvSpPr>
          <p:cNvPr id="6" name="Espace réservé du texte 33">
            <a:extLst>
              <a:ext uri="{FF2B5EF4-FFF2-40B4-BE49-F238E27FC236}">
                <a16:creationId xmlns:a16="http://schemas.microsoft.com/office/drawing/2014/main" id="{4C5DC866-F2D7-0900-DF61-1CFB44CF3BD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8572500" y="633571"/>
            <a:ext cx="2562818" cy="264175"/>
          </a:xfrm>
          <a:prstGeom prst="rect">
            <a:avLst/>
          </a:prstGeom>
        </p:spPr>
        <p:txBody>
          <a:bodyPr wrap="square" lIns="0" b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7" name="Espace réservé du texte 33">
            <a:extLst>
              <a:ext uri="{FF2B5EF4-FFF2-40B4-BE49-F238E27FC236}">
                <a16:creationId xmlns:a16="http://schemas.microsoft.com/office/drawing/2014/main" id="{1B96BBF6-F0FA-EB26-12DF-9AE8685B04F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572500" y="1284496"/>
            <a:ext cx="2562818" cy="323165"/>
          </a:xfrm>
          <a:prstGeom prst="rect">
            <a:avLst/>
          </a:prstGeom>
        </p:spPr>
        <p:txBody>
          <a:bodyPr wrap="square" lIns="0" bIns="0">
            <a:spAutoFit/>
          </a:bodyPr>
          <a:lstStyle>
            <a:lvl1pPr marL="0" indent="0">
              <a:buNone/>
              <a:defRPr sz="2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08.</a:t>
            </a:r>
          </a:p>
        </p:txBody>
      </p:sp>
      <p:sp>
        <p:nvSpPr>
          <p:cNvPr id="28" name="Espace réservé du texte 33">
            <a:extLst>
              <a:ext uri="{FF2B5EF4-FFF2-40B4-BE49-F238E27FC236}">
                <a16:creationId xmlns:a16="http://schemas.microsoft.com/office/drawing/2014/main" id="{62764F74-D0A7-0849-7921-3333D4C209EB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8572500" y="1552702"/>
            <a:ext cx="2562818" cy="264175"/>
          </a:xfrm>
          <a:prstGeom prst="rect">
            <a:avLst/>
          </a:prstGeom>
        </p:spPr>
        <p:txBody>
          <a:bodyPr wrap="square" lIns="0" b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9" name="Espace réservé du texte 33">
            <a:extLst>
              <a:ext uri="{FF2B5EF4-FFF2-40B4-BE49-F238E27FC236}">
                <a16:creationId xmlns:a16="http://schemas.microsoft.com/office/drawing/2014/main" id="{366D9D92-EA0E-FC97-6738-8A3817B91E86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572500" y="2208918"/>
            <a:ext cx="2562818" cy="323165"/>
          </a:xfrm>
          <a:prstGeom prst="rect">
            <a:avLst/>
          </a:prstGeom>
        </p:spPr>
        <p:txBody>
          <a:bodyPr wrap="square" lIns="0" bIns="0">
            <a:spAutoFit/>
          </a:bodyPr>
          <a:lstStyle>
            <a:lvl1pPr marL="0" indent="0">
              <a:buNone/>
              <a:defRPr sz="2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09.</a:t>
            </a:r>
          </a:p>
        </p:txBody>
      </p:sp>
      <p:sp>
        <p:nvSpPr>
          <p:cNvPr id="30" name="Espace réservé du texte 33">
            <a:extLst>
              <a:ext uri="{FF2B5EF4-FFF2-40B4-BE49-F238E27FC236}">
                <a16:creationId xmlns:a16="http://schemas.microsoft.com/office/drawing/2014/main" id="{FA32B2A8-F645-07E2-4CBA-D0F9BE3D4831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572500" y="2477124"/>
            <a:ext cx="2562818" cy="264175"/>
          </a:xfrm>
          <a:prstGeom prst="rect">
            <a:avLst/>
          </a:prstGeom>
        </p:spPr>
        <p:txBody>
          <a:bodyPr wrap="square" lIns="0" b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grpSp>
        <p:nvGrpSpPr>
          <p:cNvPr id="3" name="Groupe 15">
            <a:extLst>
              <a:ext uri="{FF2B5EF4-FFF2-40B4-BE49-F238E27FC236}">
                <a16:creationId xmlns:a16="http://schemas.microsoft.com/office/drawing/2014/main" id="{8FE07F61-CA67-239F-7C58-783CCC17F2C4}"/>
              </a:ext>
            </a:extLst>
          </p:cNvPr>
          <p:cNvGrpSpPr>
            <a:grpSpLocks noChangeAspect="1"/>
          </p:cNvGrpSpPr>
          <p:nvPr/>
        </p:nvGrpSpPr>
        <p:grpSpPr>
          <a:xfrm>
            <a:off x="2659036" y="6372200"/>
            <a:ext cx="108000" cy="108000"/>
            <a:chOff x="961227" y="5651700"/>
            <a:chExt cx="54000" cy="54000"/>
          </a:xfrm>
        </p:grpSpPr>
        <p:cxnSp>
          <p:nvCxnSpPr>
            <p:cNvPr id="23" name="Connecteur droit 16">
              <a:extLst>
                <a:ext uri="{FF2B5EF4-FFF2-40B4-BE49-F238E27FC236}">
                  <a16:creationId xmlns:a16="http://schemas.microsoft.com/office/drawing/2014/main" id="{CB35B7C4-80F7-A19A-06CA-4A23A1853D7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17">
              <a:extLst>
                <a:ext uri="{FF2B5EF4-FFF2-40B4-BE49-F238E27FC236}">
                  <a16:creationId xmlns:a16="http://schemas.microsoft.com/office/drawing/2014/main" id="{E236DDB1-5979-B83C-11B0-79A5B3B3CAA3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676176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—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E2FE2949-3E63-CF24-C76E-9CDD0D847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" y="6523037"/>
            <a:ext cx="236536" cy="237260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15A39B88-2052-61CA-A833-5DA4A3F9305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64349" y="439351"/>
            <a:ext cx="1317206" cy="248024"/>
            <a:chOff x="1328" y="1689"/>
            <a:chExt cx="5024" cy="946"/>
          </a:xfrm>
          <a:solidFill>
            <a:schemeClr val="bg1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9C656A00-0D59-394B-0A5A-E7835DB046B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28" y="1704"/>
              <a:ext cx="868" cy="917"/>
            </a:xfrm>
            <a:custGeom>
              <a:avLst/>
              <a:gdLst>
                <a:gd name="T0" fmla="*/ 595 w 868"/>
                <a:gd name="T1" fmla="*/ 0 h 917"/>
                <a:gd name="T2" fmla="*/ 868 w 868"/>
                <a:gd name="T3" fmla="*/ 917 h 917"/>
                <a:gd name="T4" fmla="*/ 643 w 868"/>
                <a:gd name="T5" fmla="*/ 917 h 917"/>
                <a:gd name="T6" fmla="*/ 595 w 868"/>
                <a:gd name="T7" fmla="*/ 738 h 917"/>
                <a:gd name="T8" fmla="*/ 263 w 868"/>
                <a:gd name="T9" fmla="*/ 738 h 917"/>
                <a:gd name="T10" fmla="*/ 216 w 868"/>
                <a:gd name="T11" fmla="*/ 917 h 917"/>
                <a:gd name="T12" fmla="*/ 0 w 868"/>
                <a:gd name="T13" fmla="*/ 917 h 917"/>
                <a:gd name="T14" fmla="*/ 273 w 868"/>
                <a:gd name="T15" fmla="*/ 0 h 917"/>
                <a:gd name="T16" fmla="*/ 595 w 868"/>
                <a:gd name="T17" fmla="*/ 0 h 917"/>
                <a:gd name="T18" fmla="*/ 318 w 868"/>
                <a:gd name="T19" fmla="*/ 544 h 917"/>
                <a:gd name="T20" fmla="*/ 543 w 868"/>
                <a:gd name="T21" fmla="*/ 544 h 917"/>
                <a:gd name="T22" fmla="*/ 429 w 868"/>
                <a:gd name="T23" fmla="*/ 155 h 917"/>
                <a:gd name="T24" fmla="*/ 318 w 868"/>
                <a:gd name="T25" fmla="*/ 544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68" h="917">
                  <a:moveTo>
                    <a:pt x="595" y="0"/>
                  </a:moveTo>
                  <a:lnTo>
                    <a:pt x="868" y="917"/>
                  </a:lnTo>
                  <a:lnTo>
                    <a:pt x="643" y="917"/>
                  </a:lnTo>
                  <a:lnTo>
                    <a:pt x="595" y="738"/>
                  </a:lnTo>
                  <a:lnTo>
                    <a:pt x="263" y="738"/>
                  </a:lnTo>
                  <a:lnTo>
                    <a:pt x="216" y="917"/>
                  </a:lnTo>
                  <a:lnTo>
                    <a:pt x="0" y="917"/>
                  </a:lnTo>
                  <a:lnTo>
                    <a:pt x="273" y="0"/>
                  </a:lnTo>
                  <a:lnTo>
                    <a:pt x="595" y="0"/>
                  </a:lnTo>
                  <a:close/>
                  <a:moveTo>
                    <a:pt x="318" y="544"/>
                  </a:moveTo>
                  <a:lnTo>
                    <a:pt x="543" y="544"/>
                  </a:lnTo>
                  <a:lnTo>
                    <a:pt x="429" y="155"/>
                  </a:lnTo>
                  <a:lnTo>
                    <a:pt x="318" y="5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0CE54E7D-AE64-3F2A-D39E-67DB8DCBBF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99" y="1689"/>
              <a:ext cx="790" cy="946"/>
            </a:xfrm>
            <a:custGeom>
              <a:avLst/>
              <a:gdLst>
                <a:gd name="T0" fmla="*/ 169 w 333"/>
                <a:gd name="T1" fmla="*/ 251 h 396"/>
                <a:gd name="T2" fmla="*/ 169 w 333"/>
                <a:gd name="T3" fmla="*/ 173 h 396"/>
                <a:gd name="T4" fmla="*/ 333 w 333"/>
                <a:gd name="T5" fmla="*/ 173 h 396"/>
                <a:gd name="T6" fmla="*/ 333 w 333"/>
                <a:gd name="T7" fmla="*/ 173 h 396"/>
                <a:gd name="T8" fmla="*/ 333 w 333"/>
                <a:gd name="T9" fmla="*/ 241 h 396"/>
                <a:gd name="T10" fmla="*/ 313 w 333"/>
                <a:gd name="T11" fmla="*/ 322 h 396"/>
                <a:gd name="T12" fmla="*/ 256 w 333"/>
                <a:gd name="T13" fmla="*/ 377 h 396"/>
                <a:gd name="T14" fmla="*/ 170 w 333"/>
                <a:gd name="T15" fmla="*/ 396 h 396"/>
                <a:gd name="T16" fmla="*/ 83 w 333"/>
                <a:gd name="T17" fmla="*/ 376 h 396"/>
                <a:gd name="T18" fmla="*/ 22 w 333"/>
                <a:gd name="T19" fmla="*/ 319 h 396"/>
                <a:gd name="T20" fmla="*/ 0 w 333"/>
                <a:gd name="T21" fmla="*/ 237 h 396"/>
                <a:gd name="T22" fmla="*/ 0 w 333"/>
                <a:gd name="T23" fmla="*/ 160 h 396"/>
                <a:gd name="T24" fmla="*/ 22 w 333"/>
                <a:gd name="T25" fmla="*/ 78 h 396"/>
                <a:gd name="T26" fmla="*/ 82 w 333"/>
                <a:gd name="T27" fmla="*/ 21 h 396"/>
                <a:gd name="T28" fmla="*/ 168 w 333"/>
                <a:gd name="T29" fmla="*/ 0 h 396"/>
                <a:gd name="T30" fmla="*/ 241 w 333"/>
                <a:gd name="T31" fmla="*/ 15 h 396"/>
                <a:gd name="T32" fmla="*/ 298 w 333"/>
                <a:gd name="T33" fmla="*/ 60 h 396"/>
                <a:gd name="T34" fmla="*/ 330 w 333"/>
                <a:gd name="T35" fmla="*/ 141 h 396"/>
                <a:gd name="T36" fmla="*/ 237 w 333"/>
                <a:gd name="T37" fmla="*/ 141 h 396"/>
                <a:gd name="T38" fmla="*/ 213 w 333"/>
                <a:gd name="T39" fmla="*/ 98 h 396"/>
                <a:gd name="T40" fmla="*/ 168 w 333"/>
                <a:gd name="T41" fmla="*/ 84 h 396"/>
                <a:gd name="T42" fmla="*/ 114 w 333"/>
                <a:gd name="T43" fmla="*/ 105 h 396"/>
                <a:gd name="T44" fmla="*/ 93 w 333"/>
                <a:gd name="T45" fmla="*/ 160 h 396"/>
                <a:gd name="T46" fmla="*/ 93 w 333"/>
                <a:gd name="T47" fmla="*/ 237 h 396"/>
                <a:gd name="T48" fmla="*/ 115 w 333"/>
                <a:gd name="T49" fmla="*/ 292 h 396"/>
                <a:gd name="T50" fmla="*/ 169 w 333"/>
                <a:gd name="T51" fmla="*/ 312 h 396"/>
                <a:gd name="T52" fmla="*/ 220 w 333"/>
                <a:gd name="T53" fmla="*/ 297 h 396"/>
                <a:gd name="T54" fmla="*/ 243 w 333"/>
                <a:gd name="T55" fmla="*/ 251 h 396"/>
                <a:gd name="T56" fmla="*/ 169 w 333"/>
                <a:gd name="T57" fmla="*/ 251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33" h="396">
                  <a:moveTo>
                    <a:pt x="169" y="251"/>
                  </a:moveTo>
                  <a:cubicBezTo>
                    <a:pt x="169" y="173"/>
                    <a:pt x="169" y="173"/>
                    <a:pt x="169" y="173"/>
                  </a:cubicBezTo>
                  <a:cubicBezTo>
                    <a:pt x="333" y="173"/>
                    <a:pt x="333" y="173"/>
                    <a:pt x="333" y="173"/>
                  </a:cubicBezTo>
                  <a:cubicBezTo>
                    <a:pt x="333" y="173"/>
                    <a:pt x="333" y="173"/>
                    <a:pt x="333" y="173"/>
                  </a:cubicBezTo>
                  <a:cubicBezTo>
                    <a:pt x="333" y="241"/>
                    <a:pt x="333" y="241"/>
                    <a:pt x="333" y="241"/>
                  </a:cubicBezTo>
                  <a:cubicBezTo>
                    <a:pt x="333" y="271"/>
                    <a:pt x="326" y="298"/>
                    <a:pt x="313" y="322"/>
                  </a:cubicBezTo>
                  <a:cubicBezTo>
                    <a:pt x="299" y="345"/>
                    <a:pt x="280" y="363"/>
                    <a:pt x="256" y="377"/>
                  </a:cubicBezTo>
                  <a:cubicBezTo>
                    <a:pt x="231" y="390"/>
                    <a:pt x="202" y="396"/>
                    <a:pt x="170" y="396"/>
                  </a:cubicBezTo>
                  <a:cubicBezTo>
                    <a:pt x="138" y="396"/>
                    <a:pt x="109" y="389"/>
                    <a:pt x="83" y="376"/>
                  </a:cubicBezTo>
                  <a:cubicBezTo>
                    <a:pt x="57" y="362"/>
                    <a:pt x="37" y="343"/>
                    <a:pt x="22" y="319"/>
                  </a:cubicBezTo>
                  <a:cubicBezTo>
                    <a:pt x="8" y="294"/>
                    <a:pt x="0" y="267"/>
                    <a:pt x="0" y="237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0" y="130"/>
                    <a:pt x="7" y="102"/>
                    <a:pt x="22" y="78"/>
                  </a:cubicBezTo>
                  <a:cubicBezTo>
                    <a:pt x="36" y="54"/>
                    <a:pt x="56" y="35"/>
                    <a:pt x="82" y="21"/>
                  </a:cubicBezTo>
                  <a:cubicBezTo>
                    <a:pt x="107" y="7"/>
                    <a:pt x="136" y="0"/>
                    <a:pt x="168" y="0"/>
                  </a:cubicBezTo>
                  <a:cubicBezTo>
                    <a:pt x="195" y="0"/>
                    <a:pt x="219" y="5"/>
                    <a:pt x="241" y="15"/>
                  </a:cubicBezTo>
                  <a:cubicBezTo>
                    <a:pt x="264" y="24"/>
                    <a:pt x="283" y="39"/>
                    <a:pt x="298" y="60"/>
                  </a:cubicBezTo>
                  <a:cubicBezTo>
                    <a:pt x="314" y="81"/>
                    <a:pt x="325" y="108"/>
                    <a:pt x="330" y="141"/>
                  </a:cubicBezTo>
                  <a:cubicBezTo>
                    <a:pt x="237" y="141"/>
                    <a:pt x="237" y="141"/>
                    <a:pt x="237" y="141"/>
                  </a:cubicBezTo>
                  <a:cubicBezTo>
                    <a:pt x="233" y="122"/>
                    <a:pt x="225" y="108"/>
                    <a:pt x="213" y="98"/>
                  </a:cubicBezTo>
                  <a:cubicBezTo>
                    <a:pt x="201" y="89"/>
                    <a:pt x="186" y="84"/>
                    <a:pt x="168" y="84"/>
                  </a:cubicBezTo>
                  <a:cubicBezTo>
                    <a:pt x="145" y="84"/>
                    <a:pt x="127" y="91"/>
                    <a:pt x="114" y="105"/>
                  </a:cubicBezTo>
                  <a:cubicBezTo>
                    <a:pt x="100" y="119"/>
                    <a:pt x="93" y="137"/>
                    <a:pt x="93" y="160"/>
                  </a:cubicBezTo>
                  <a:cubicBezTo>
                    <a:pt x="93" y="237"/>
                    <a:pt x="93" y="237"/>
                    <a:pt x="93" y="237"/>
                  </a:cubicBezTo>
                  <a:cubicBezTo>
                    <a:pt x="93" y="260"/>
                    <a:pt x="100" y="278"/>
                    <a:pt x="115" y="292"/>
                  </a:cubicBezTo>
                  <a:cubicBezTo>
                    <a:pt x="130" y="305"/>
                    <a:pt x="148" y="312"/>
                    <a:pt x="169" y="312"/>
                  </a:cubicBezTo>
                  <a:cubicBezTo>
                    <a:pt x="189" y="312"/>
                    <a:pt x="206" y="307"/>
                    <a:pt x="220" y="297"/>
                  </a:cubicBezTo>
                  <a:cubicBezTo>
                    <a:pt x="234" y="287"/>
                    <a:pt x="241" y="272"/>
                    <a:pt x="243" y="251"/>
                  </a:cubicBezTo>
                  <a:lnTo>
                    <a:pt x="169" y="2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06D2F09D-0FAA-6FCD-620F-43ECDCB4AE5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4" y="1704"/>
              <a:ext cx="638" cy="917"/>
            </a:xfrm>
            <a:custGeom>
              <a:avLst/>
              <a:gdLst>
                <a:gd name="T0" fmla="*/ 0 w 638"/>
                <a:gd name="T1" fmla="*/ 0 h 917"/>
                <a:gd name="T2" fmla="*/ 638 w 638"/>
                <a:gd name="T3" fmla="*/ 0 h 917"/>
                <a:gd name="T4" fmla="*/ 638 w 638"/>
                <a:gd name="T5" fmla="*/ 193 h 917"/>
                <a:gd name="T6" fmla="*/ 216 w 638"/>
                <a:gd name="T7" fmla="*/ 193 h 917"/>
                <a:gd name="T8" fmla="*/ 216 w 638"/>
                <a:gd name="T9" fmla="*/ 363 h 917"/>
                <a:gd name="T10" fmla="*/ 631 w 638"/>
                <a:gd name="T11" fmla="*/ 363 h 917"/>
                <a:gd name="T12" fmla="*/ 631 w 638"/>
                <a:gd name="T13" fmla="*/ 547 h 917"/>
                <a:gd name="T14" fmla="*/ 216 w 638"/>
                <a:gd name="T15" fmla="*/ 547 h 917"/>
                <a:gd name="T16" fmla="*/ 216 w 638"/>
                <a:gd name="T17" fmla="*/ 726 h 917"/>
                <a:gd name="T18" fmla="*/ 638 w 638"/>
                <a:gd name="T19" fmla="*/ 726 h 917"/>
                <a:gd name="T20" fmla="*/ 638 w 638"/>
                <a:gd name="T21" fmla="*/ 917 h 917"/>
                <a:gd name="T22" fmla="*/ 0 w 638"/>
                <a:gd name="T23" fmla="*/ 917 h 917"/>
                <a:gd name="T24" fmla="*/ 0 w 638"/>
                <a:gd name="T25" fmla="*/ 0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8" h="917">
                  <a:moveTo>
                    <a:pt x="0" y="0"/>
                  </a:moveTo>
                  <a:lnTo>
                    <a:pt x="638" y="0"/>
                  </a:lnTo>
                  <a:lnTo>
                    <a:pt x="638" y="193"/>
                  </a:lnTo>
                  <a:lnTo>
                    <a:pt x="216" y="193"/>
                  </a:lnTo>
                  <a:lnTo>
                    <a:pt x="216" y="363"/>
                  </a:lnTo>
                  <a:lnTo>
                    <a:pt x="631" y="363"/>
                  </a:lnTo>
                  <a:lnTo>
                    <a:pt x="631" y="547"/>
                  </a:lnTo>
                  <a:lnTo>
                    <a:pt x="216" y="547"/>
                  </a:lnTo>
                  <a:lnTo>
                    <a:pt x="216" y="726"/>
                  </a:lnTo>
                  <a:lnTo>
                    <a:pt x="638" y="726"/>
                  </a:lnTo>
                  <a:lnTo>
                    <a:pt x="638" y="917"/>
                  </a:lnTo>
                  <a:lnTo>
                    <a:pt x="0" y="91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52BE4CE6-2742-D5B2-556C-AF99B8501B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51" y="1704"/>
              <a:ext cx="759" cy="917"/>
            </a:xfrm>
            <a:custGeom>
              <a:avLst/>
              <a:gdLst>
                <a:gd name="T0" fmla="*/ 0 w 759"/>
                <a:gd name="T1" fmla="*/ 0 h 917"/>
                <a:gd name="T2" fmla="*/ 363 w 759"/>
                <a:gd name="T3" fmla="*/ 0 h 917"/>
                <a:gd name="T4" fmla="*/ 557 w 759"/>
                <a:gd name="T5" fmla="*/ 776 h 917"/>
                <a:gd name="T6" fmla="*/ 557 w 759"/>
                <a:gd name="T7" fmla="*/ 0 h 917"/>
                <a:gd name="T8" fmla="*/ 759 w 759"/>
                <a:gd name="T9" fmla="*/ 0 h 917"/>
                <a:gd name="T10" fmla="*/ 759 w 759"/>
                <a:gd name="T11" fmla="*/ 917 h 917"/>
                <a:gd name="T12" fmla="*/ 396 w 759"/>
                <a:gd name="T13" fmla="*/ 917 h 917"/>
                <a:gd name="T14" fmla="*/ 201 w 759"/>
                <a:gd name="T15" fmla="*/ 136 h 917"/>
                <a:gd name="T16" fmla="*/ 201 w 759"/>
                <a:gd name="T17" fmla="*/ 917 h 917"/>
                <a:gd name="T18" fmla="*/ 0 w 759"/>
                <a:gd name="T19" fmla="*/ 917 h 917"/>
                <a:gd name="T20" fmla="*/ 0 w 759"/>
                <a:gd name="T21" fmla="*/ 0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9" h="917">
                  <a:moveTo>
                    <a:pt x="0" y="0"/>
                  </a:moveTo>
                  <a:lnTo>
                    <a:pt x="363" y="0"/>
                  </a:lnTo>
                  <a:lnTo>
                    <a:pt x="557" y="776"/>
                  </a:lnTo>
                  <a:lnTo>
                    <a:pt x="557" y="0"/>
                  </a:lnTo>
                  <a:lnTo>
                    <a:pt x="759" y="0"/>
                  </a:lnTo>
                  <a:lnTo>
                    <a:pt x="759" y="917"/>
                  </a:lnTo>
                  <a:lnTo>
                    <a:pt x="396" y="917"/>
                  </a:lnTo>
                  <a:lnTo>
                    <a:pt x="201" y="136"/>
                  </a:lnTo>
                  <a:lnTo>
                    <a:pt x="201" y="917"/>
                  </a:lnTo>
                  <a:lnTo>
                    <a:pt x="0" y="91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B967DEBB-5A54-E501-028C-7C474BB7A15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43" y="1704"/>
              <a:ext cx="741" cy="917"/>
            </a:xfrm>
            <a:custGeom>
              <a:avLst/>
              <a:gdLst>
                <a:gd name="T0" fmla="*/ 146 w 312"/>
                <a:gd name="T1" fmla="*/ 384 h 384"/>
                <a:gd name="T2" fmla="*/ 0 w 312"/>
                <a:gd name="T3" fmla="*/ 384 h 384"/>
                <a:gd name="T4" fmla="*/ 0 w 312"/>
                <a:gd name="T5" fmla="*/ 158 h 384"/>
                <a:gd name="T6" fmla="*/ 92 w 312"/>
                <a:gd name="T7" fmla="*/ 85 h 384"/>
                <a:gd name="T8" fmla="*/ 92 w 312"/>
                <a:gd name="T9" fmla="*/ 300 h 384"/>
                <a:gd name="T10" fmla="*/ 146 w 312"/>
                <a:gd name="T11" fmla="*/ 300 h 384"/>
                <a:gd name="T12" fmla="*/ 198 w 312"/>
                <a:gd name="T13" fmla="*/ 279 h 384"/>
                <a:gd name="T14" fmla="*/ 219 w 312"/>
                <a:gd name="T15" fmla="*/ 226 h 384"/>
                <a:gd name="T16" fmla="*/ 219 w 312"/>
                <a:gd name="T17" fmla="*/ 158 h 384"/>
                <a:gd name="T18" fmla="*/ 198 w 312"/>
                <a:gd name="T19" fmla="*/ 106 h 384"/>
                <a:gd name="T20" fmla="*/ 146 w 312"/>
                <a:gd name="T21" fmla="*/ 85 h 384"/>
                <a:gd name="T22" fmla="*/ 0 w 312"/>
                <a:gd name="T23" fmla="*/ 85 h 384"/>
                <a:gd name="T24" fmla="*/ 0 w 312"/>
                <a:gd name="T25" fmla="*/ 0 h 384"/>
                <a:gd name="T26" fmla="*/ 146 w 312"/>
                <a:gd name="T27" fmla="*/ 0 h 384"/>
                <a:gd name="T28" fmla="*/ 230 w 312"/>
                <a:gd name="T29" fmla="*/ 22 h 384"/>
                <a:gd name="T30" fmla="*/ 290 w 312"/>
                <a:gd name="T31" fmla="*/ 79 h 384"/>
                <a:gd name="T32" fmla="*/ 312 w 312"/>
                <a:gd name="T33" fmla="*/ 158 h 384"/>
                <a:gd name="T34" fmla="*/ 312 w 312"/>
                <a:gd name="T35" fmla="*/ 226 h 384"/>
                <a:gd name="T36" fmla="*/ 290 w 312"/>
                <a:gd name="T37" fmla="*/ 306 h 384"/>
                <a:gd name="T38" fmla="*/ 230 w 312"/>
                <a:gd name="T39" fmla="*/ 363 h 384"/>
                <a:gd name="T40" fmla="*/ 146 w 312"/>
                <a:gd name="T41" fmla="*/ 384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2" h="384">
                  <a:moveTo>
                    <a:pt x="146" y="384"/>
                  </a:moveTo>
                  <a:cubicBezTo>
                    <a:pt x="0" y="384"/>
                    <a:pt x="0" y="384"/>
                    <a:pt x="0" y="384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92" y="85"/>
                    <a:pt x="92" y="85"/>
                    <a:pt x="92" y="85"/>
                  </a:cubicBezTo>
                  <a:cubicBezTo>
                    <a:pt x="92" y="300"/>
                    <a:pt x="92" y="300"/>
                    <a:pt x="92" y="300"/>
                  </a:cubicBezTo>
                  <a:cubicBezTo>
                    <a:pt x="146" y="300"/>
                    <a:pt x="146" y="300"/>
                    <a:pt x="146" y="300"/>
                  </a:cubicBezTo>
                  <a:cubicBezTo>
                    <a:pt x="167" y="300"/>
                    <a:pt x="185" y="293"/>
                    <a:pt x="198" y="279"/>
                  </a:cubicBezTo>
                  <a:cubicBezTo>
                    <a:pt x="212" y="266"/>
                    <a:pt x="219" y="248"/>
                    <a:pt x="219" y="226"/>
                  </a:cubicBezTo>
                  <a:cubicBezTo>
                    <a:pt x="219" y="158"/>
                    <a:pt x="219" y="158"/>
                    <a:pt x="219" y="158"/>
                  </a:cubicBezTo>
                  <a:cubicBezTo>
                    <a:pt x="219" y="137"/>
                    <a:pt x="212" y="119"/>
                    <a:pt x="198" y="106"/>
                  </a:cubicBezTo>
                  <a:cubicBezTo>
                    <a:pt x="185" y="92"/>
                    <a:pt x="167" y="85"/>
                    <a:pt x="146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177" y="0"/>
                    <a:pt x="205" y="7"/>
                    <a:pt x="230" y="22"/>
                  </a:cubicBezTo>
                  <a:cubicBezTo>
                    <a:pt x="255" y="36"/>
                    <a:pt x="275" y="55"/>
                    <a:pt x="290" y="79"/>
                  </a:cubicBezTo>
                  <a:cubicBezTo>
                    <a:pt x="304" y="102"/>
                    <a:pt x="312" y="129"/>
                    <a:pt x="312" y="158"/>
                  </a:cubicBezTo>
                  <a:cubicBezTo>
                    <a:pt x="312" y="226"/>
                    <a:pt x="312" y="226"/>
                    <a:pt x="312" y="226"/>
                  </a:cubicBezTo>
                  <a:cubicBezTo>
                    <a:pt x="312" y="256"/>
                    <a:pt x="304" y="282"/>
                    <a:pt x="290" y="306"/>
                  </a:cubicBezTo>
                  <a:cubicBezTo>
                    <a:pt x="275" y="330"/>
                    <a:pt x="255" y="349"/>
                    <a:pt x="230" y="363"/>
                  </a:cubicBezTo>
                  <a:cubicBezTo>
                    <a:pt x="205" y="377"/>
                    <a:pt x="177" y="384"/>
                    <a:pt x="146" y="3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58938708-E5B1-9B10-7DD5-CD953D2A549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484" y="1704"/>
              <a:ext cx="868" cy="917"/>
            </a:xfrm>
            <a:custGeom>
              <a:avLst/>
              <a:gdLst>
                <a:gd name="T0" fmla="*/ 595 w 868"/>
                <a:gd name="T1" fmla="*/ 0 h 917"/>
                <a:gd name="T2" fmla="*/ 868 w 868"/>
                <a:gd name="T3" fmla="*/ 917 h 917"/>
                <a:gd name="T4" fmla="*/ 645 w 868"/>
                <a:gd name="T5" fmla="*/ 917 h 917"/>
                <a:gd name="T6" fmla="*/ 598 w 868"/>
                <a:gd name="T7" fmla="*/ 738 h 917"/>
                <a:gd name="T8" fmla="*/ 263 w 868"/>
                <a:gd name="T9" fmla="*/ 738 h 917"/>
                <a:gd name="T10" fmla="*/ 218 w 868"/>
                <a:gd name="T11" fmla="*/ 917 h 917"/>
                <a:gd name="T12" fmla="*/ 0 w 868"/>
                <a:gd name="T13" fmla="*/ 917 h 917"/>
                <a:gd name="T14" fmla="*/ 273 w 868"/>
                <a:gd name="T15" fmla="*/ 0 h 917"/>
                <a:gd name="T16" fmla="*/ 595 w 868"/>
                <a:gd name="T17" fmla="*/ 0 h 917"/>
                <a:gd name="T18" fmla="*/ 318 w 868"/>
                <a:gd name="T19" fmla="*/ 544 h 917"/>
                <a:gd name="T20" fmla="*/ 543 w 868"/>
                <a:gd name="T21" fmla="*/ 544 h 917"/>
                <a:gd name="T22" fmla="*/ 429 w 868"/>
                <a:gd name="T23" fmla="*/ 155 h 917"/>
                <a:gd name="T24" fmla="*/ 318 w 868"/>
                <a:gd name="T25" fmla="*/ 544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68" h="917">
                  <a:moveTo>
                    <a:pt x="595" y="0"/>
                  </a:moveTo>
                  <a:lnTo>
                    <a:pt x="868" y="917"/>
                  </a:lnTo>
                  <a:lnTo>
                    <a:pt x="645" y="917"/>
                  </a:lnTo>
                  <a:lnTo>
                    <a:pt x="598" y="738"/>
                  </a:lnTo>
                  <a:lnTo>
                    <a:pt x="263" y="738"/>
                  </a:lnTo>
                  <a:lnTo>
                    <a:pt x="218" y="917"/>
                  </a:lnTo>
                  <a:lnTo>
                    <a:pt x="0" y="917"/>
                  </a:lnTo>
                  <a:lnTo>
                    <a:pt x="273" y="0"/>
                  </a:lnTo>
                  <a:lnTo>
                    <a:pt x="595" y="0"/>
                  </a:lnTo>
                  <a:close/>
                  <a:moveTo>
                    <a:pt x="318" y="544"/>
                  </a:moveTo>
                  <a:lnTo>
                    <a:pt x="543" y="544"/>
                  </a:lnTo>
                  <a:lnTo>
                    <a:pt x="429" y="155"/>
                  </a:lnTo>
                  <a:lnTo>
                    <a:pt x="318" y="5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latin typeface="+mj-lt"/>
              </a:endParaRPr>
            </a:p>
          </p:txBody>
        </p:sp>
      </p:grpSp>
      <p:sp>
        <p:nvSpPr>
          <p:cNvPr id="9" name="Espace réservé du texte 33">
            <a:extLst>
              <a:ext uri="{FF2B5EF4-FFF2-40B4-BE49-F238E27FC236}">
                <a16:creationId xmlns:a16="http://schemas.microsoft.com/office/drawing/2014/main" id="{4FAF7A34-3115-167E-E15B-227E6B46B4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61989" y="385038"/>
            <a:ext cx="1562638" cy="12003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8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01.</a:t>
            </a:r>
          </a:p>
        </p:txBody>
      </p:sp>
      <p:sp>
        <p:nvSpPr>
          <p:cNvPr id="10" name="Espace réservé du texte 33">
            <a:extLst>
              <a:ext uri="{FF2B5EF4-FFF2-40B4-BE49-F238E27FC236}">
                <a16:creationId xmlns:a16="http://schemas.microsoft.com/office/drawing/2014/main" id="{762F7F4B-A37D-5C6B-E77D-23FBC9E548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16717" y="621000"/>
            <a:ext cx="5986084" cy="96436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80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SHORT TITLE</a:t>
            </a:r>
          </a:p>
        </p:txBody>
      </p:sp>
      <p:sp>
        <p:nvSpPr>
          <p:cNvPr id="11" name="Espace réservé du texte 33">
            <a:extLst>
              <a:ext uri="{FF2B5EF4-FFF2-40B4-BE49-F238E27FC236}">
                <a16:creationId xmlns:a16="http://schemas.microsoft.com/office/drawing/2014/main" id="{2DC87B97-F5B2-AB9C-D802-4E246D33E7F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61989" y="1175067"/>
            <a:ext cx="1562638" cy="12003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8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01.</a:t>
            </a:r>
          </a:p>
        </p:txBody>
      </p:sp>
      <p:sp>
        <p:nvSpPr>
          <p:cNvPr id="12" name="Espace réservé du texte 33">
            <a:extLst>
              <a:ext uri="{FF2B5EF4-FFF2-40B4-BE49-F238E27FC236}">
                <a16:creationId xmlns:a16="http://schemas.microsoft.com/office/drawing/2014/main" id="{FA8523F2-B13D-C35A-AD3C-58BFCBA0E4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16717" y="1411029"/>
            <a:ext cx="5986084" cy="96436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80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SHORT TITLE</a:t>
            </a:r>
          </a:p>
        </p:txBody>
      </p:sp>
      <p:sp>
        <p:nvSpPr>
          <p:cNvPr id="25" name="Espace réservé du texte 33">
            <a:extLst>
              <a:ext uri="{FF2B5EF4-FFF2-40B4-BE49-F238E27FC236}">
                <a16:creationId xmlns:a16="http://schemas.microsoft.com/office/drawing/2014/main" id="{FD48D8DC-E06F-2B5E-04DA-F0FE097AB1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61989" y="1965096"/>
            <a:ext cx="1562638" cy="12003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8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01.</a:t>
            </a:r>
          </a:p>
        </p:txBody>
      </p:sp>
      <p:sp>
        <p:nvSpPr>
          <p:cNvPr id="26" name="Espace réservé du texte 33">
            <a:extLst>
              <a:ext uri="{FF2B5EF4-FFF2-40B4-BE49-F238E27FC236}">
                <a16:creationId xmlns:a16="http://schemas.microsoft.com/office/drawing/2014/main" id="{9E9CA510-BA54-0C98-329D-7BD8A55EDDD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6717" y="2201058"/>
            <a:ext cx="5986084" cy="96436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80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SHORT TITLE</a:t>
            </a:r>
          </a:p>
        </p:txBody>
      </p:sp>
      <p:sp>
        <p:nvSpPr>
          <p:cNvPr id="28" name="Espace réservé du texte 33">
            <a:extLst>
              <a:ext uri="{FF2B5EF4-FFF2-40B4-BE49-F238E27FC236}">
                <a16:creationId xmlns:a16="http://schemas.microsoft.com/office/drawing/2014/main" id="{B6AD133D-3D57-2403-14DE-59CC9A522FF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61989" y="2755125"/>
            <a:ext cx="1562638" cy="12003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8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01.</a:t>
            </a:r>
          </a:p>
        </p:txBody>
      </p:sp>
      <p:sp>
        <p:nvSpPr>
          <p:cNvPr id="29" name="Espace réservé du texte 33">
            <a:extLst>
              <a:ext uri="{FF2B5EF4-FFF2-40B4-BE49-F238E27FC236}">
                <a16:creationId xmlns:a16="http://schemas.microsoft.com/office/drawing/2014/main" id="{29740421-120A-5E61-37CC-E7E1300B77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16717" y="2991087"/>
            <a:ext cx="5986084" cy="96436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80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SHORT TITLE</a:t>
            </a:r>
          </a:p>
        </p:txBody>
      </p:sp>
      <p:sp>
        <p:nvSpPr>
          <p:cNvPr id="30" name="Espace réservé du texte 33">
            <a:extLst>
              <a:ext uri="{FF2B5EF4-FFF2-40B4-BE49-F238E27FC236}">
                <a16:creationId xmlns:a16="http://schemas.microsoft.com/office/drawing/2014/main" id="{0B15FBBF-677F-2C64-6EAF-7EE3DE7BBD6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61989" y="3545154"/>
            <a:ext cx="1562638" cy="12003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8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01.</a:t>
            </a:r>
          </a:p>
        </p:txBody>
      </p:sp>
      <p:sp>
        <p:nvSpPr>
          <p:cNvPr id="32" name="Espace réservé du texte 33">
            <a:extLst>
              <a:ext uri="{FF2B5EF4-FFF2-40B4-BE49-F238E27FC236}">
                <a16:creationId xmlns:a16="http://schemas.microsoft.com/office/drawing/2014/main" id="{FD7D47B0-7BD3-198C-9BB1-30D744FB44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16717" y="3781116"/>
            <a:ext cx="5986084" cy="96436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80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SHORT TITLE</a:t>
            </a:r>
          </a:p>
        </p:txBody>
      </p:sp>
      <p:sp>
        <p:nvSpPr>
          <p:cNvPr id="33" name="Espace réservé du texte 33">
            <a:extLst>
              <a:ext uri="{FF2B5EF4-FFF2-40B4-BE49-F238E27FC236}">
                <a16:creationId xmlns:a16="http://schemas.microsoft.com/office/drawing/2014/main" id="{01C07A16-1990-38D2-A59C-0C39505D2D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61989" y="4335183"/>
            <a:ext cx="1562638" cy="12003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8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01.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69117E2C-0A10-FD00-4D02-505B2386DC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16717" y="4571145"/>
            <a:ext cx="5986084" cy="96436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80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SHORT TITLE</a:t>
            </a:r>
          </a:p>
        </p:txBody>
      </p:sp>
      <p:sp>
        <p:nvSpPr>
          <p:cNvPr id="35" name="Espace réservé du texte 33">
            <a:extLst>
              <a:ext uri="{FF2B5EF4-FFF2-40B4-BE49-F238E27FC236}">
                <a16:creationId xmlns:a16="http://schemas.microsoft.com/office/drawing/2014/main" id="{8645D9A9-E36A-DAAC-8314-C173C181CAC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61989" y="5125210"/>
            <a:ext cx="1562638" cy="12003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8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01.</a:t>
            </a:r>
          </a:p>
        </p:txBody>
      </p:sp>
      <p:sp>
        <p:nvSpPr>
          <p:cNvPr id="37" name="Espace réservé du texte 33">
            <a:extLst>
              <a:ext uri="{FF2B5EF4-FFF2-40B4-BE49-F238E27FC236}">
                <a16:creationId xmlns:a16="http://schemas.microsoft.com/office/drawing/2014/main" id="{9C1CB07F-011A-8899-510A-1DBF312051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16717" y="5361172"/>
            <a:ext cx="5986084" cy="96436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80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SHORT TITLE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9DDD1C86-DF92-1559-066B-47F55EF33465}"/>
              </a:ext>
            </a:extLst>
          </p:cNvPr>
          <p:cNvCxnSpPr>
            <a:cxnSpLocks/>
          </p:cNvCxnSpPr>
          <p:nvPr/>
        </p:nvCxnSpPr>
        <p:spPr>
          <a:xfrm rot="5400000">
            <a:off x="-720725" y="3429000"/>
            <a:ext cx="68580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F7B9E08F-C7FD-A40F-C854-8338D3594061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49FD3788-5F40-FA55-D786-9A2586BBAFCF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r>
              <a:rPr lang="fr-FR" baseline="30000">
                <a:solidFill>
                  <a:srgbClr val="282828"/>
                </a:solidFill>
              </a:rPr>
              <a:t>CONFIDENTIAL DOCUMENT</a:t>
            </a:r>
            <a:endParaRPr lang="fr-FR" dirty="0">
              <a:solidFill>
                <a:srgbClr val="282828"/>
              </a:solidFill>
            </a:endParaRP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AEB9F00A-DE9D-EE24-961E-BEBC1B88BD20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fr-FR" baseline="30000">
                <a:solidFill>
                  <a:srgbClr val="282828"/>
                </a:solidFill>
              </a:rPr>
              <a:t>— PRESENTATION TITLE</a:t>
            </a:r>
            <a:endParaRPr lang="fr-FR" dirty="0">
              <a:solidFill>
                <a:srgbClr val="282828"/>
              </a:solidFill>
            </a:endParaRP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7A8D7025-8BC8-5C47-CB88-39685759EA31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D6BAF5B3-C8C8-4448-AD5D-E4CACBC78DFF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14" name="Groupe 15">
            <a:extLst>
              <a:ext uri="{FF2B5EF4-FFF2-40B4-BE49-F238E27FC236}">
                <a16:creationId xmlns:a16="http://schemas.microsoft.com/office/drawing/2014/main" id="{7034AC25-3642-5C50-E8EE-0EB6B1BA7649}"/>
              </a:ext>
            </a:extLst>
          </p:cNvPr>
          <p:cNvGrpSpPr>
            <a:grpSpLocks noChangeAspect="1"/>
          </p:cNvGrpSpPr>
          <p:nvPr/>
        </p:nvGrpSpPr>
        <p:grpSpPr>
          <a:xfrm>
            <a:off x="2659036" y="6372200"/>
            <a:ext cx="108000" cy="108000"/>
            <a:chOff x="961227" y="5651700"/>
            <a:chExt cx="54000" cy="54000"/>
          </a:xfrm>
        </p:grpSpPr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ECC54CEA-101B-8040-A106-29C59B110C4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B9DE0450-AF2B-1C0F-8DB6-BF8FF777835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758491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—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E2FE2949-3E63-CF24-C76E-9CDD0D847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" y="6523037"/>
            <a:ext cx="236536" cy="237260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15A39B88-2052-61CA-A833-5DA4A3F9305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64349" y="439351"/>
            <a:ext cx="1317206" cy="248024"/>
            <a:chOff x="1328" y="1689"/>
            <a:chExt cx="5024" cy="946"/>
          </a:xfrm>
          <a:solidFill>
            <a:schemeClr val="bg1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9C656A00-0D59-394B-0A5A-E7835DB046B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28" y="1704"/>
              <a:ext cx="868" cy="917"/>
            </a:xfrm>
            <a:custGeom>
              <a:avLst/>
              <a:gdLst>
                <a:gd name="T0" fmla="*/ 595 w 868"/>
                <a:gd name="T1" fmla="*/ 0 h 917"/>
                <a:gd name="T2" fmla="*/ 868 w 868"/>
                <a:gd name="T3" fmla="*/ 917 h 917"/>
                <a:gd name="T4" fmla="*/ 643 w 868"/>
                <a:gd name="T5" fmla="*/ 917 h 917"/>
                <a:gd name="T6" fmla="*/ 595 w 868"/>
                <a:gd name="T7" fmla="*/ 738 h 917"/>
                <a:gd name="T8" fmla="*/ 263 w 868"/>
                <a:gd name="T9" fmla="*/ 738 h 917"/>
                <a:gd name="T10" fmla="*/ 216 w 868"/>
                <a:gd name="T11" fmla="*/ 917 h 917"/>
                <a:gd name="T12" fmla="*/ 0 w 868"/>
                <a:gd name="T13" fmla="*/ 917 h 917"/>
                <a:gd name="T14" fmla="*/ 273 w 868"/>
                <a:gd name="T15" fmla="*/ 0 h 917"/>
                <a:gd name="T16" fmla="*/ 595 w 868"/>
                <a:gd name="T17" fmla="*/ 0 h 917"/>
                <a:gd name="T18" fmla="*/ 318 w 868"/>
                <a:gd name="T19" fmla="*/ 544 h 917"/>
                <a:gd name="T20" fmla="*/ 543 w 868"/>
                <a:gd name="T21" fmla="*/ 544 h 917"/>
                <a:gd name="T22" fmla="*/ 429 w 868"/>
                <a:gd name="T23" fmla="*/ 155 h 917"/>
                <a:gd name="T24" fmla="*/ 318 w 868"/>
                <a:gd name="T25" fmla="*/ 544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68" h="917">
                  <a:moveTo>
                    <a:pt x="595" y="0"/>
                  </a:moveTo>
                  <a:lnTo>
                    <a:pt x="868" y="917"/>
                  </a:lnTo>
                  <a:lnTo>
                    <a:pt x="643" y="917"/>
                  </a:lnTo>
                  <a:lnTo>
                    <a:pt x="595" y="738"/>
                  </a:lnTo>
                  <a:lnTo>
                    <a:pt x="263" y="738"/>
                  </a:lnTo>
                  <a:lnTo>
                    <a:pt x="216" y="917"/>
                  </a:lnTo>
                  <a:lnTo>
                    <a:pt x="0" y="917"/>
                  </a:lnTo>
                  <a:lnTo>
                    <a:pt x="273" y="0"/>
                  </a:lnTo>
                  <a:lnTo>
                    <a:pt x="595" y="0"/>
                  </a:lnTo>
                  <a:close/>
                  <a:moveTo>
                    <a:pt x="318" y="544"/>
                  </a:moveTo>
                  <a:lnTo>
                    <a:pt x="543" y="544"/>
                  </a:lnTo>
                  <a:lnTo>
                    <a:pt x="429" y="155"/>
                  </a:lnTo>
                  <a:lnTo>
                    <a:pt x="318" y="5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0CE54E7D-AE64-3F2A-D39E-67DB8DCBBF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99" y="1689"/>
              <a:ext cx="790" cy="946"/>
            </a:xfrm>
            <a:custGeom>
              <a:avLst/>
              <a:gdLst>
                <a:gd name="T0" fmla="*/ 169 w 333"/>
                <a:gd name="T1" fmla="*/ 251 h 396"/>
                <a:gd name="T2" fmla="*/ 169 w 333"/>
                <a:gd name="T3" fmla="*/ 173 h 396"/>
                <a:gd name="T4" fmla="*/ 333 w 333"/>
                <a:gd name="T5" fmla="*/ 173 h 396"/>
                <a:gd name="T6" fmla="*/ 333 w 333"/>
                <a:gd name="T7" fmla="*/ 173 h 396"/>
                <a:gd name="T8" fmla="*/ 333 w 333"/>
                <a:gd name="T9" fmla="*/ 241 h 396"/>
                <a:gd name="T10" fmla="*/ 313 w 333"/>
                <a:gd name="T11" fmla="*/ 322 h 396"/>
                <a:gd name="T12" fmla="*/ 256 w 333"/>
                <a:gd name="T13" fmla="*/ 377 h 396"/>
                <a:gd name="T14" fmla="*/ 170 w 333"/>
                <a:gd name="T15" fmla="*/ 396 h 396"/>
                <a:gd name="T16" fmla="*/ 83 w 333"/>
                <a:gd name="T17" fmla="*/ 376 h 396"/>
                <a:gd name="T18" fmla="*/ 22 w 333"/>
                <a:gd name="T19" fmla="*/ 319 h 396"/>
                <a:gd name="T20" fmla="*/ 0 w 333"/>
                <a:gd name="T21" fmla="*/ 237 h 396"/>
                <a:gd name="T22" fmla="*/ 0 w 333"/>
                <a:gd name="T23" fmla="*/ 160 h 396"/>
                <a:gd name="T24" fmla="*/ 22 w 333"/>
                <a:gd name="T25" fmla="*/ 78 h 396"/>
                <a:gd name="T26" fmla="*/ 82 w 333"/>
                <a:gd name="T27" fmla="*/ 21 h 396"/>
                <a:gd name="T28" fmla="*/ 168 w 333"/>
                <a:gd name="T29" fmla="*/ 0 h 396"/>
                <a:gd name="T30" fmla="*/ 241 w 333"/>
                <a:gd name="T31" fmla="*/ 15 h 396"/>
                <a:gd name="T32" fmla="*/ 298 w 333"/>
                <a:gd name="T33" fmla="*/ 60 h 396"/>
                <a:gd name="T34" fmla="*/ 330 w 333"/>
                <a:gd name="T35" fmla="*/ 141 h 396"/>
                <a:gd name="T36" fmla="*/ 237 w 333"/>
                <a:gd name="T37" fmla="*/ 141 h 396"/>
                <a:gd name="T38" fmla="*/ 213 w 333"/>
                <a:gd name="T39" fmla="*/ 98 h 396"/>
                <a:gd name="T40" fmla="*/ 168 w 333"/>
                <a:gd name="T41" fmla="*/ 84 h 396"/>
                <a:gd name="T42" fmla="*/ 114 w 333"/>
                <a:gd name="T43" fmla="*/ 105 h 396"/>
                <a:gd name="T44" fmla="*/ 93 w 333"/>
                <a:gd name="T45" fmla="*/ 160 h 396"/>
                <a:gd name="T46" fmla="*/ 93 w 333"/>
                <a:gd name="T47" fmla="*/ 237 h 396"/>
                <a:gd name="T48" fmla="*/ 115 w 333"/>
                <a:gd name="T49" fmla="*/ 292 h 396"/>
                <a:gd name="T50" fmla="*/ 169 w 333"/>
                <a:gd name="T51" fmla="*/ 312 h 396"/>
                <a:gd name="T52" fmla="*/ 220 w 333"/>
                <a:gd name="T53" fmla="*/ 297 h 396"/>
                <a:gd name="T54" fmla="*/ 243 w 333"/>
                <a:gd name="T55" fmla="*/ 251 h 396"/>
                <a:gd name="T56" fmla="*/ 169 w 333"/>
                <a:gd name="T57" fmla="*/ 251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33" h="396">
                  <a:moveTo>
                    <a:pt x="169" y="251"/>
                  </a:moveTo>
                  <a:cubicBezTo>
                    <a:pt x="169" y="173"/>
                    <a:pt x="169" y="173"/>
                    <a:pt x="169" y="173"/>
                  </a:cubicBezTo>
                  <a:cubicBezTo>
                    <a:pt x="333" y="173"/>
                    <a:pt x="333" y="173"/>
                    <a:pt x="333" y="173"/>
                  </a:cubicBezTo>
                  <a:cubicBezTo>
                    <a:pt x="333" y="173"/>
                    <a:pt x="333" y="173"/>
                    <a:pt x="333" y="173"/>
                  </a:cubicBezTo>
                  <a:cubicBezTo>
                    <a:pt x="333" y="241"/>
                    <a:pt x="333" y="241"/>
                    <a:pt x="333" y="241"/>
                  </a:cubicBezTo>
                  <a:cubicBezTo>
                    <a:pt x="333" y="271"/>
                    <a:pt x="326" y="298"/>
                    <a:pt x="313" y="322"/>
                  </a:cubicBezTo>
                  <a:cubicBezTo>
                    <a:pt x="299" y="345"/>
                    <a:pt x="280" y="363"/>
                    <a:pt x="256" y="377"/>
                  </a:cubicBezTo>
                  <a:cubicBezTo>
                    <a:pt x="231" y="390"/>
                    <a:pt x="202" y="396"/>
                    <a:pt x="170" y="396"/>
                  </a:cubicBezTo>
                  <a:cubicBezTo>
                    <a:pt x="138" y="396"/>
                    <a:pt x="109" y="389"/>
                    <a:pt x="83" y="376"/>
                  </a:cubicBezTo>
                  <a:cubicBezTo>
                    <a:pt x="57" y="362"/>
                    <a:pt x="37" y="343"/>
                    <a:pt x="22" y="319"/>
                  </a:cubicBezTo>
                  <a:cubicBezTo>
                    <a:pt x="8" y="294"/>
                    <a:pt x="0" y="267"/>
                    <a:pt x="0" y="237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0" y="130"/>
                    <a:pt x="7" y="102"/>
                    <a:pt x="22" y="78"/>
                  </a:cubicBezTo>
                  <a:cubicBezTo>
                    <a:pt x="36" y="54"/>
                    <a:pt x="56" y="35"/>
                    <a:pt x="82" y="21"/>
                  </a:cubicBezTo>
                  <a:cubicBezTo>
                    <a:pt x="107" y="7"/>
                    <a:pt x="136" y="0"/>
                    <a:pt x="168" y="0"/>
                  </a:cubicBezTo>
                  <a:cubicBezTo>
                    <a:pt x="195" y="0"/>
                    <a:pt x="219" y="5"/>
                    <a:pt x="241" y="15"/>
                  </a:cubicBezTo>
                  <a:cubicBezTo>
                    <a:pt x="264" y="24"/>
                    <a:pt x="283" y="39"/>
                    <a:pt x="298" y="60"/>
                  </a:cubicBezTo>
                  <a:cubicBezTo>
                    <a:pt x="314" y="81"/>
                    <a:pt x="325" y="108"/>
                    <a:pt x="330" y="141"/>
                  </a:cubicBezTo>
                  <a:cubicBezTo>
                    <a:pt x="237" y="141"/>
                    <a:pt x="237" y="141"/>
                    <a:pt x="237" y="141"/>
                  </a:cubicBezTo>
                  <a:cubicBezTo>
                    <a:pt x="233" y="122"/>
                    <a:pt x="225" y="108"/>
                    <a:pt x="213" y="98"/>
                  </a:cubicBezTo>
                  <a:cubicBezTo>
                    <a:pt x="201" y="89"/>
                    <a:pt x="186" y="84"/>
                    <a:pt x="168" y="84"/>
                  </a:cubicBezTo>
                  <a:cubicBezTo>
                    <a:pt x="145" y="84"/>
                    <a:pt x="127" y="91"/>
                    <a:pt x="114" y="105"/>
                  </a:cubicBezTo>
                  <a:cubicBezTo>
                    <a:pt x="100" y="119"/>
                    <a:pt x="93" y="137"/>
                    <a:pt x="93" y="160"/>
                  </a:cubicBezTo>
                  <a:cubicBezTo>
                    <a:pt x="93" y="237"/>
                    <a:pt x="93" y="237"/>
                    <a:pt x="93" y="237"/>
                  </a:cubicBezTo>
                  <a:cubicBezTo>
                    <a:pt x="93" y="260"/>
                    <a:pt x="100" y="278"/>
                    <a:pt x="115" y="292"/>
                  </a:cubicBezTo>
                  <a:cubicBezTo>
                    <a:pt x="130" y="305"/>
                    <a:pt x="148" y="312"/>
                    <a:pt x="169" y="312"/>
                  </a:cubicBezTo>
                  <a:cubicBezTo>
                    <a:pt x="189" y="312"/>
                    <a:pt x="206" y="307"/>
                    <a:pt x="220" y="297"/>
                  </a:cubicBezTo>
                  <a:cubicBezTo>
                    <a:pt x="234" y="287"/>
                    <a:pt x="241" y="272"/>
                    <a:pt x="243" y="251"/>
                  </a:cubicBezTo>
                  <a:lnTo>
                    <a:pt x="169" y="2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06D2F09D-0FAA-6FCD-620F-43ECDCB4AE5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4" y="1704"/>
              <a:ext cx="638" cy="917"/>
            </a:xfrm>
            <a:custGeom>
              <a:avLst/>
              <a:gdLst>
                <a:gd name="T0" fmla="*/ 0 w 638"/>
                <a:gd name="T1" fmla="*/ 0 h 917"/>
                <a:gd name="T2" fmla="*/ 638 w 638"/>
                <a:gd name="T3" fmla="*/ 0 h 917"/>
                <a:gd name="T4" fmla="*/ 638 w 638"/>
                <a:gd name="T5" fmla="*/ 193 h 917"/>
                <a:gd name="T6" fmla="*/ 216 w 638"/>
                <a:gd name="T7" fmla="*/ 193 h 917"/>
                <a:gd name="T8" fmla="*/ 216 w 638"/>
                <a:gd name="T9" fmla="*/ 363 h 917"/>
                <a:gd name="T10" fmla="*/ 631 w 638"/>
                <a:gd name="T11" fmla="*/ 363 h 917"/>
                <a:gd name="T12" fmla="*/ 631 w 638"/>
                <a:gd name="T13" fmla="*/ 547 h 917"/>
                <a:gd name="T14" fmla="*/ 216 w 638"/>
                <a:gd name="T15" fmla="*/ 547 h 917"/>
                <a:gd name="T16" fmla="*/ 216 w 638"/>
                <a:gd name="T17" fmla="*/ 726 h 917"/>
                <a:gd name="T18" fmla="*/ 638 w 638"/>
                <a:gd name="T19" fmla="*/ 726 h 917"/>
                <a:gd name="T20" fmla="*/ 638 w 638"/>
                <a:gd name="T21" fmla="*/ 917 h 917"/>
                <a:gd name="T22" fmla="*/ 0 w 638"/>
                <a:gd name="T23" fmla="*/ 917 h 917"/>
                <a:gd name="T24" fmla="*/ 0 w 638"/>
                <a:gd name="T25" fmla="*/ 0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8" h="917">
                  <a:moveTo>
                    <a:pt x="0" y="0"/>
                  </a:moveTo>
                  <a:lnTo>
                    <a:pt x="638" y="0"/>
                  </a:lnTo>
                  <a:lnTo>
                    <a:pt x="638" y="193"/>
                  </a:lnTo>
                  <a:lnTo>
                    <a:pt x="216" y="193"/>
                  </a:lnTo>
                  <a:lnTo>
                    <a:pt x="216" y="363"/>
                  </a:lnTo>
                  <a:lnTo>
                    <a:pt x="631" y="363"/>
                  </a:lnTo>
                  <a:lnTo>
                    <a:pt x="631" y="547"/>
                  </a:lnTo>
                  <a:lnTo>
                    <a:pt x="216" y="547"/>
                  </a:lnTo>
                  <a:lnTo>
                    <a:pt x="216" y="726"/>
                  </a:lnTo>
                  <a:lnTo>
                    <a:pt x="638" y="726"/>
                  </a:lnTo>
                  <a:lnTo>
                    <a:pt x="638" y="917"/>
                  </a:lnTo>
                  <a:lnTo>
                    <a:pt x="0" y="91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52BE4CE6-2742-D5B2-556C-AF99B8501B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51" y="1704"/>
              <a:ext cx="759" cy="917"/>
            </a:xfrm>
            <a:custGeom>
              <a:avLst/>
              <a:gdLst>
                <a:gd name="T0" fmla="*/ 0 w 759"/>
                <a:gd name="T1" fmla="*/ 0 h 917"/>
                <a:gd name="T2" fmla="*/ 363 w 759"/>
                <a:gd name="T3" fmla="*/ 0 h 917"/>
                <a:gd name="T4" fmla="*/ 557 w 759"/>
                <a:gd name="T5" fmla="*/ 776 h 917"/>
                <a:gd name="T6" fmla="*/ 557 w 759"/>
                <a:gd name="T7" fmla="*/ 0 h 917"/>
                <a:gd name="T8" fmla="*/ 759 w 759"/>
                <a:gd name="T9" fmla="*/ 0 h 917"/>
                <a:gd name="T10" fmla="*/ 759 w 759"/>
                <a:gd name="T11" fmla="*/ 917 h 917"/>
                <a:gd name="T12" fmla="*/ 396 w 759"/>
                <a:gd name="T13" fmla="*/ 917 h 917"/>
                <a:gd name="T14" fmla="*/ 201 w 759"/>
                <a:gd name="T15" fmla="*/ 136 h 917"/>
                <a:gd name="T16" fmla="*/ 201 w 759"/>
                <a:gd name="T17" fmla="*/ 917 h 917"/>
                <a:gd name="T18" fmla="*/ 0 w 759"/>
                <a:gd name="T19" fmla="*/ 917 h 917"/>
                <a:gd name="T20" fmla="*/ 0 w 759"/>
                <a:gd name="T21" fmla="*/ 0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9" h="917">
                  <a:moveTo>
                    <a:pt x="0" y="0"/>
                  </a:moveTo>
                  <a:lnTo>
                    <a:pt x="363" y="0"/>
                  </a:lnTo>
                  <a:lnTo>
                    <a:pt x="557" y="776"/>
                  </a:lnTo>
                  <a:lnTo>
                    <a:pt x="557" y="0"/>
                  </a:lnTo>
                  <a:lnTo>
                    <a:pt x="759" y="0"/>
                  </a:lnTo>
                  <a:lnTo>
                    <a:pt x="759" y="917"/>
                  </a:lnTo>
                  <a:lnTo>
                    <a:pt x="396" y="917"/>
                  </a:lnTo>
                  <a:lnTo>
                    <a:pt x="201" y="136"/>
                  </a:lnTo>
                  <a:lnTo>
                    <a:pt x="201" y="917"/>
                  </a:lnTo>
                  <a:lnTo>
                    <a:pt x="0" y="91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B967DEBB-5A54-E501-028C-7C474BB7A15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43" y="1704"/>
              <a:ext cx="741" cy="917"/>
            </a:xfrm>
            <a:custGeom>
              <a:avLst/>
              <a:gdLst>
                <a:gd name="T0" fmla="*/ 146 w 312"/>
                <a:gd name="T1" fmla="*/ 384 h 384"/>
                <a:gd name="T2" fmla="*/ 0 w 312"/>
                <a:gd name="T3" fmla="*/ 384 h 384"/>
                <a:gd name="T4" fmla="*/ 0 w 312"/>
                <a:gd name="T5" fmla="*/ 158 h 384"/>
                <a:gd name="T6" fmla="*/ 92 w 312"/>
                <a:gd name="T7" fmla="*/ 85 h 384"/>
                <a:gd name="T8" fmla="*/ 92 w 312"/>
                <a:gd name="T9" fmla="*/ 300 h 384"/>
                <a:gd name="T10" fmla="*/ 146 w 312"/>
                <a:gd name="T11" fmla="*/ 300 h 384"/>
                <a:gd name="T12" fmla="*/ 198 w 312"/>
                <a:gd name="T13" fmla="*/ 279 h 384"/>
                <a:gd name="T14" fmla="*/ 219 w 312"/>
                <a:gd name="T15" fmla="*/ 226 h 384"/>
                <a:gd name="T16" fmla="*/ 219 w 312"/>
                <a:gd name="T17" fmla="*/ 158 h 384"/>
                <a:gd name="T18" fmla="*/ 198 w 312"/>
                <a:gd name="T19" fmla="*/ 106 h 384"/>
                <a:gd name="T20" fmla="*/ 146 w 312"/>
                <a:gd name="T21" fmla="*/ 85 h 384"/>
                <a:gd name="T22" fmla="*/ 0 w 312"/>
                <a:gd name="T23" fmla="*/ 85 h 384"/>
                <a:gd name="T24" fmla="*/ 0 w 312"/>
                <a:gd name="T25" fmla="*/ 0 h 384"/>
                <a:gd name="T26" fmla="*/ 146 w 312"/>
                <a:gd name="T27" fmla="*/ 0 h 384"/>
                <a:gd name="T28" fmla="*/ 230 w 312"/>
                <a:gd name="T29" fmla="*/ 22 h 384"/>
                <a:gd name="T30" fmla="*/ 290 w 312"/>
                <a:gd name="T31" fmla="*/ 79 h 384"/>
                <a:gd name="T32" fmla="*/ 312 w 312"/>
                <a:gd name="T33" fmla="*/ 158 h 384"/>
                <a:gd name="T34" fmla="*/ 312 w 312"/>
                <a:gd name="T35" fmla="*/ 226 h 384"/>
                <a:gd name="T36" fmla="*/ 290 w 312"/>
                <a:gd name="T37" fmla="*/ 306 h 384"/>
                <a:gd name="T38" fmla="*/ 230 w 312"/>
                <a:gd name="T39" fmla="*/ 363 h 384"/>
                <a:gd name="T40" fmla="*/ 146 w 312"/>
                <a:gd name="T41" fmla="*/ 384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2" h="384">
                  <a:moveTo>
                    <a:pt x="146" y="384"/>
                  </a:moveTo>
                  <a:cubicBezTo>
                    <a:pt x="0" y="384"/>
                    <a:pt x="0" y="384"/>
                    <a:pt x="0" y="384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92" y="85"/>
                    <a:pt x="92" y="85"/>
                    <a:pt x="92" y="85"/>
                  </a:cubicBezTo>
                  <a:cubicBezTo>
                    <a:pt x="92" y="300"/>
                    <a:pt x="92" y="300"/>
                    <a:pt x="92" y="300"/>
                  </a:cubicBezTo>
                  <a:cubicBezTo>
                    <a:pt x="146" y="300"/>
                    <a:pt x="146" y="300"/>
                    <a:pt x="146" y="300"/>
                  </a:cubicBezTo>
                  <a:cubicBezTo>
                    <a:pt x="167" y="300"/>
                    <a:pt x="185" y="293"/>
                    <a:pt x="198" y="279"/>
                  </a:cubicBezTo>
                  <a:cubicBezTo>
                    <a:pt x="212" y="266"/>
                    <a:pt x="219" y="248"/>
                    <a:pt x="219" y="226"/>
                  </a:cubicBezTo>
                  <a:cubicBezTo>
                    <a:pt x="219" y="158"/>
                    <a:pt x="219" y="158"/>
                    <a:pt x="219" y="158"/>
                  </a:cubicBezTo>
                  <a:cubicBezTo>
                    <a:pt x="219" y="137"/>
                    <a:pt x="212" y="119"/>
                    <a:pt x="198" y="106"/>
                  </a:cubicBezTo>
                  <a:cubicBezTo>
                    <a:pt x="185" y="92"/>
                    <a:pt x="167" y="85"/>
                    <a:pt x="146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177" y="0"/>
                    <a:pt x="205" y="7"/>
                    <a:pt x="230" y="22"/>
                  </a:cubicBezTo>
                  <a:cubicBezTo>
                    <a:pt x="255" y="36"/>
                    <a:pt x="275" y="55"/>
                    <a:pt x="290" y="79"/>
                  </a:cubicBezTo>
                  <a:cubicBezTo>
                    <a:pt x="304" y="102"/>
                    <a:pt x="312" y="129"/>
                    <a:pt x="312" y="158"/>
                  </a:cubicBezTo>
                  <a:cubicBezTo>
                    <a:pt x="312" y="226"/>
                    <a:pt x="312" y="226"/>
                    <a:pt x="312" y="226"/>
                  </a:cubicBezTo>
                  <a:cubicBezTo>
                    <a:pt x="312" y="256"/>
                    <a:pt x="304" y="282"/>
                    <a:pt x="290" y="306"/>
                  </a:cubicBezTo>
                  <a:cubicBezTo>
                    <a:pt x="275" y="330"/>
                    <a:pt x="255" y="349"/>
                    <a:pt x="230" y="363"/>
                  </a:cubicBezTo>
                  <a:cubicBezTo>
                    <a:pt x="205" y="377"/>
                    <a:pt x="177" y="384"/>
                    <a:pt x="146" y="3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latin typeface="+mj-lt"/>
              </a:endParaRPr>
            </a:p>
          </p:txBody>
        </p: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58938708-E5B1-9B10-7DD5-CD953D2A549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484" y="1704"/>
              <a:ext cx="868" cy="917"/>
            </a:xfrm>
            <a:custGeom>
              <a:avLst/>
              <a:gdLst>
                <a:gd name="T0" fmla="*/ 595 w 868"/>
                <a:gd name="T1" fmla="*/ 0 h 917"/>
                <a:gd name="T2" fmla="*/ 868 w 868"/>
                <a:gd name="T3" fmla="*/ 917 h 917"/>
                <a:gd name="T4" fmla="*/ 645 w 868"/>
                <a:gd name="T5" fmla="*/ 917 h 917"/>
                <a:gd name="T6" fmla="*/ 598 w 868"/>
                <a:gd name="T7" fmla="*/ 738 h 917"/>
                <a:gd name="T8" fmla="*/ 263 w 868"/>
                <a:gd name="T9" fmla="*/ 738 h 917"/>
                <a:gd name="T10" fmla="*/ 218 w 868"/>
                <a:gd name="T11" fmla="*/ 917 h 917"/>
                <a:gd name="T12" fmla="*/ 0 w 868"/>
                <a:gd name="T13" fmla="*/ 917 h 917"/>
                <a:gd name="T14" fmla="*/ 273 w 868"/>
                <a:gd name="T15" fmla="*/ 0 h 917"/>
                <a:gd name="T16" fmla="*/ 595 w 868"/>
                <a:gd name="T17" fmla="*/ 0 h 917"/>
                <a:gd name="T18" fmla="*/ 318 w 868"/>
                <a:gd name="T19" fmla="*/ 544 h 917"/>
                <a:gd name="T20" fmla="*/ 543 w 868"/>
                <a:gd name="T21" fmla="*/ 544 h 917"/>
                <a:gd name="T22" fmla="*/ 429 w 868"/>
                <a:gd name="T23" fmla="*/ 155 h 917"/>
                <a:gd name="T24" fmla="*/ 318 w 868"/>
                <a:gd name="T25" fmla="*/ 544 h 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68" h="917">
                  <a:moveTo>
                    <a:pt x="595" y="0"/>
                  </a:moveTo>
                  <a:lnTo>
                    <a:pt x="868" y="917"/>
                  </a:lnTo>
                  <a:lnTo>
                    <a:pt x="645" y="917"/>
                  </a:lnTo>
                  <a:lnTo>
                    <a:pt x="598" y="738"/>
                  </a:lnTo>
                  <a:lnTo>
                    <a:pt x="263" y="738"/>
                  </a:lnTo>
                  <a:lnTo>
                    <a:pt x="218" y="917"/>
                  </a:lnTo>
                  <a:lnTo>
                    <a:pt x="0" y="917"/>
                  </a:lnTo>
                  <a:lnTo>
                    <a:pt x="273" y="0"/>
                  </a:lnTo>
                  <a:lnTo>
                    <a:pt x="595" y="0"/>
                  </a:lnTo>
                  <a:close/>
                  <a:moveTo>
                    <a:pt x="318" y="544"/>
                  </a:moveTo>
                  <a:lnTo>
                    <a:pt x="543" y="544"/>
                  </a:lnTo>
                  <a:lnTo>
                    <a:pt x="429" y="155"/>
                  </a:lnTo>
                  <a:lnTo>
                    <a:pt x="318" y="5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latin typeface="+mj-lt"/>
              </a:endParaRPr>
            </a:p>
          </p:txBody>
        </p:sp>
      </p:grpSp>
      <p:sp>
        <p:nvSpPr>
          <p:cNvPr id="30" name="Espace réservé du texte 33">
            <a:extLst>
              <a:ext uri="{FF2B5EF4-FFF2-40B4-BE49-F238E27FC236}">
                <a16:creationId xmlns:a16="http://schemas.microsoft.com/office/drawing/2014/main" id="{0B15FBBF-677F-2C64-6EAF-7EE3DE7BBD6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61989" y="3545154"/>
            <a:ext cx="1562638" cy="12003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8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01.</a:t>
            </a:r>
          </a:p>
        </p:txBody>
      </p:sp>
      <p:sp>
        <p:nvSpPr>
          <p:cNvPr id="32" name="Espace réservé du texte 33">
            <a:extLst>
              <a:ext uri="{FF2B5EF4-FFF2-40B4-BE49-F238E27FC236}">
                <a16:creationId xmlns:a16="http://schemas.microsoft.com/office/drawing/2014/main" id="{FD7D47B0-7BD3-198C-9BB1-30D744FB44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16717" y="3781116"/>
            <a:ext cx="5986084" cy="96436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80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SHORT TITLE</a:t>
            </a:r>
          </a:p>
        </p:txBody>
      </p:sp>
      <p:sp>
        <p:nvSpPr>
          <p:cNvPr id="33" name="Espace réservé du texte 33">
            <a:extLst>
              <a:ext uri="{FF2B5EF4-FFF2-40B4-BE49-F238E27FC236}">
                <a16:creationId xmlns:a16="http://schemas.microsoft.com/office/drawing/2014/main" id="{01C07A16-1990-38D2-A59C-0C39505D2D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61989" y="4335183"/>
            <a:ext cx="1562638" cy="12003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8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01.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69117E2C-0A10-FD00-4D02-505B2386DC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16717" y="4571145"/>
            <a:ext cx="5986084" cy="96436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80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SHORT TITLE</a:t>
            </a:r>
          </a:p>
        </p:txBody>
      </p:sp>
      <p:sp>
        <p:nvSpPr>
          <p:cNvPr id="35" name="Espace réservé du texte 33">
            <a:extLst>
              <a:ext uri="{FF2B5EF4-FFF2-40B4-BE49-F238E27FC236}">
                <a16:creationId xmlns:a16="http://schemas.microsoft.com/office/drawing/2014/main" id="{8645D9A9-E36A-DAAC-8314-C173C181CAC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61989" y="5125210"/>
            <a:ext cx="1562638" cy="12003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8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01.</a:t>
            </a:r>
          </a:p>
        </p:txBody>
      </p:sp>
      <p:sp>
        <p:nvSpPr>
          <p:cNvPr id="37" name="Espace réservé du texte 33">
            <a:extLst>
              <a:ext uri="{FF2B5EF4-FFF2-40B4-BE49-F238E27FC236}">
                <a16:creationId xmlns:a16="http://schemas.microsoft.com/office/drawing/2014/main" id="{9C1CB07F-011A-8899-510A-1DBF312051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16717" y="5361172"/>
            <a:ext cx="5986084" cy="96436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80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SHORT TITLE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9DDD1C86-DF92-1559-066B-47F55EF33465}"/>
              </a:ext>
            </a:extLst>
          </p:cNvPr>
          <p:cNvCxnSpPr>
            <a:cxnSpLocks/>
          </p:cNvCxnSpPr>
          <p:nvPr/>
        </p:nvCxnSpPr>
        <p:spPr>
          <a:xfrm rot="5400000">
            <a:off x="-720725" y="3429000"/>
            <a:ext cx="68580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F7B9E08F-C7FD-A40F-C854-8338D3594061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49FD3788-5F40-FA55-D786-9A2586BBAFCF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r>
              <a:rPr lang="fr-FR" baseline="30000">
                <a:solidFill>
                  <a:srgbClr val="282828"/>
                </a:solidFill>
              </a:rPr>
              <a:t>CONFIDENTIAL DOCUMENT</a:t>
            </a:r>
            <a:endParaRPr lang="fr-FR" dirty="0">
              <a:solidFill>
                <a:srgbClr val="282828"/>
              </a:solidFill>
            </a:endParaRP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AEB9F00A-DE9D-EE24-961E-BEBC1B88BD20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fr-FR" baseline="30000">
                <a:solidFill>
                  <a:srgbClr val="282828"/>
                </a:solidFill>
              </a:rPr>
              <a:t>— PRESENTATION TITLE</a:t>
            </a:r>
            <a:endParaRPr lang="fr-FR" dirty="0">
              <a:solidFill>
                <a:srgbClr val="282828"/>
              </a:solidFill>
            </a:endParaRP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7A8D7025-8BC8-5C47-CB88-39685759EA31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D6BAF5B3-C8C8-4448-AD5D-E4CACBC78DFF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14" name="Groupe 15">
            <a:extLst>
              <a:ext uri="{FF2B5EF4-FFF2-40B4-BE49-F238E27FC236}">
                <a16:creationId xmlns:a16="http://schemas.microsoft.com/office/drawing/2014/main" id="{7034AC25-3642-5C50-E8EE-0EB6B1BA7649}"/>
              </a:ext>
            </a:extLst>
          </p:cNvPr>
          <p:cNvGrpSpPr>
            <a:grpSpLocks noChangeAspect="1"/>
          </p:cNvGrpSpPr>
          <p:nvPr/>
        </p:nvGrpSpPr>
        <p:grpSpPr>
          <a:xfrm>
            <a:off x="2659036" y="6372200"/>
            <a:ext cx="108000" cy="108000"/>
            <a:chOff x="961227" y="5651700"/>
            <a:chExt cx="54000" cy="54000"/>
          </a:xfrm>
        </p:grpSpPr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ECC54CEA-101B-8040-A106-29C59B110C4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B9DE0450-AF2B-1C0F-8DB6-BF8FF777835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2915887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E2FE2949-3E63-CF24-C76E-9CDD0D847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" y="6523037"/>
            <a:ext cx="236536" cy="237260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CEA5A18-04FA-AE1D-E791-717B01CF0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8568" y="4386065"/>
            <a:ext cx="8391432" cy="974626"/>
          </a:xfrm>
        </p:spPr>
        <p:txBody>
          <a:bodyPr>
            <a:spAutoFit/>
          </a:bodyPr>
          <a:lstStyle>
            <a:lvl1pPr>
              <a:lnSpc>
                <a:spcPct val="60000"/>
              </a:lnSpc>
              <a:defRPr sz="10000"/>
            </a:lvl1pPr>
          </a:lstStyle>
          <a:p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339994C3-08AA-7BA4-F7BB-F31A0CEEE041}"/>
              </a:ext>
            </a:extLst>
          </p:cNvPr>
          <p:cNvCxnSpPr>
            <a:cxnSpLocks/>
          </p:cNvCxnSpPr>
          <p:nvPr/>
        </p:nvCxnSpPr>
        <p:spPr>
          <a:xfrm rot="5400000">
            <a:off x="-715964" y="3429000"/>
            <a:ext cx="68580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B19A7C7-0F45-5C33-898D-3563969498D3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E03DBFC-569D-1EFD-2875-B479572F5D0E}"/>
              </a:ext>
            </a:extLst>
          </p:cNvPr>
          <p:cNvGrpSpPr>
            <a:grpSpLocks noChangeAspect="1"/>
          </p:cNvGrpSpPr>
          <p:nvPr/>
        </p:nvGrpSpPr>
        <p:grpSpPr>
          <a:xfrm>
            <a:off x="2659036" y="6372200"/>
            <a:ext cx="108000" cy="108000"/>
            <a:chOff x="961227" y="5651700"/>
            <a:chExt cx="54000" cy="54000"/>
          </a:xfrm>
        </p:grpSpPr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FD927180-CA9B-E835-466D-7E90CC1AD25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8C75F262-ACA1-315C-AA99-2AEFBDE62CFD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Espace réservé du texte 33">
            <a:extLst>
              <a:ext uri="{FF2B5EF4-FFF2-40B4-BE49-F238E27FC236}">
                <a16:creationId xmlns:a16="http://schemas.microsoft.com/office/drawing/2014/main" id="{3176A187-8BCD-E319-DFDD-65BC72E612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8000" y="-41637"/>
            <a:ext cx="2218750" cy="216982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48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7CCBAFF-250D-ED90-5874-6CDF94A11EF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 baseline="30000">
                <a:solidFill>
                  <a:srgbClr val="282828"/>
                </a:solidFill>
              </a:rPr>
              <a:t>CONFIDENTIAL DOCUMENT</a:t>
            </a:r>
            <a:endParaRPr lang="fr-FR" dirty="0">
              <a:solidFill>
                <a:srgbClr val="282828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3F3ADB9-02EA-BE8B-9038-DADF1A68073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baseline="30000">
                <a:solidFill>
                  <a:srgbClr val="282828"/>
                </a:solidFill>
              </a:rPr>
              <a:t>— PRESENTATION TITLE</a:t>
            </a:r>
            <a:endParaRPr lang="fr-FR" dirty="0">
              <a:solidFill>
                <a:srgbClr val="282828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90F027C-2700-687F-0028-BF34C0190D9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6BAF5B3-C8C8-4448-AD5D-E4CACBC78DFF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6774689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 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E2FE2949-3E63-CF24-C76E-9CDD0D847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" y="6523037"/>
            <a:ext cx="236536" cy="237260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5CEA5A18-04FA-AE1D-E791-717B01CF0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8569" y="4386064"/>
            <a:ext cx="6593538" cy="974626"/>
          </a:xfrm>
        </p:spPr>
        <p:txBody>
          <a:bodyPr/>
          <a:lstStyle>
            <a:lvl1pPr>
              <a:lnSpc>
                <a:spcPct val="60000"/>
              </a:lnSpc>
              <a:defRPr sz="10000">
                <a:solidFill>
                  <a:srgbClr val="1E1E1E"/>
                </a:solidFill>
              </a:defRPr>
            </a:lvl1pPr>
          </a:lstStyle>
          <a:p>
            <a:endParaRPr lang="fr-FR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339994C3-08AA-7BA4-F7BB-F31A0CEEE041}"/>
              </a:ext>
            </a:extLst>
          </p:cNvPr>
          <p:cNvCxnSpPr>
            <a:cxnSpLocks/>
          </p:cNvCxnSpPr>
          <p:nvPr/>
        </p:nvCxnSpPr>
        <p:spPr>
          <a:xfrm rot="5400000">
            <a:off x="-715964" y="3429000"/>
            <a:ext cx="68580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B19A7C7-0F45-5C33-898D-3563969498D3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E03DBFC-569D-1EFD-2875-B479572F5D0E}"/>
              </a:ext>
            </a:extLst>
          </p:cNvPr>
          <p:cNvGrpSpPr>
            <a:grpSpLocks noChangeAspect="1"/>
          </p:cNvGrpSpPr>
          <p:nvPr/>
        </p:nvGrpSpPr>
        <p:grpSpPr>
          <a:xfrm>
            <a:off x="2659036" y="6372200"/>
            <a:ext cx="108000" cy="108000"/>
            <a:chOff x="961227" y="5651700"/>
            <a:chExt cx="54000" cy="54000"/>
          </a:xfrm>
        </p:grpSpPr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FD927180-CA9B-E835-466D-7E90CC1AD25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8C75F262-ACA1-315C-AA99-2AEFBDE62CFD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Espace réservé du texte 33">
            <a:extLst>
              <a:ext uri="{FF2B5EF4-FFF2-40B4-BE49-F238E27FC236}">
                <a16:creationId xmlns:a16="http://schemas.microsoft.com/office/drawing/2014/main" id="{3176A187-8BCD-E319-DFDD-65BC72E612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8000" y="-41637"/>
            <a:ext cx="2218750" cy="216982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48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4" name="Espace réservé du texte 33">
            <a:extLst>
              <a:ext uri="{FF2B5EF4-FFF2-40B4-BE49-F238E27FC236}">
                <a16:creationId xmlns:a16="http://schemas.microsoft.com/office/drawing/2014/main" id="{3ABFBEE4-924D-2EBF-0E01-AA34189296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95875" y="4015584"/>
            <a:ext cx="2562818" cy="2180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70000"/>
              </a:lnSpc>
              <a:spcBef>
                <a:spcPts val="0"/>
              </a:spcBef>
              <a:buNone/>
              <a:defRPr sz="20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1BE359-98ED-2D76-87EF-4D83DF88EB3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baseline="30000">
                <a:solidFill>
                  <a:srgbClr val="282828"/>
                </a:solidFill>
              </a:rPr>
              <a:t>CONFIDENTIAL DOCUMENT</a:t>
            </a:r>
            <a:endParaRPr lang="fr-FR" dirty="0">
              <a:solidFill>
                <a:srgbClr val="282828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4C1C48-296F-94E7-74EC-1CD6CDBB86F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baseline="30000">
                <a:solidFill>
                  <a:srgbClr val="282828"/>
                </a:solidFill>
              </a:rPr>
              <a:t>— PRESENTATION TITLE</a:t>
            </a:r>
            <a:endParaRPr lang="fr-FR" dirty="0">
              <a:solidFill>
                <a:srgbClr val="282828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6C38C74-646D-1488-B41F-9ED42773861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6BAF5B3-C8C8-4448-AD5D-E4CACBC78DFF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171527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F9ECD185-A6B9-964C-2AAC-510B4E1536F1}"/>
              </a:ext>
            </a:extLst>
          </p:cNvPr>
          <p:cNvCxnSpPr>
            <a:cxnSpLocks/>
          </p:cNvCxnSpPr>
          <p:nvPr/>
        </p:nvCxnSpPr>
        <p:spPr>
          <a:xfrm rot="5400000">
            <a:off x="-2979737" y="3429000"/>
            <a:ext cx="68580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18EF5925-C040-5EA5-EF71-200D44EDC0C6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B29CEC2-5529-7F44-A01D-E66AEE356C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1700" y="3395450"/>
            <a:ext cx="9352300" cy="3003550"/>
          </a:xfrm>
          <a:prstGeom prst="rect">
            <a:avLst/>
          </a:prstGeom>
        </p:spPr>
        <p:txBody>
          <a:bodyPr lIns="0" tIns="0" bIns="0" anchor="b"/>
          <a:lstStyle>
            <a:lvl1pPr marL="0" indent="0">
              <a:lnSpc>
                <a:spcPct val="60000"/>
              </a:lnSpc>
              <a:spcBef>
                <a:spcPts val="0"/>
              </a:spcBef>
              <a:buNone/>
              <a:defRPr sz="14000" cap="all" baseline="0">
                <a:latin typeface="+mj-lt"/>
              </a:defRPr>
            </a:lvl1pPr>
            <a:lvl2pPr marL="457200" indent="0">
              <a:buNone/>
              <a:defRPr/>
            </a:lvl2pPr>
            <a:lvl3pPr>
              <a:defRPr/>
            </a:lvl3pPr>
          </a:lstStyle>
          <a:p>
            <a:pPr lvl="0"/>
            <a:r>
              <a:rPr lang="fr-FR" dirty="0"/>
              <a:t>small headlines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3BABC6C7-397C-A02B-8197-D65B8B928586}"/>
              </a:ext>
            </a:extLst>
          </p:cNvPr>
          <p:cNvGrpSpPr>
            <a:grpSpLocks noChangeAspect="1"/>
          </p:cNvGrpSpPr>
          <p:nvPr/>
        </p:nvGrpSpPr>
        <p:grpSpPr>
          <a:xfrm>
            <a:off x="395263" y="6372200"/>
            <a:ext cx="108000" cy="108000"/>
            <a:chOff x="961227" y="5651700"/>
            <a:chExt cx="54000" cy="54000"/>
          </a:xfrm>
        </p:grpSpPr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A55D3EC8-D505-FE10-8BED-BBD3CC650FC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252D7E7F-6337-3A41-89F6-B9643069297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7D068-403E-AB71-42F7-C7DFF533B9C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 baseline="30000">
                <a:solidFill>
                  <a:srgbClr val="282828"/>
                </a:solidFill>
              </a:rPr>
              <a:t>CONFIDENTIAL DOCUMENT</a:t>
            </a:r>
            <a:endParaRPr lang="fr-FR" dirty="0">
              <a:solidFill>
                <a:srgbClr val="282828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E718E65-E075-36AC-0EAA-F9B60A547B2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baseline="30000">
                <a:solidFill>
                  <a:srgbClr val="282828"/>
                </a:solidFill>
              </a:rPr>
              <a:t>— PRESENTATION TITLE</a:t>
            </a:r>
            <a:endParaRPr lang="fr-FR" dirty="0">
              <a:solidFill>
                <a:srgbClr val="282828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50B60F5-161E-BC17-38C5-FB1D5A2FEEF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6BAF5B3-C8C8-4448-AD5D-E4CACBC78DFF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6801719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SENT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E2FE2949-3E63-CF24-C76E-9CDD0D847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" y="6523037"/>
            <a:ext cx="236536" cy="237260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B29CEC2-5529-7F44-A01D-E66AEE356C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1700" y="3213000"/>
            <a:ext cx="7670800" cy="3003550"/>
          </a:xfrm>
          <a:prstGeom prst="rect">
            <a:avLst/>
          </a:prstGeom>
        </p:spPr>
        <p:txBody>
          <a:bodyPr lIns="0" tIns="0" bIns="0" anchor="b"/>
          <a:lstStyle>
            <a:lvl1pPr marL="0" indent="0">
              <a:lnSpc>
                <a:spcPct val="71000"/>
              </a:lnSpc>
              <a:spcBef>
                <a:spcPts val="0"/>
              </a:spcBef>
              <a:buNone/>
              <a:defRPr sz="8000" cap="none" baseline="0"/>
            </a:lvl1pPr>
            <a:lvl2pPr marL="457200" indent="0">
              <a:buNone/>
              <a:defRPr/>
            </a:lvl2pPr>
            <a:lvl3pPr>
              <a:defRPr/>
            </a:lvl3pPr>
          </a:lstStyle>
          <a:p>
            <a:pPr lvl="0"/>
            <a:r>
              <a:rPr lang="fr-FR" dirty="0"/>
              <a:t>small sentence</a:t>
            </a:r>
          </a:p>
        </p:txBody>
      </p: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F5AEF54D-ACC6-E4BF-BDF7-4FA9C4AB3BC9}"/>
              </a:ext>
            </a:extLst>
          </p:cNvPr>
          <p:cNvCxnSpPr>
            <a:cxnSpLocks/>
          </p:cNvCxnSpPr>
          <p:nvPr/>
        </p:nvCxnSpPr>
        <p:spPr>
          <a:xfrm rot="5400000">
            <a:off x="-2979737" y="3429000"/>
            <a:ext cx="68580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521EACDD-4300-8312-3807-126ECF6874B7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e 9">
            <a:extLst>
              <a:ext uri="{FF2B5EF4-FFF2-40B4-BE49-F238E27FC236}">
                <a16:creationId xmlns:a16="http://schemas.microsoft.com/office/drawing/2014/main" id="{63C1B828-82C5-8972-3D1E-E8FCF21CAA1C}"/>
              </a:ext>
            </a:extLst>
          </p:cNvPr>
          <p:cNvGrpSpPr>
            <a:grpSpLocks noChangeAspect="1"/>
          </p:cNvGrpSpPr>
          <p:nvPr/>
        </p:nvGrpSpPr>
        <p:grpSpPr>
          <a:xfrm>
            <a:off x="395263" y="6372200"/>
            <a:ext cx="108000" cy="108000"/>
            <a:chOff x="961227" y="5651700"/>
            <a:chExt cx="54000" cy="54000"/>
          </a:xfrm>
        </p:grpSpPr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E53CEF61-55E0-1A3C-D661-509266EE415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12DFF870-FE15-86CA-B705-7E2C05DD5695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DF255A3-C153-79E9-5DDC-2A1DFD0E93F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 baseline="30000">
                <a:solidFill>
                  <a:srgbClr val="282828"/>
                </a:solidFill>
              </a:rPr>
              <a:t>CONFIDENTIAL DOCUMENT</a:t>
            </a:r>
            <a:endParaRPr lang="fr-FR" dirty="0">
              <a:solidFill>
                <a:srgbClr val="282828"/>
              </a:solidFill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8AD29F2-F2B3-DE89-703C-4BFB7260ED6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baseline="30000">
                <a:solidFill>
                  <a:srgbClr val="282828"/>
                </a:solidFill>
              </a:rPr>
              <a:t>— PRESENTATION TITLE</a:t>
            </a:r>
            <a:endParaRPr lang="fr-FR" dirty="0">
              <a:solidFill>
                <a:srgbClr val="282828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A64DC07-713F-D9A6-CC7F-C74B1431E84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6BAF5B3-C8C8-4448-AD5D-E4CACBC78DFF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5085189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SENT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E2FE2949-3E63-CF24-C76E-9CDD0D847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" y="6523037"/>
            <a:ext cx="236536" cy="237260"/>
          </a:xfrm>
          <a:prstGeom prst="rect">
            <a:avLst/>
          </a:prstGeom>
        </p:spPr>
      </p:pic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18EF5925-C040-5EA5-EF71-200D44EDC0C6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3232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B29CEC2-5529-7F44-A01D-E66AEE356C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1700" y="3105000"/>
            <a:ext cx="7221538" cy="3003550"/>
          </a:xfrm>
          <a:prstGeom prst="rect">
            <a:avLst/>
          </a:prstGeom>
        </p:spPr>
        <p:txBody>
          <a:bodyPr lIns="0" tIns="0" bIns="0" anchor="b"/>
          <a:lstStyle>
            <a:lvl1pPr marL="0" indent="0">
              <a:lnSpc>
                <a:spcPct val="78000"/>
              </a:lnSpc>
              <a:spcBef>
                <a:spcPts val="0"/>
              </a:spcBef>
              <a:buNone/>
              <a:defRPr sz="4000" cap="none" baseline="0"/>
            </a:lvl1pPr>
            <a:lvl2pPr marL="457200" indent="0">
              <a:buNone/>
              <a:defRPr/>
            </a:lvl2pPr>
            <a:lvl3pPr>
              <a:defRPr/>
            </a:lvl3pPr>
          </a:lstStyle>
          <a:p>
            <a:pPr lvl="0"/>
            <a:r>
              <a:rPr lang="fr-FR" dirty="0"/>
              <a:t>Big sentence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A2B4E76B-4EBD-12C2-5C17-477E002F9449}"/>
              </a:ext>
            </a:extLst>
          </p:cNvPr>
          <p:cNvCxnSpPr>
            <a:cxnSpLocks/>
          </p:cNvCxnSpPr>
          <p:nvPr/>
        </p:nvCxnSpPr>
        <p:spPr>
          <a:xfrm rot="5400000">
            <a:off x="-2979737" y="3429000"/>
            <a:ext cx="68580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0C7B009B-7690-59A9-6600-57B9211AF922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3206FB4-0CED-D2ED-3DBF-04FE0C121FB9}"/>
              </a:ext>
            </a:extLst>
          </p:cNvPr>
          <p:cNvGrpSpPr>
            <a:grpSpLocks noChangeAspect="1"/>
          </p:cNvGrpSpPr>
          <p:nvPr/>
        </p:nvGrpSpPr>
        <p:grpSpPr>
          <a:xfrm>
            <a:off x="395263" y="6372200"/>
            <a:ext cx="108000" cy="108000"/>
            <a:chOff x="961227" y="5651700"/>
            <a:chExt cx="54000" cy="54000"/>
          </a:xfrm>
        </p:grpSpPr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F6D38EE7-C55E-7034-3096-06E9AEF47FA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A08185FB-E327-0E65-A8BB-EC0F35975C2F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Espace réservé du texte 33">
            <a:extLst>
              <a:ext uri="{FF2B5EF4-FFF2-40B4-BE49-F238E27FC236}">
                <a16:creationId xmlns:a16="http://schemas.microsoft.com/office/drawing/2014/main" id="{C743F72E-9905-E660-E530-FC72773A189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37431" y="5824050"/>
            <a:ext cx="2419612" cy="258532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>
              <a:buNone/>
              <a:defRPr sz="1200" cap="none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7DFF4B-30CA-AE74-0AC5-85007A1686C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 baseline="30000">
                <a:solidFill>
                  <a:srgbClr val="282828"/>
                </a:solidFill>
              </a:rPr>
              <a:t>CONFIDENTIAL DOCUMENT</a:t>
            </a:r>
            <a:endParaRPr lang="fr-FR" dirty="0">
              <a:solidFill>
                <a:srgbClr val="282828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4D90A1-B300-FAF7-515F-E122AC2698F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 baseline="30000">
                <a:solidFill>
                  <a:srgbClr val="282828"/>
                </a:solidFill>
              </a:rPr>
              <a:t>— PRESENTATION TITLE</a:t>
            </a:r>
            <a:endParaRPr lang="fr-FR" dirty="0">
              <a:solidFill>
                <a:srgbClr val="282828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2CBED8-E444-9BAD-46C1-774E482BA85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6BAF5B3-C8C8-4448-AD5D-E4CACBC78DFF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956585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/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E2FE2949-3E63-CF24-C76E-9CDD0D847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" y="6523037"/>
            <a:ext cx="236536" cy="237260"/>
          </a:xfrm>
          <a:prstGeom prst="rect">
            <a:avLst/>
          </a:prstGeom>
        </p:spPr>
      </p:pic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0D236E2-97C3-0BF1-E8D3-3FB8EBE32B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1700" y="1279525"/>
            <a:ext cx="4516435" cy="47148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endParaRPr lang="fr-FR" dirty="0"/>
          </a:p>
        </p:txBody>
      </p: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1698EB41-BDB7-CEA1-44A5-0F0C08E335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80101" y="1279525"/>
            <a:ext cx="2692400" cy="47148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latin typeface="MBLZ text" pitchFamily="2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1" name="Espace réservé du texte 8">
            <a:extLst>
              <a:ext uri="{FF2B5EF4-FFF2-40B4-BE49-F238E27FC236}">
                <a16:creationId xmlns:a16="http://schemas.microsoft.com/office/drawing/2014/main" id="{661A8B85-B1D9-00A1-9999-B8554597EB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017001" y="1279525"/>
            <a:ext cx="2692400" cy="47148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latin typeface="MBLZ text" pitchFamily="2" charset="0"/>
              </a:defRPr>
            </a:lvl1pPr>
          </a:lstStyle>
          <a:p>
            <a:pPr lvl="0"/>
            <a:endParaRPr lang="fr-FR" dirty="0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84F2D11B-9255-71D3-38C8-D4C0420080C6}"/>
              </a:ext>
            </a:extLst>
          </p:cNvPr>
          <p:cNvCxnSpPr>
            <a:cxnSpLocks/>
          </p:cNvCxnSpPr>
          <p:nvPr/>
        </p:nvCxnSpPr>
        <p:spPr>
          <a:xfrm rot="5400000">
            <a:off x="-2979737" y="3429000"/>
            <a:ext cx="68580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84BB96A1-14F1-D12D-14A9-F84404DEB47A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C2D8A06-C670-4DE6-B020-742A48D25FD3}"/>
              </a:ext>
            </a:extLst>
          </p:cNvPr>
          <p:cNvGrpSpPr>
            <a:grpSpLocks noChangeAspect="1"/>
          </p:cNvGrpSpPr>
          <p:nvPr/>
        </p:nvGrpSpPr>
        <p:grpSpPr>
          <a:xfrm>
            <a:off x="395263" y="6372200"/>
            <a:ext cx="108000" cy="108000"/>
            <a:chOff x="961227" y="5651700"/>
            <a:chExt cx="54000" cy="54000"/>
          </a:xfrm>
        </p:grpSpPr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314071AB-E6D8-C376-3E0C-119F3FDE2F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DC6A507D-2A64-F0E1-4063-07766228500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D52420-8E77-F7C3-AFD3-DAAB20E5F3E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baseline="30000">
                <a:solidFill>
                  <a:srgbClr val="282828"/>
                </a:solidFill>
              </a:rPr>
              <a:t>CONFIDENTIAL DOCUMENT</a:t>
            </a:r>
            <a:endParaRPr lang="fr-FR" dirty="0">
              <a:solidFill>
                <a:srgbClr val="282828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697159-D75A-4714-515C-6BEC29BBC8D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baseline="30000">
                <a:solidFill>
                  <a:srgbClr val="282828"/>
                </a:solidFill>
              </a:rPr>
              <a:t>— PRESENTATION TITLE</a:t>
            </a:r>
            <a:endParaRPr lang="fr-FR" dirty="0">
              <a:solidFill>
                <a:srgbClr val="282828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7626499-2825-DE68-8B15-B32FA997CC1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6BAF5B3-C8C8-4448-AD5D-E4CACBC78DFF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DDD1AE8-BA50-A6AA-3A01-29730AC9F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27" y="398001"/>
            <a:ext cx="10810874" cy="246221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defRPr/>
            </a:lvl1pPr>
          </a:lstStyle>
          <a:p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C354788-8937-7AB6-7E26-2E09E6772F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8525" y="613900"/>
            <a:ext cx="10810862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3195494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/ TEXT—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E2FE2949-3E63-CF24-C76E-9CDD0D847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" y="6523037"/>
            <a:ext cx="236536" cy="237260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84F2D11B-9255-71D3-38C8-D4C0420080C6}"/>
              </a:ext>
            </a:extLst>
          </p:cNvPr>
          <p:cNvCxnSpPr>
            <a:cxnSpLocks/>
          </p:cNvCxnSpPr>
          <p:nvPr/>
        </p:nvCxnSpPr>
        <p:spPr>
          <a:xfrm rot="5400000">
            <a:off x="-2979737" y="3429000"/>
            <a:ext cx="68580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84BB96A1-14F1-D12D-14A9-F84404DEB47A}"/>
              </a:ext>
            </a:extLst>
          </p:cNvPr>
          <p:cNvCxnSpPr>
            <a:cxnSpLocks/>
          </p:cNvCxnSpPr>
          <p:nvPr/>
        </p:nvCxnSpPr>
        <p:spPr>
          <a:xfrm>
            <a:off x="-1200" y="6426200"/>
            <a:ext cx="12193200" cy="0"/>
          </a:xfrm>
          <a:prstGeom prst="line">
            <a:avLst/>
          </a:prstGeom>
          <a:ln w="12700">
            <a:solidFill>
              <a:srgbClr val="282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C2D8A06-C670-4DE6-B020-742A48D25FD3}"/>
              </a:ext>
            </a:extLst>
          </p:cNvPr>
          <p:cNvGrpSpPr>
            <a:grpSpLocks noChangeAspect="1"/>
          </p:cNvGrpSpPr>
          <p:nvPr/>
        </p:nvGrpSpPr>
        <p:grpSpPr>
          <a:xfrm>
            <a:off x="395263" y="6372200"/>
            <a:ext cx="108000" cy="108000"/>
            <a:chOff x="961227" y="5651700"/>
            <a:chExt cx="54000" cy="54000"/>
          </a:xfrm>
        </p:grpSpPr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314071AB-E6D8-C376-3E0C-119F3FDE2F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DC6A507D-2A64-F0E1-4063-07766228500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988227" y="5651700"/>
              <a:ext cx="0" cy="54000"/>
            </a:xfrm>
            <a:prstGeom prst="line">
              <a:avLst/>
            </a:prstGeom>
            <a:ln w="12700">
              <a:solidFill>
                <a:srgbClr val="4646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D52420-8E77-F7C3-AFD3-DAAB20E5F3E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baseline="30000">
                <a:solidFill>
                  <a:srgbClr val="282828"/>
                </a:solidFill>
              </a:rPr>
              <a:t>CONFIDENTIAL DOCUMENT</a:t>
            </a:r>
            <a:endParaRPr lang="fr-FR" dirty="0">
              <a:solidFill>
                <a:srgbClr val="282828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697159-D75A-4714-515C-6BEC29BBC8D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baseline="30000">
                <a:solidFill>
                  <a:srgbClr val="282828"/>
                </a:solidFill>
              </a:rPr>
              <a:t>— PRESENTATION TITLE</a:t>
            </a:r>
            <a:endParaRPr lang="fr-FR" dirty="0">
              <a:solidFill>
                <a:srgbClr val="282828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7626499-2825-DE68-8B15-B32FA997CC1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6BAF5B3-C8C8-4448-AD5D-E4CACBC78DFF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DDD1AE8-BA50-A6AA-3A01-29730AC9F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27" y="398001"/>
            <a:ext cx="10810874" cy="246221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defRPr/>
            </a:lvl1pPr>
          </a:lstStyle>
          <a:p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C354788-8937-7AB6-7E26-2E09E6772F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8525" y="613900"/>
            <a:ext cx="10810862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88023D-6C93-BEE0-F140-54FBEE3C223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1699" y="1279525"/>
            <a:ext cx="10835477" cy="4718050"/>
          </a:xfrm>
        </p:spPr>
        <p:txBody>
          <a:bodyPr/>
          <a:lstStyle>
            <a:lvl1pPr>
              <a:lnSpc>
                <a:spcPct val="80000"/>
              </a:lnSpc>
              <a:spcAft>
                <a:spcPts val="300"/>
              </a:spcAft>
              <a:defRPr>
                <a:latin typeface="MBLZ text" pitchFamily="2" charset="0"/>
              </a:defRPr>
            </a:lvl1pPr>
            <a:lvl2pPr>
              <a:lnSpc>
                <a:spcPct val="80000"/>
              </a:lnSpc>
              <a:spcAft>
                <a:spcPts val="300"/>
              </a:spcAft>
              <a:defRPr>
                <a:latin typeface="MBLZ text" pitchFamily="2" charset="0"/>
              </a:defRPr>
            </a:lvl2pPr>
            <a:lvl3pPr>
              <a:lnSpc>
                <a:spcPct val="80000"/>
              </a:lnSpc>
              <a:spcAft>
                <a:spcPts val="300"/>
              </a:spcAft>
              <a:defRPr>
                <a:latin typeface="MBLZ text" pitchFamily="2" charset="0"/>
              </a:defRPr>
            </a:lvl3pPr>
            <a:lvl4pPr>
              <a:lnSpc>
                <a:spcPct val="80000"/>
              </a:lnSpc>
              <a:spcAft>
                <a:spcPts val="300"/>
              </a:spcAft>
              <a:defRPr>
                <a:latin typeface="MBLZ text" pitchFamily="2" charset="0"/>
              </a:defRPr>
            </a:lvl4pPr>
            <a:lvl5pPr>
              <a:lnSpc>
                <a:spcPct val="80000"/>
              </a:lnSpc>
              <a:spcAft>
                <a:spcPts val="300"/>
              </a:spcAft>
              <a:defRPr>
                <a:latin typeface="MBLZ text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36695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26" Type="http://schemas.openxmlformats.org/officeDocument/2006/relationships/slideLayout" Target="../slideLayouts/slideLayout72.xml"/><Relationship Id="rId39" Type="http://schemas.openxmlformats.org/officeDocument/2006/relationships/slideLayout" Target="../slideLayouts/slideLayout85.xml"/><Relationship Id="rId3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67.xml"/><Relationship Id="rId34" Type="http://schemas.openxmlformats.org/officeDocument/2006/relationships/slideLayout" Target="../slideLayouts/slideLayout80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5" Type="http://schemas.openxmlformats.org/officeDocument/2006/relationships/slideLayout" Target="../slideLayouts/slideLayout71.xml"/><Relationship Id="rId33" Type="http://schemas.openxmlformats.org/officeDocument/2006/relationships/slideLayout" Target="../slideLayouts/slideLayout79.xml"/><Relationship Id="rId38" Type="http://schemas.openxmlformats.org/officeDocument/2006/relationships/slideLayout" Target="../slideLayouts/slideLayout84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29" Type="http://schemas.openxmlformats.org/officeDocument/2006/relationships/slideLayout" Target="../slideLayouts/slideLayout75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24" Type="http://schemas.openxmlformats.org/officeDocument/2006/relationships/slideLayout" Target="../slideLayouts/slideLayout70.xml"/><Relationship Id="rId32" Type="http://schemas.openxmlformats.org/officeDocument/2006/relationships/slideLayout" Target="../slideLayouts/slideLayout78.xml"/><Relationship Id="rId37" Type="http://schemas.openxmlformats.org/officeDocument/2006/relationships/slideLayout" Target="../slideLayouts/slideLayout83.xml"/><Relationship Id="rId40" Type="http://schemas.openxmlformats.org/officeDocument/2006/relationships/theme" Target="../theme/theme2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23" Type="http://schemas.openxmlformats.org/officeDocument/2006/relationships/slideLayout" Target="../slideLayouts/slideLayout69.xml"/><Relationship Id="rId28" Type="http://schemas.openxmlformats.org/officeDocument/2006/relationships/slideLayout" Target="../slideLayouts/slideLayout74.xml"/><Relationship Id="rId36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31" Type="http://schemas.openxmlformats.org/officeDocument/2006/relationships/slideLayout" Target="../slideLayouts/slideLayout77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slideLayout" Target="../slideLayouts/slideLayout68.xml"/><Relationship Id="rId27" Type="http://schemas.openxmlformats.org/officeDocument/2006/relationships/slideLayout" Target="../slideLayouts/slideLayout73.xml"/><Relationship Id="rId30" Type="http://schemas.openxmlformats.org/officeDocument/2006/relationships/slideLayout" Target="../slideLayouts/slideLayout76.xml"/><Relationship Id="rId35" Type="http://schemas.openxmlformats.org/officeDocument/2006/relationships/slideLayout" Target="../slideLayouts/slideLayout8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18" Type="http://schemas.openxmlformats.org/officeDocument/2006/relationships/slideLayout" Target="../slideLayouts/slideLayout103.xml"/><Relationship Id="rId26" Type="http://schemas.openxmlformats.org/officeDocument/2006/relationships/slideLayout" Target="../slideLayouts/slideLayout111.xml"/><Relationship Id="rId39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88.xml"/><Relationship Id="rId21" Type="http://schemas.openxmlformats.org/officeDocument/2006/relationships/slideLayout" Target="../slideLayouts/slideLayout106.xml"/><Relationship Id="rId34" Type="http://schemas.openxmlformats.org/officeDocument/2006/relationships/slideLayout" Target="../slideLayouts/slideLayout119.xml"/><Relationship Id="rId42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17" Type="http://schemas.openxmlformats.org/officeDocument/2006/relationships/slideLayout" Target="../slideLayouts/slideLayout102.xml"/><Relationship Id="rId25" Type="http://schemas.openxmlformats.org/officeDocument/2006/relationships/slideLayout" Target="../slideLayouts/slideLayout110.xml"/><Relationship Id="rId33" Type="http://schemas.openxmlformats.org/officeDocument/2006/relationships/slideLayout" Target="../slideLayouts/slideLayout118.xml"/><Relationship Id="rId38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87.xml"/><Relationship Id="rId16" Type="http://schemas.openxmlformats.org/officeDocument/2006/relationships/slideLayout" Target="../slideLayouts/slideLayout101.xml"/><Relationship Id="rId20" Type="http://schemas.openxmlformats.org/officeDocument/2006/relationships/slideLayout" Target="../slideLayouts/slideLayout105.xml"/><Relationship Id="rId29" Type="http://schemas.openxmlformats.org/officeDocument/2006/relationships/slideLayout" Target="../slideLayouts/slideLayout114.xml"/><Relationship Id="rId41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24" Type="http://schemas.openxmlformats.org/officeDocument/2006/relationships/slideLayout" Target="../slideLayouts/slideLayout109.xml"/><Relationship Id="rId32" Type="http://schemas.openxmlformats.org/officeDocument/2006/relationships/slideLayout" Target="../slideLayouts/slideLayout117.xml"/><Relationship Id="rId37" Type="http://schemas.openxmlformats.org/officeDocument/2006/relationships/slideLayout" Target="../slideLayouts/slideLayout122.xml"/><Relationship Id="rId40" Type="http://schemas.openxmlformats.org/officeDocument/2006/relationships/slideLayout" Target="../slideLayouts/slideLayout125.xml"/><Relationship Id="rId45" Type="http://schemas.openxmlformats.org/officeDocument/2006/relationships/theme" Target="../theme/theme3.xml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23" Type="http://schemas.openxmlformats.org/officeDocument/2006/relationships/slideLayout" Target="../slideLayouts/slideLayout108.xml"/><Relationship Id="rId28" Type="http://schemas.openxmlformats.org/officeDocument/2006/relationships/slideLayout" Target="../slideLayouts/slideLayout113.xml"/><Relationship Id="rId36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04.xml"/><Relationship Id="rId31" Type="http://schemas.openxmlformats.org/officeDocument/2006/relationships/slideLayout" Target="../slideLayouts/slideLayout116.xml"/><Relationship Id="rId44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Relationship Id="rId22" Type="http://schemas.openxmlformats.org/officeDocument/2006/relationships/slideLayout" Target="../slideLayouts/slideLayout107.xml"/><Relationship Id="rId27" Type="http://schemas.openxmlformats.org/officeDocument/2006/relationships/slideLayout" Target="../slideLayouts/slideLayout112.xml"/><Relationship Id="rId30" Type="http://schemas.openxmlformats.org/officeDocument/2006/relationships/slideLayout" Target="../slideLayouts/slideLayout115.xml"/><Relationship Id="rId35" Type="http://schemas.openxmlformats.org/officeDocument/2006/relationships/slideLayout" Target="../slideLayouts/slideLayout120.xml"/><Relationship Id="rId43" Type="http://schemas.openxmlformats.org/officeDocument/2006/relationships/slideLayout" Target="../slideLayouts/slideLayout1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7B07378-61DB-D5CE-DD43-413419B6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27" y="398001"/>
            <a:ext cx="10515600" cy="276999"/>
          </a:xfrm>
          <a:prstGeom prst="rect">
            <a:avLst/>
          </a:prstGeom>
        </p:spPr>
        <p:txBody>
          <a:bodyPr vert="horz" lIns="0" tIns="0" rIns="91440" bIns="0" rtlCol="0" anchor="t">
            <a:spAutoFit/>
          </a:bodyPr>
          <a:lstStyle/>
          <a:p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F2AB3D1-FCE5-3D9D-BD11-221154EC32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481200" y="6570525"/>
            <a:ext cx="2743200" cy="138499"/>
          </a:xfrm>
          <a:prstGeom prst="rect">
            <a:avLst/>
          </a:prstGeom>
        </p:spPr>
        <p:txBody>
          <a:bodyPr vert="horz" lIns="0" tIns="0" rIns="0" bIns="0" rtlCol="0" anchor="b">
            <a:spAutoFit/>
          </a:bodyPr>
          <a:lstStyle>
            <a:lvl1pPr algn="r">
              <a:defRPr sz="900">
                <a:solidFill>
                  <a:srgbClr val="E6E6E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43C0593-11AA-4CA7-9E41-8C64EC9E936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2A9C381-71E2-A54E-A4B4-3BA2B2D00E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62300" y="6570525"/>
            <a:ext cx="4114800" cy="184666"/>
          </a:xfrm>
          <a:prstGeom prst="rect">
            <a:avLst/>
          </a:prstGeom>
        </p:spPr>
        <p:txBody>
          <a:bodyPr vert="horz" lIns="0" tIns="0" rIns="0" bIns="0" rtlCol="0" anchor="b">
            <a:spAutoFit/>
          </a:bodyPr>
          <a:lstStyle>
            <a:lvl1pPr algn="l">
              <a:defRPr sz="1200">
                <a:solidFill>
                  <a:srgbClr val="E6E6E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D04B0A2-0EA5-014B-8F92-BFBB64317835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1334750" y="6642100"/>
            <a:ext cx="82867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fr-FR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 C</a:t>
            </a:r>
          </a:p>
        </p:txBody>
      </p:sp>
    </p:spTree>
    <p:extLst>
      <p:ext uri="{BB962C8B-B14F-4D97-AF65-F5344CB8AC3E}">
        <p14:creationId xmlns:p14="http://schemas.microsoft.com/office/powerpoint/2010/main" val="702049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46" r:id="rId4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kern="1200" cap="all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85">
          <p15:clr>
            <a:srgbClr val="F26B43"/>
          </p15:clr>
        </p15:guide>
        <p15:guide id="2" pos="3696">
          <p15:clr>
            <a:srgbClr val="F26B43"/>
          </p15:clr>
        </p15:guide>
        <p15:guide id="7" orient="horz" pos="4048">
          <p15:clr>
            <a:srgbClr val="F26B43"/>
          </p15:clr>
        </p15:guide>
        <p15:guide id="9" pos="283">
          <p15:clr>
            <a:srgbClr val="F26B43"/>
          </p15:clr>
        </p15:guide>
        <p15:guide id="10" pos="568">
          <p15:clr>
            <a:srgbClr val="F26B43"/>
          </p15:clr>
        </p15:guide>
        <p15:guide id="11" pos="854">
          <p15:clr>
            <a:srgbClr val="F26B43"/>
          </p15:clr>
        </p15:guide>
        <p15:guide id="12" pos="1138">
          <p15:clr>
            <a:srgbClr val="F26B43"/>
          </p15:clr>
        </p15:guide>
        <p15:guide id="13" pos="1421">
          <p15:clr>
            <a:srgbClr val="F26B43"/>
          </p15:clr>
        </p15:guide>
        <p15:guide id="14" pos="1706">
          <p15:clr>
            <a:srgbClr val="F26B43"/>
          </p15:clr>
        </p15:guide>
        <p15:guide id="15" pos="1992">
          <p15:clr>
            <a:srgbClr val="F26B43"/>
          </p15:clr>
        </p15:guide>
        <p15:guide id="16" pos="2275">
          <p15:clr>
            <a:srgbClr val="F26B43"/>
          </p15:clr>
        </p15:guide>
        <p15:guide id="17" pos="2558">
          <p15:clr>
            <a:srgbClr val="F26B43"/>
          </p15:clr>
        </p15:guide>
        <p15:guide id="18" pos="2842">
          <p15:clr>
            <a:srgbClr val="F26B43"/>
          </p15:clr>
        </p15:guide>
        <p15:guide id="19" pos="3126">
          <p15:clr>
            <a:srgbClr val="F26B43"/>
          </p15:clr>
        </p15:guide>
        <p15:guide id="20" pos="3413">
          <p15:clr>
            <a:srgbClr val="F26B43"/>
          </p15:clr>
        </p15:guide>
        <p15:guide id="21" pos="3979">
          <p15:clr>
            <a:srgbClr val="F26B43"/>
          </p15:clr>
        </p15:guide>
        <p15:guide id="22" pos="4262">
          <p15:clr>
            <a:srgbClr val="F26B43"/>
          </p15:clr>
        </p15:guide>
        <p15:guide id="23" pos="4550">
          <p15:clr>
            <a:srgbClr val="F26B43"/>
          </p15:clr>
        </p15:guide>
        <p15:guide id="24" pos="4834">
          <p15:clr>
            <a:srgbClr val="F26B43"/>
          </p15:clr>
        </p15:guide>
        <p15:guide id="25" pos="5117">
          <p15:clr>
            <a:srgbClr val="F26B43"/>
          </p15:clr>
        </p15:guide>
        <p15:guide id="26" pos="5400">
          <p15:clr>
            <a:srgbClr val="F26B43"/>
          </p15:clr>
        </p15:guide>
        <p15:guide id="27" pos="5688">
          <p15:clr>
            <a:srgbClr val="F26B43"/>
          </p15:clr>
        </p15:guide>
        <p15:guide id="28" pos="5971">
          <p15:clr>
            <a:srgbClr val="F26B43"/>
          </p15:clr>
        </p15:guide>
        <p15:guide id="29" pos="6538">
          <p15:clr>
            <a:srgbClr val="F26B43"/>
          </p15:clr>
        </p15:guide>
        <p15:guide id="30" pos="6821">
          <p15:clr>
            <a:srgbClr val="F26B43"/>
          </p15:clr>
        </p15:guide>
        <p15:guide id="31" pos="7109">
          <p15:clr>
            <a:srgbClr val="F26B43"/>
          </p15:clr>
        </p15:guide>
        <p15:guide id="32" pos="7392">
          <p15:clr>
            <a:srgbClr val="F26B43"/>
          </p15:clr>
        </p15:guide>
        <p15:guide id="34" orient="horz" pos="269">
          <p15:clr>
            <a:srgbClr val="F26B43"/>
          </p15:clr>
        </p15:guide>
        <p15:guide id="35" orient="horz" pos="538">
          <p15:clr>
            <a:srgbClr val="F26B43"/>
          </p15:clr>
        </p15:guide>
        <p15:guide id="36" orient="horz" pos="806">
          <p15:clr>
            <a:srgbClr val="F26B43"/>
          </p15:clr>
        </p15:guide>
        <p15:guide id="37" orient="horz" pos="1080">
          <p15:clr>
            <a:srgbClr val="F26B43"/>
          </p15:clr>
        </p15:guide>
        <p15:guide id="38" orient="horz" pos="1349">
          <p15:clr>
            <a:srgbClr val="F26B43"/>
          </p15:clr>
        </p15:guide>
        <p15:guide id="39" orient="horz" pos="1618">
          <p15:clr>
            <a:srgbClr val="F26B43"/>
          </p15:clr>
        </p15:guide>
        <p15:guide id="40" orient="horz" pos="1886">
          <p15:clr>
            <a:srgbClr val="F26B43"/>
          </p15:clr>
        </p15:guide>
        <p15:guide id="41" orient="horz" pos="2429">
          <p15:clr>
            <a:srgbClr val="F26B43"/>
          </p15:clr>
        </p15:guide>
        <p15:guide id="42" orient="horz" pos="2698">
          <p15:clr>
            <a:srgbClr val="F26B43"/>
          </p15:clr>
        </p15:guide>
        <p15:guide id="43" orient="horz" pos="2966">
          <p15:clr>
            <a:srgbClr val="F26B43"/>
          </p15:clr>
        </p15:guide>
        <p15:guide id="44" orient="horz" pos="3235">
          <p15:clr>
            <a:srgbClr val="F26B43"/>
          </p15:clr>
        </p15:guide>
        <p15:guide id="45" orient="horz" pos="3487">
          <p15:clr>
            <a:srgbClr val="F26B43"/>
          </p15:clr>
        </p15:guide>
        <p15:guide id="46" orient="horz" pos="3778">
          <p15:clr>
            <a:srgbClr val="F26B43"/>
          </p15:clr>
        </p15:guide>
        <p15:guide id="47" orient="horz" pos="4320">
          <p15:clr>
            <a:srgbClr val="F26B43"/>
          </p15:clr>
        </p15:guide>
        <p15:guide id="48" pos="6254">
          <p15:clr>
            <a:srgbClr val="F26B43"/>
          </p15:clr>
        </p15:guide>
        <p15:guide id="49" orient="horz" pos="21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7B07378-61DB-D5CE-DD43-413419B6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27" y="398001"/>
            <a:ext cx="10515600" cy="276999"/>
          </a:xfrm>
          <a:prstGeom prst="rect">
            <a:avLst/>
          </a:prstGeom>
        </p:spPr>
        <p:txBody>
          <a:bodyPr vert="horz" lIns="0" tIns="0" rIns="91440" bIns="0" rtlCol="0" anchor="t">
            <a:spAutoFit/>
          </a:bodyPr>
          <a:lstStyle/>
          <a:p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F2AB3D1-FCE5-3D9D-BD11-221154EC32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2000" y="6566494"/>
            <a:ext cx="1088127" cy="140824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900">
                <a:solidFill>
                  <a:srgbClr val="28282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43C0593-11AA-4CA7-9E41-8C64EC9E936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2A9C381-71E2-A54E-A4B4-3BA2B2D00E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62300" y="6570525"/>
            <a:ext cx="4114800" cy="184666"/>
          </a:xfrm>
          <a:prstGeom prst="rect">
            <a:avLst/>
          </a:prstGeom>
        </p:spPr>
        <p:txBody>
          <a:bodyPr vert="horz" lIns="0" tIns="0" rIns="0" bIns="0" rtlCol="0" anchor="b">
            <a:sp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420E22-9608-EEF0-0ED9-AE88A70B0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1699" y="854075"/>
            <a:ext cx="10835481" cy="51435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4274E04-47E0-3CAB-F05B-0234C10A44B4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0908505" y="6566494"/>
            <a:ext cx="82867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r"/>
            <a:r>
              <a:rPr lang="fr-FR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 C</a:t>
            </a:r>
          </a:p>
        </p:txBody>
      </p:sp>
    </p:spTree>
    <p:extLst>
      <p:ext uri="{BB962C8B-B14F-4D97-AF65-F5344CB8AC3E}">
        <p14:creationId xmlns:p14="http://schemas.microsoft.com/office/powerpoint/2010/main" val="1730481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  <p:sldLayoutId id="2147483726" r:id="rId20"/>
    <p:sldLayoutId id="2147483727" r:id="rId21"/>
    <p:sldLayoutId id="2147483728" r:id="rId22"/>
    <p:sldLayoutId id="2147483729" r:id="rId23"/>
    <p:sldLayoutId id="2147483730" r:id="rId24"/>
    <p:sldLayoutId id="2147483731" r:id="rId25"/>
    <p:sldLayoutId id="2147483732" r:id="rId26"/>
    <p:sldLayoutId id="2147483733" r:id="rId27"/>
    <p:sldLayoutId id="2147483734" r:id="rId28"/>
    <p:sldLayoutId id="2147483735" r:id="rId29"/>
    <p:sldLayoutId id="2147483736" r:id="rId30"/>
    <p:sldLayoutId id="2147483737" r:id="rId31"/>
    <p:sldLayoutId id="2147483738" r:id="rId32"/>
    <p:sldLayoutId id="2147483739" r:id="rId33"/>
    <p:sldLayoutId id="2147483740" r:id="rId34"/>
    <p:sldLayoutId id="2147483741" r:id="rId35"/>
    <p:sldLayoutId id="2147483742" r:id="rId36"/>
    <p:sldLayoutId id="2147483743" r:id="rId37"/>
    <p:sldLayoutId id="2147483744" r:id="rId38"/>
    <p:sldLayoutId id="2147483745" r:id="rId3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kern="1200" cap="all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85">
          <p15:clr>
            <a:srgbClr val="F26B43"/>
          </p15:clr>
        </p15:guide>
        <p15:guide id="2" pos="3696">
          <p15:clr>
            <a:srgbClr val="F26B43"/>
          </p15:clr>
        </p15:guide>
        <p15:guide id="7" orient="horz" pos="4048">
          <p15:clr>
            <a:srgbClr val="F26B43"/>
          </p15:clr>
        </p15:guide>
        <p15:guide id="9" pos="283">
          <p15:clr>
            <a:srgbClr val="F26B43"/>
          </p15:clr>
        </p15:guide>
        <p15:guide id="10" pos="568">
          <p15:clr>
            <a:srgbClr val="F26B43"/>
          </p15:clr>
        </p15:guide>
        <p15:guide id="11" pos="854">
          <p15:clr>
            <a:srgbClr val="F26B43"/>
          </p15:clr>
        </p15:guide>
        <p15:guide id="12" pos="1138">
          <p15:clr>
            <a:srgbClr val="F26B43"/>
          </p15:clr>
        </p15:guide>
        <p15:guide id="13" pos="1421">
          <p15:clr>
            <a:srgbClr val="F26B43"/>
          </p15:clr>
        </p15:guide>
        <p15:guide id="14" pos="1706">
          <p15:clr>
            <a:srgbClr val="F26B43"/>
          </p15:clr>
        </p15:guide>
        <p15:guide id="15" pos="1992">
          <p15:clr>
            <a:srgbClr val="F26B43"/>
          </p15:clr>
        </p15:guide>
        <p15:guide id="16" pos="2275">
          <p15:clr>
            <a:srgbClr val="F26B43"/>
          </p15:clr>
        </p15:guide>
        <p15:guide id="17" pos="2558">
          <p15:clr>
            <a:srgbClr val="F26B43"/>
          </p15:clr>
        </p15:guide>
        <p15:guide id="18" pos="2842">
          <p15:clr>
            <a:srgbClr val="F26B43"/>
          </p15:clr>
        </p15:guide>
        <p15:guide id="19" pos="3126">
          <p15:clr>
            <a:srgbClr val="F26B43"/>
          </p15:clr>
        </p15:guide>
        <p15:guide id="20" pos="3413">
          <p15:clr>
            <a:srgbClr val="F26B43"/>
          </p15:clr>
        </p15:guide>
        <p15:guide id="21" pos="3979">
          <p15:clr>
            <a:srgbClr val="F26B43"/>
          </p15:clr>
        </p15:guide>
        <p15:guide id="22" pos="4262">
          <p15:clr>
            <a:srgbClr val="F26B43"/>
          </p15:clr>
        </p15:guide>
        <p15:guide id="23" pos="4550">
          <p15:clr>
            <a:srgbClr val="F26B43"/>
          </p15:clr>
        </p15:guide>
        <p15:guide id="24" pos="4834">
          <p15:clr>
            <a:srgbClr val="F26B43"/>
          </p15:clr>
        </p15:guide>
        <p15:guide id="25" pos="5117">
          <p15:clr>
            <a:srgbClr val="F26B43"/>
          </p15:clr>
        </p15:guide>
        <p15:guide id="26" pos="5400">
          <p15:clr>
            <a:srgbClr val="F26B43"/>
          </p15:clr>
        </p15:guide>
        <p15:guide id="27" pos="5688">
          <p15:clr>
            <a:srgbClr val="F26B43"/>
          </p15:clr>
        </p15:guide>
        <p15:guide id="28" pos="5971">
          <p15:clr>
            <a:srgbClr val="F26B43"/>
          </p15:clr>
        </p15:guide>
        <p15:guide id="29" pos="6538">
          <p15:clr>
            <a:srgbClr val="F26B43"/>
          </p15:clr>
        </p15:guide>
        <p15:guide id="30" pos="6821">
          <p15:clr>
            <a:srgbClr val="F26B43"/>
          </p15:clr>
        </p15:guide>
        <p15:guide id="31" pos="7109">
          <p15:clr>
            <a:srgbClr val="F26B43"/>
          </p15:clr>
        </p15:guide>
        <p15:guide id="32" pos="7392">
          <p15:clr>
            <a:srgbClr val="F26B43"/>
          </p15:clr>
        </p15:guide>
        <p15:guide id="34" orient="horz" pos="269">
          <p15:clr>
            <a:srgbClr val="F26B43"/>
          </p15:clr>
        </p15:guide>
        <p15:guide id="35" orient="horz" pos="538">
          <p15:clr>
            <a:srgbClr val="F26B43"/>
          </p15:clr>
        </p15:guide>
        <p15:guide id="36" orient="horz" pos="806">
          <p15:clr>
            <a:srgbClr val="F26B43"/>
          </p15:clr>
        </p15:guide>
        <p15:guide id="37" orient="horz" pos="1080">
          <p15:clr>
            <a:srgbClr val="F26B43"/>
          </p15:clr>
        </p15:guide>
        <p15:guide id="38" orient="horz" pos="1349">
          <p15:clr>
            <a:srgbClr val="F26B43"/>
          </p15:clr>
        </p15:guide>
        <p15:guide id="39" orient="horz" pos="1618">
          <p15:clr>
            <a:srgbClr val="F26B43"/>
          </p15:clr>
        </p15:guide>
        <p15:guide id="40" orient="horz" pos="1886">
          <p15:clr>
            <a:srgbClr val="F26B43"/>
          </p15:clr>
        </p15:guide>
        <p15:guide id="41" orient="horz" pos="2429">
          <p15:clr>
            <a:srgbClr val="F26B43"/>
          </p15:clr>
        </p15:guide>
        <p15:guide id="42" orient="horz" pos="2698">
          <p15:clr>
            <a:srgbClr val="F26B43"/>
          </p15:clr>
        </p15:guide>
        <p15:guide id="43" orient="horz" pos="2976">
          <p15:clr>
            <a:srgbClr val="F26B43"/>
          </p15:clr>
        </p15:guide>
        <p15:guide id="44" orient="horz" pos="3235">
          <p15:clr>
            <a:srgbClr val="F26B43"/>
          </p15:clr>
        </p15:guide>
        <p15:guide id="45" orient="horz" pos="3509">
          <p15:clr>
            <a:srgbClr val="F26B43"/>
          </p15:clr>
        </p15:guide>
        <p15:guide id="46" orient="horz" pos="3778">
          <p15:clr>
            <a:srgbClr val="F26B43"/>
          </p15:clr>
        </p15:guide>
        <p15:guide id="47" orient="horz" pos="4320">
          <p15:clr>
            <a:srgbClr val="F26B43"/>
          </p15:clr>
        </p15:guide>
        <p15:guide id="48" pos="6254">
          <p15:clr>
            <a:srgbClr val="F26B43"/>
          </p15:clr>
        </p15:guide>
        <p15:guide id="49" orient="horz" pos="21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7B07378-61DB-D5CE-DD43-413419B6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27" y="398001"/>
            <a:ext cx="10515600" cy="276999"/>
          </a:xfrm>
          <a:prstGeom prst="rect">
            <a:avLst/>
          </a:prstGeom>
        </p:spPr>
        <p:txBody>
          <a:bodyPr vert="horz" lIns="0" tIns="0" rIns="91440" bIns="0" rtlCol="0" anchor="t">
            <a:spAutoFit/>
          </a:bodyPr>
          <a:lstStyle/>
          <a:p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F2AB3D1-FCE5-3D9D-BD11-221154EC32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3981" y="6564432"/>
            <a:ext cx="2743200" cy="138499"/>
          </a:xfrm>
          <a:prstGeom prst="rect">
            <a:avLst/>
          </a:prstGeom>
        </p:spPr>
        <p:txBody>
          <a:bodyPr vert="horz" lIns="0" tIns="0" rIns="0" bIns="0" rtlCol="0" anchor="b">
            <a:spAutoFit/>
          </a:bodyPr>
          <a:lstStyle>
            <a:lvl1pPr algn="r">
              <a:defRPr sz="900">
                <a:solidFill>
                  <a:srgbClr val="282828"/>
                </a:solidFill>
              </a:defRPr>
            </a:lvl1pPr>
          </a:lstStyle>
          <a:p>
            <a:fld id="{D6BAF5B3-C8C8-4448-AD5D-E4CACBC78DFF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2A9C381-71E2-A54E-A4B4-3BA2B2D00E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62300" y="6570525"/>
            <a:ext cx="4114800" cy="184666"/>
          </a:xfrm>
          <a:prstGeom prst="rect">
            <a:avLst/>
          </a:prstGeom>
        </p:spPr>
        <p:txBody>
          <a:bodyPr vert="horz" lIns="0" tIns="0" rIns="0" bIns="0" rtlCol="0" anchor="b">
            <a:sp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baseline="30000">
                <a:solidFill>
                  <a:srgbClr val="282828"/>
                </a:solidFill>
              </a:rPr>
              <a:t>— PRESENTATION TITLE</a:t>
            </a:r>
            <a:endParaRPr lang="fr-FR" dirty="0">
              <a:solidFill>
                <a:srgbClr val="282828"/>
              </a:solidFill>
            </a:endParaRP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5D79C22-2BAE-A499-394F-1881D99113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1700" y="6570525"/>
            <a:ext cx="1806575" cy="184666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baseline="30000">
                <a:solidFill>
                  <a:srgbClr val="282828"/>
                </a:solidFill>
              </a:rPr>
              <a:t>CONFIDENTIAL DOCUMENT</a:t>
            </a:r>
            <a:endParaRPr lang="fr-FR" dirty="0">
              <a:solidFill>
                <a:srgbClr val="282828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420E22-9608-EEF0-0ED9-AE88A70B0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1699" y="854075"/>
            <a:ext cx="10835481" cy="51435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8EF5B4E-0856-4FDC-1A92-91CBDEBBCCB1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1334750" y="6642100"/>
            <a:ext cx="82867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fr-FR"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 C</a:t>
            </a:r>
          </a:p>
        </p:txBody>
      </p:sp>
    </p:spTree>
    <p:extLst>
      <p:ext uri="{BB962C8B-B14F-4D97-AF65-F5344CB8AC3E}">
        <p14:creationId xmlns:p14="http://schemas.microsoft.com/office/powerpoint/2010/main" val="4114523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  <p:sldLayoutId id="2147483765" r:id="rId18"/>
    <p:sldLayoutId id="2147483766" r:id="rId19"/>
    <p:sldLayoutId id="2147483767" r:id="rId20"/>
    <p:sldLayoutId id="2147483768" r:id="rId21"/>
    <p:sldLayoutId id="2147483769" r:id="rId22"/>
    <p:sldLayoutId id="2147483770" r:id="rId23"/>
    <p:sldLayoutId id="2147483771" r:id="rId24"/>
    <p:sldLayoutId id="2147483772" r:id="rId25"/>
    <p:sldLayoutId id="2147483773" r:id="rId26"/>
    <p:sldLayoutId id="2147483774" r:id="rId27"/>
    <p:sldLayoutId id="2147483775" r:id="rId28"/>
    <p:sldLayoutId id="2147483776" r:id="rId29"/>
    <p:sldLayoutId id="2147483777" r:id="rId30"/>
    <p:sldLayoutId id="2147483778" r:id="rId31"/>
    <p:sldLayoutId id="2147483779" r:id="rId32"/>
    <p:sldLayoutId id="2147483780" r:id="rId33"/>
    <p:sldLayoutId id="2147483781" r:id="rId34"/>
    <p:sldLayoutId id="2147483782" r:id="rId35"/>
    <p:sldLayoutId id="2147483783" r:id="rId36"/>
    <p:sldLayoutId id="2147483784" r:id="rId37"/>
    <p:sldLayoutId id="2147483785" r:id="rId38"/>
    <p:sldLayoutId id="2147483786" r:id="rId39"/>
    <p:sldLayoutId id="2147483787" r:id="rId40"/>
    <p:sldLayoutId id="2147483788" r:id="rId41"/>
    <p:sldLayoutId id="2147483789" r:id="rId42"/>
    <p:sldLayoutId id="2147483790" r:id="rId43"/>
    <p:sldLayoutId id="2147483791" r:id="rId4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85">
          <p15:clr>
            <a:srgbClr val="F26B43"/>
          </p15:clr>
        </p15:guide>
        <p15:guide id="2" pos="3696">
          <p15:clr>
            <a:srgbClr val="F26B43"/>
          </p15:clr>
        </p15:guide>
        <p15:guide id="7" orient="horz" pos="4048">
          <p15:clr>
            <a:srgbClr val="F26B43"/>
          </p15:clr>
        </p15:guide>
        <p15:guide id="9" pos="283">
          <p15:clr>
            <a:srgbClr val="F26B43"/>
          </p15:clr>
        </p15:guide>
        <p15:guide id="10" pos="568">
          <p15:clr>
            <a:srgbClr val="F26B43"/>
          </p15:clr>
        </p15:guide>
        <p15:guide id="11" pos="854">
          <p15:clr>
            <a:srgbClr val="F26B43"/>
          </p15:clr>
        </p15:guide>
        <p15:guide id="12" pos="1138">
          <p15:clr>
            <a:srgbClr val="F26B43"/>
          </p15:clr>
        </p15:guide>
        <p15:guide id="13" pos="1421">
          <p15:clr>
            <a:srgbClr val="F26B43"/>
          </p15:clr>
        </p15:guide>
        <p15:guide id="14" pos="1706">
          <p15:clr>
            <a:srgbClr val="F26B43"/>
          </p15:clr>
        </p15:guide>
        <p15:guide id="15" pos="1992">
          <p15:clr>
            <a:srgbClr val="F26B43"/>
          </p15:clr>
        </p15:guide>
        <p15:guide id="16" pos="2275">
          <p15:clr>
            <a:srgbClr val="F26B43"/>
          </p15:clr>
        </p15:guide>
        <p15:guide id="17" pos="2558">
          <p15:clr>
            <a:srgbClr val="F26B43"/>
          </p15:clr>
        </p15:guide>
        <p15:guide id="18" pos="2842">
          <p15:clr>
            <a:srgbClr val="F26B43"/>
          </p15:clr>
        </p15:guide>
        <p15:guide id="19" pos="3126">
          <p15:clr>
            <a:srgbClr val="F26B43"/>
          </p15:clr>
        </p15:guide>
        <p15:guide id="20" pos="3413">
          <p15:clr>
            <a:srgbClr val="F26B43"/>
          </p15:clr>
        </p15:guide>
        <p15:guide id="21" pos="3979">
          <p15:clr>
            <a:srgbClr val="F26B43"/>
          </p15:clr>
        </p15:guide>
        <p15:guide id="22" pos="4262">
          <p15:clr>
            <a:srgbClr val="F26B43"/>
          </p15:clr>
        </p15:guide>
        <p15:guide id="23" pos="4550">
          <p15:clr>
            <a:srgbClr val="F26B43"/>
          </p15:clr>
        </p15:guide>
        <p15:guide id="24" pos="4834">
          <p15:clr>
            <a:srgbClr val="F26B43"/>
          </p15:clr>
        </p15:guide>
        <p15:guide id="25" pos="5117">
          <p15:clr>
            <a:srgbClr val="F26B43"/>
          </p15:clr>
        </p15:guide>
        <p15:guide id="26" pos="5400">
          <p15:clr>
            <a:srgbClr val="F26B43"/>
          </p15:clr>
        </p15:guide>
        <p15:guide id="27" pos="5688">
          <p15:clr>
            <a:srgbClr val="F26B43"/>
          </p15:clr>
        </p15:guide>
        <p15:guide id="28" pos="5971">
          <p15:clr>
            <a:srgbClr val="F26B43"/>
          </p15:clr>
        </p15:guide>
        <p15:guide id="29" pos="6538">
          <p15:clr>
            <a:srgbClr val="F26B43"/>
          </p15:clr>
        </p15:guide>
        <p15:guide id="30" pos="6821">
          <p15:clr>
            <a:srgbClr val="F26B43"/>
          </p15:clr>
        </p15:guide>
        <p15:guide id="31" pos="7109">
          <p15:clr>
            <a:srgbClr val="F26B43"/>
          </p15:clr>
        </p15:guide>
        <p15:guide id="32" pos="7392">
          <p15:clr>
            <a:srgbClr val="F26B43"/>
          </p15:clr>
        </p15:guide>
        <p15:guide id="34" orient="horz" pos="269">
          <p15:clr>
            <a:srgbClr val="F26B43"/>
          </p15:clr>
        </p15:guide>
        <p15:guide id="35" orient="horz" pos="538">
          <p15:clr>
            <a:srgbClr val="F26B43"/>
          </p15:clr>
        </p15:guide>
        <p15:guide id="36" orient="horz" pos="806">
          <p15:clr>
            <a:srgbClr val="F26B43"/>
          </p15:clr>
        </p15:guide>
        <p15:guide id="37" orient="horz" pos="1080">
          <p15:clr>
            <a:srgbClr val="F26B43"/>
          </p15:clr>
        </p15:guide>
        <p15:guide id="38" orient="horz" pos="1349">
          <p15:clr>
            <a:srgbClr val="F26B43"/>
          </p15:clr>
        </p15:guide>
        <p15:guide id="39" orient="horz" pos="1618">
          <p15:clr>
            <a:srgbClr val="F26B43"/>
          </p15:clr>
        </p15:guide>
        <p15:guide id="40" orient="horz" pos="1886">
          <p15:clr>
            <a:srgbClr val="F26B43"/>
          </p15:clr>
        </p15:guide>
        <p15:guide id="41" orient="horz" pos="2429">
          <p15:clr>
            <a:srgbClr val="F26B43"/>
          </p15:clr>
        </p15:guide>
        <p15:guide id="42" orient="horz" pos="2698">
          <p15:clr>
            <a:srgbClr val="F26B43"/>
          </p15:clr>
        </p15:guide>
        <p15:guide id="43" orient="horz" pos="2976">
          <p15:clr>
            <a:srgbClr val="F26B43"/>
          </p15:clr>
        </p15:guide>
        <p15:guide id="44" orient="horz" pos="3235">
          <p15:clr>
            <a:srgbClr val="F26B43"/>
          </p15:clr>
        </p15:guide>
        <p15:guide id="45" orient="horz" pos="3509">
          <p15:clr>
            <a:srgbClr val="F26B43"/>
          </p15:clr>
        </p15:guide>
        <p15:guide id="46" orient="horz" pos="3778">
          <p15:clr>
            <a:srgbClr val="F26B43"/>
          </p15:clr>
        </p15:guide>
        <p15:guide id="47" orient="horz" pos="4320">
          <p15:clr>
            <a:srgbClr val="F26B43"/>
          </p15:clr>
        </p15:guide>
        <p15:guide id="48" pos="6254">
          <p15:clr>
            <a:srgbClr val="F26B43"/>
          </p15:clr>
        </p15:guide>
        <p15:guide id="49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7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2.xml"/><Relationship Id="rId5" Type="http://schemas.openxmlformats.org/officeDocument/2006/relationships/chart" Target="../charts/chart1.xml"/><Relationship Id="rId4" Type="http://schemas.openxmlformats.org/officeDocument/2006/relationships/image" Target="../media/image15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1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9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1490AAA7-DA1E-8C46-6F59-E45B2C618505}"/>
              </a:ext>
            </a:extLst>
          </p:cNvPr>
          <p:cNvSpPr/>
          <p:nvPr/>
        </p:nvSpPr>
        <p:spPr>
          <a:xfrm>
            <a:off x="819301" y="1222408"/>
            <a:ext cx="1943150" cy="1963554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BLZ Bold"/>
              <a:ea typeface="+mn-ea"/>
              <a:cs typeface="+mn-cs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2FC3EA9-3D20-19BF-7BBB-5331ECC17E63}"/>
              </a:ext>
            </a:extLst>
          </p:cNvPr>
          <p:cNvGrpSpPr/>
          <p:nvPr/>
        </p:nvGrpSpPr>
        <p:grpSpPr>
          <a:xfrm>
            <a:off x="757121" y="3111474"/>
            <a:ext cx="8030744" cy="2836885"/>
            <a:chOff x="757121" y="3111474"/>
            <a:chExt cx="8030744" cy="2836885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DAE66F1-D7A4-FA13-C2C4-D2BA901F0858}"/>
                </a:ext>
              </a:extLst>
            </p:cNvPr>
            <p:cNvSpPr/>
            <p:nvPr/>
          </p:nvSpPr>
          <p:spPr>
            <a:xfrm>
              <a:off x="819301" y="3185962"/>
              <a:ext cx="7968564" cy="2762397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BLZ Bold"/>
                <a:ea typeface="+mn-ea"/>
                <a:cs typeface="+mn-cs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E32F0CBC-3FEA-D1F6-EEE9-66000B3561F3}"/>
                </a:ext>
              </a:extLst>
            </p:cNvPr>
            <p:cNvSpPr txBox="1"/>
            <p:nvPr/>
          </p:nvSpPr>
          <p:spPr>
            <a:xfrm>
              <a:off x="1320155" y="3491330"/>
              <a:ext cx="6494333" cy="775015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lIns="36000" tIns="0" rIns="36000" bIns="36000" rtlCol="0">
              <a:spAutoFit/>
            </a:bodyPr>
            <a:lstStyle/>
            <a:p>
              <a:pPr marL="0" marR="0" lvl="0" indent="0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843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La voiture électrique peut-elle être </a:t>
              </a:r>
              <a:r>
                <a:rPr kumimoji="0" lang="fr-FR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843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low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843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fr-FR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843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cost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843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?</a:t>
              </a:r>
            </a:p>
            <a:p>
              <a:pPr marL="0" marR="0" lvl="0" indent="0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843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Benjamin MANCEAU – Leader Produit Mobilité</a:t>
              </a:r>
            </a:p>
          </p:txBody>
        </p:sp>
        <p:grpSp>
          <p:nvGrpSpPr>
            <p:cNvPr id="38" name="Groupe 37">
              <a:extLst>
                <a:ext uri="{FF2B5EF4-FFF2-40B4-BE49-F238E27FC236}">
                  <a16:creationId xmlns:a16="http://schemas.microsoft.com/office/drawing/2014/main" id="{E50698A1-5478-E212-3382-743DF2C7D1F6}"/>
                </a:ext>
              </a:extLst>
            </p:cNvPr>
            <p:cNvGrpSpPr/>
            <p:nvPr/>
          </p:nvGrpSpPr>
          <p:grpSpPr>
            <a:xfrm>
              <a:off x="1320155" y="4411045"/>
              <a:ext cx="6976822" cy="1051692"/>
              <a:chOff x="3567999" y="3514380"/>
              <a:chExt cx="4786110" cy="721462"/>
            </a:xfrm>
          </p:grpSpPr>
          <p:pic>
            <p:nvPicPr>
              <p:cNvPr id="39" name="Image 38">
                <a:extLst>
                  <a:ext uri="{FF2B5EF4-FFF2-40B4-BE49-F238E27FC236}">
                    <a16:creationId xmlns:a16="http://schemas.microsoft.com/office/drawing/2014/main" id="{180FCF96-BBED-2D3F-2810-F886816650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407402" y="3514380"/>
                <a:ext cx="719260" cy="721462"/>
              </a:xfrm>
              <a:prstGeom prst="rect">
                <a:avLst/>
              </a:prstGeom>
              <a:noFill/>
            </p:spPr>
          </p:pic>
          <p:sp>
            <p:nvSpPr>
              <p:cNvPr id="40" name="Graphique 17">
                <a:extLst>
                  <a:ext uri="{FF2B5EF4-FFF2-40B4-BE49-F238E27FC236}">
                    <a16:creationId xmlns:a16="http://schemas.microsoft.com/office/drawing/2014/main" id="{ECC4CE59-2603-EFDD-C550-E4CFD8D6A1CF}"/>
                  </a:ext>
                </a:extLst>
              </p:cNvPr>
              <p:cNvSpPr/>
              <p:nvPr/>
            </p:nvSpPr>
            <p:spPr>
              <a:xfrm>
                <a:off x="3567999" y="3560687"/>
                <a:ext cx="4786110" cy="628560"/>
              </a:xfrm>
              <a:custGeom>
                <a:avLst/>
                <a:gdLst>
                  <a:gd name="connsiteX0" fmla="*/ 2462146 w 4786110"/>
                  <a:gd name="connsiteY0" fmla="*/ 0 h 628560"/>
                  <a:gd name="connsiteX1" fmla="*/ 2582522 w 4786110"/>
                  <a:gd name="connsiteY1" fmla="*/ 0 h 628560"/>
                  <a:gd name="connsiteX2" fmla="*/ 2582522 w 4786110"/>
                  <a:gd name="connsiteY2" fmla="*/ 628560 h 628560"/>
                  <a:gd name="connsiteX3" fmla="*/ 2462146 w 4786110"/>
                  <a:gd name="connsiteY3" fmla="*/ 628560 h 628560"/>
                  <a:gd name="connsiteX4" fmla="*/ 2462146 w 4786110"/>
                  <a:gd name="connsiteY4" fmla="*/ 0 h 628560"/>
                  <a:gd name="connsiteX5" fmla="*/ 3390176 w 4786110"/>
                  <a:gd name="connsiteY5" fmla="*/ 628560 h 628560"/>
                  <a:gd name="connsiteX6" fmla="*/ 3510552 w 4786110"/>
                  <a:gd name="connsiteY6" fmla="*/ 628560 h 628560"/>
                  <a:gd name="connsiteX7" fmla="*/ 3510552 w 4786110"/>
                  <a:gd name="connsiteY7" fmla="*/ 0 h 628560"/>
                  <a:gd name="connsiteX8" fmla="*/ 3390176 w 4786110"/>
                  <a:gd name="connsiteY8" fmla="*/ 0 h 628560"/>
                  <a:gd name="connsiteX9" fmla="*/ 3390176 w 4786110"/>
                  <a:gd name="connsiteY9" fmla="*/ 628560 h 628560"/>
                  <a:gd name="connsiteX10" fmla="*/ 118129 w 4786110"/>
                  <a:gd name="connsiteY10" fmla="*/ 0 h 628560"/>
                  <a:gd name="connsiteX11" fmla="*/ 0 w 4786110"/>
                  <a:gd name="connsiteY11" fmla="*/ 0 h 628560"/>
                  <a:gd name="connsiteX12" fmla="*/ 0 w 4786110"/>
                  <a:gd name="connsiteY12" fmla="*/ 628560 h 628560"/>
                  <a:gd name="connsiteX13" fmla="*/ 116803 w 4786110"/>
                  <a:gd name="connsiteY13" fmla="*/ 628560 h 628560"/>
                  <a:gd name="connsiteX14" fmla="*/ 116803 w 4786110"/>
                  <a:gd name="connsiteY14" fmla="*/ 214360 h 628560"/>
                  <a:gd name="connsiteX15" fmla="*/ 279187 w 4786110"/>
                  <a:gd name="connsiteY15" fmla="*/ 497063 h 628560"/>
                  <a:gd name="connsiteX16" fmla="*/ 367178 w 4786110"/>
                  <a:gd name="connsiteY16" fmla="*/ 497063 h 628560"/>
                  <a:gd name="connsiteX17" fmla="*/ 529504 w 4786110"/>
                  <a:gd name="connsiteY17" fmla="*/ 214360 h 628560"/>
                  <a:gd name="connsiteX18" fmla="*/ 529504 w 4786110"/>
                  <a:gd name="connsiteY18" fmla="*/ 628560 h 628560"/>
                  <a:gd name="connsiteX19" fmla="*/ 646365 w 4786110"/>
                  <a:gd name="connsiteY19" fmla="*/ 628560 h 628560"/>
                  <a:gd name="connsiteX20" fmla="*/ 646365 w 4786110"/>
                  <a:gd name="connsiteY20" fmla="*/ 0 h 628560"/>
                  <a:gd name="connsiteX21" fmla="*/ 528352 w 4786110"/>
                  <a:gd name="connsiteY21" fmla="*/ 0 h 628560"/>
                  <a:gd name="connsiteX22" fmla="*/ 323211 w 4786110"/>
                  <a:gd name="connsiteY22" fmla="*/ 366026 h 628560"/>
                  <a:gd name="connsiteX23" fmla="*/ 118129 w 4786110"/>
                  <a:gd name="connsiteY23" fmla="*/ 0 h 628560"/>
                  <a:gd name="connsiteX24" fmla="*/ 2942959 w 4786110"/>
                  <a:gd name="connsiteY24" fmla="*/ 0 h 628560"/>
                  <a:gd name="connsiteX25" fmla="*/ 2822583 w 4786110"/>
                  <a:gd name="connsiteY25" fmla="*/ 0 h 628560"/>
                  <a:gd name="connsiteX26" fmla="*/ 2822583 w 4786110"/>
                  <a:gd name="connsiteY26" fmla="*/ 628560 h 628560"/>
                  <a:gd name="connsiteX27" fmla="*/ 3236609 w 4786110"/>
                  <a:gd name="connsiteY27" fmla="*/ 628560 h 628560"/>
                  <a:gd name="connsiteX28" fmla="*/ 3236609 w 4786110"/>
                  <a:gd name="connsiteY28" fmla="*/ 519363 h 628560"/>
                  <a:gd name="connsiteX29" fmla="*/ 2942959 w 4786110"/>
                  <a:gd name="connsiteY29" fmla="*/ 519363 h 628560"/>
                  <a:gd name="connsiteX30" fmla="*/ 2942959 w 4786110"/>
                  <a:gd name="connsiteY30" fmla="*/ 0 h 628560"/>
                  <a:gd name="connsiteX31" fmla="*/ 2252627 w 4786110"/>
                  <a:gd name="connsiteY31" fmla="*/ 443588 h 628560"/>
                  <a:gd name="connsiteX32" fmla="*/ 2016081 w 4786110"/>
                  <a:gd name="connsiteY32" fmla="*/ 628560 h 628560"/>
                  <a:gd name="connsiteX33" fmla="*/ 1740236 w 4786110"/>
                  <a:gd name="connsiteY33" fmla="*/ 628560 h 628560"/>
                  <a:gd name="connsiteX34" fmla="*/ 1740236 w 4786110"/>
                  <a:gd name="connsiteY34" fmla="*/ 0 h 628560"/>
                  <a:gd name="connsiteX35" fmla="*/ 2001675 w 4786110"/>
                  <a:gd name="connsiteY35" fmla="*/ 0 h 628560"/>
                  <a:gd name="connsiteX36" fmla="*/ 2221164 w 4786110"/>
                  <a:gd name="connsiteY36" fmla="*/ 171488 h 628560"/>
                  <a:gd name="connsiteX37" fmla="*/ 2136342 w 4786110"/>
                  <a:gd name="connsiteY37" fmla="*/ 298088 h 628560"/>
                  <a:gd name="connsiteX38" fmla="*/ 2252569 w 4786110"/>
                  <a:gd name="connsiteY38" fmla="*/ 443530 h 628560"/>
                  <a:gd name="connsiteX39" fmla="*/ 1858480 w 4786110"/>
                  <a:gd name="connsiteY39" fmla="*/ 259768 h 628560"/>
                  <a:gd name="connsiteX40" fmla="*/ 2000984 w 4786110"/>
                  <a:gd name="connsiteY40" fmla="*/ 259768 h 628560"/>
                  <a:gd name="connsiteX41" fmla="*/ 2102113 w 4786110"/>
                  <a:gd name="connsiteY41" fmla="*/ 183877 h 628560"/>
                  <a:gd name="connsiteX42" fmla="*/ 2000984 w 4786110"/>
                  <a:gd name="connsiteY42" fmla="*/ 110350 h 628560"/>
                  <a:gd name="connsiteX43" fmla="*/ 1858480 w 4786110"/>
                  <a:gd name="connsiteY43" fmla="*/ 110350 h 628560"/>
                  <a:gd name="connsiteX44" fmla="*/ 1858480 w 4786110"/>
                  <a:gd name="connsiteY44" fmla="*/ 259768 h 628560"/>
                  <a:gd name="connsiteX45" fmla="*/ 2126546 w 4786110"/>
                  <a:gd name="connsiteY45" fmla="*/ 437019 h 628560"/>
                  <a:gd name="connsiteX46" fmla="*/ 2013200 w 4786110"/>
                  <a:gd name="connsiteY46" fmla="*/ 352254 h 628560"/>
                  <a:gd name="connsiteX47" fmla="*/ 1858480 w 4786110"/>
                  <a:gd name="connsiteY47" fmla="*/ 352254 h 628560"/>
                  <a:gd name="connsiteX48" fmla="*/ 1858480 w 4786110"/>
                  <a:gd name="connsiteY48" fmla="*/ 519421 h 628560"/>
                  <a:gd name="connsiteX49" fmla="*/ 2013200 w 4786110"/>
                  <a:gd name="connsiteY49" fmla="*/ 519421 h 628560"/>
                  <a:gd name="connsiteX50" fmla="*/ 2126546 w 4786110"/>
                  <a:gd name="connsiteY50" fmla="*/ 437019 h 628560"/>
                  <a:gd name="connsiteX51" fmla="*/ 4497589 w 4786110"/>
                  <a:gd name="connsiteY51" fmla="*/ 519363 h 628560"/>
                  <a:gd name="connsiteX52" fmla="*/ 4497589 w 4786110"/>
                  <a:gd name="connsiteY52" fmla="*/ 359111 h 628560"/>
                  <a:gd name="connsiteX53" fmla="*/ 4754706 w 4786110"/>
                  <a:gd name="connsiteY53" fmla="*/ 359111 h 628560"/>
                  <a:gd name="connsiteX54" fmla="*/ 4754706 w 4786110"/>
                  <a:gd name="connsiteY54" fmla="*/ 252277 h 628560"/>
                  <a:gd name="connsiteX55" fmla="*/ 4497589 w 4786110"/>
                  <a:gd name="connsiteY55" fmla="*/ 252277 h 628560"/>
                  <a:gd name="connsiteX56" fmla="*/ 4497589 w 4786110"/>
                  <a:gd name="connsiteY56" fmla="*/ 110292 h 628560"/>
                  <a:gd name="connsiteX57" fmla="*/ 4786111 w 4786110"/>
                  <a:gd name="connsiteY57" fmla="*/ 110292 h 628560"/>
                  <a:gd name="connsiteX58" fmla="*/ 4786111 w 4786110"/>
                  <a:gd name="connsiteY58" fmla="*/ 0 h 628560"/>
                  <a:gd name="connsiteX59" fmla="*/ 4377213 w 4786110"/>
                  <a:gd name="connsiteY59" fmla="*/ 0 h 628560"/>
                  <a:gd name="connsiteX60" fmla="*/ 4377213 w 4786110"/>
                  <a:gd name="connsiteY60" fmla="*/ 628560 h 628560"/>
                  <a:gd name="connsiteX61" fmla="*/ 4786111 w 4786110"/>
                  <a:gd name="connsiteY61" fmla="*/ 628560 h 628560"/>
                  <a:gd name="connsiteX62" fmla="*/ 4786111 w 4786110"/>
                  <a:gd name="connsiteY62" fmla="*/ 519363 h 628560"/>
                  <a:gd name="connsiteX63" fmla="*/ 4497589 w 4786110"/>
                  <a:gd name="connsiteY63" fmla="*/ 519363 h 628560"/>
                  <a:gd name="connsiteX64" fmla="*/ 4181177 w 4786110"/>
                  <a:gd name="connsiteY64" fmla="*/ 114268 h 628560"/>
                  <a:gd name="connsiteX65" fmla="*/ 4181177 w 4786110"/>
                  <a:gd name="connsiteY65" fmla="*/ 0 h 628560"/>
                  <a:gd name="connsiteX66" fmla="*/ 3728600 w 4786110"/>
                  <a:gd name="connsiteY66" fmla="*/ 0 h 628560"/>
                  <a:gd name="connsiteX67" fmla="*/ 3728600 w 4786110"/>
                  <a:gd name="connsiteY67" fmla="*/ 110350 h 628560"/>
                  <a:gd name="connsiteX68" fmla="*/ 4038270 w 4786110"/>
                  <a:gd name="connsiteY68" fmla="*/ 110350 h 628560"/>
                  <a:gd name="connsiteX69" fmla="*/ 3712408 w 4786110"/>
                  <a:gd name="connsiteY69" fmla="*/ 519363 h 628560"/>
                  <a:gd name="connsiteX70" fmla="*/ 3712408 w 4786110"/>
                  <a:gd name="connsiteY70" fmla="*/ 628560 h 628560"/>
                  <a:gd name="connsiteX71" fmla="*/ 4181811 w 4786110"/>
                  <a:gd name="connsiteY71" fmla="*/ 628560 h 628560"/>
                  <a:gd name="connsiteX72" fmla="*/ 4181811 w 4786110"/>
                  <a:gd name="connsiteY72" fmla="*/ 519363 h 628560"/>
                  <a:gd name="connsiteX73" fmla="*/ 3857966 w 4786110"/>
                  <a:gd name="connsiteY73" fmla="*/ 519363 h 628560"/>
                  <a:gd name="connsiteX74" fmla="*/ 4181120 w 4786110"/>
                  <a:gd name="connsiteY74" fmla="*/ 114268 h 628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4786110" h="628560">
                    <a:moveTo>
                      <a:pt x="2462146" y="0"/>
                    </a:moveTo>
                    <a:lnTo>
                      <a:pt x="2582522" y="0"/>
                    </a:lnTo>
                    <a:lnTo>
                      <a:pt x="2582522" y="628560"/>
                    </a:lnTo>
                    <a:lnTo>
                      <a:pt x="2462146" y="628560"/>
                    </a:lnTo>
                    <a:lnTo>
                      <a:pt x="2462146" y="0"/>
                    </a:lnTo>
                    <a:close/>
                    <a:moveTo>
                      <a:pt x="3390176" y="628560"/>
                    </a:moveTo>
                    <a:lnTo>
                      <a:pt x="3510552" y="628560"/>
                    </a:lnTo>
                    <a:lnTo>
                      <a:pt x="3510552" y="0"/>
                    </a:lnTo>
                    <a:lnTo>
                      <a:pt x="3390176" y="0"/>
                    </a:lnTo>
                    <a:lnTo>
                      <a:pt x="3390176" y="628560"/>
                    </a:lnTo>
                    <a:close/>
                    <a:moveTo>
                      <a:pt x="118129" y="0"/>
                    </a:moveTo>
                    <a:lnTo>
                      <a:pt x="0" y="0"/>
                    </a:lnTo>
                    <a:lnTo>
                      <a:pt x="0" y="628560"/>
                    </a:lnTo>
                    <a:lnTo>
                      <a:pt x="116803" y="628560"/>
                    </a:lnTo>
                    <a:lnTo>
                      <a:pt x="116803" y="214360"/>
                    </a:lnTo>
                    <a:cubicBezTo>
                      <a:pt x="116803" y="214360"/>
                      <a:pt x="279187" y="497063"/>
                      <a:pt x="279187" y="497063"/>
                    </a:cubicBezTo>
                    <a:lnTo>
                      <a:pt x="367178" y="497063"/>
                    </a:lnTo>
                    <a:cubicBezTo>
                      <a:pt x="367178" y="497063"/>
                      <a:pt x="529504" y="214360"/>
                      <a:pt x="529504" y="214360"/>
                    </a:cubicBezTo>
                    <a:lnTo>
                      <a:pt x="529504" y="628560"/>
                    </a:lnTo>
                    <a:lnTo>
                      <a:pt x="646365" y="628560"/>
                    </a:lnTo>
                    <a:lnTo>
                      <a:pt x="646365" y="0"/>
                    </a:lnTo>
                    <a:lnTo>
                      <a:pt x="528352" y="0"/>
                    </a:lnTo>
                    <a:cubicBezTo>
                      <a:pt x="528352" y="0"/>
                      <a:pt x="323211" y="366026"/>
                      <a:pt x="323211" y="366026"/>
                    </a:cubicBezTo>
                    <a:lnTo>
                      <a:pt x="118129" y="0"/>
                    </a:lnTo>
                    <a:close/>
                    <a:moveTo>
                      <a:pt x="2942959" y="0"/>
                    </a:moveTo>
                    <a:lnTo>
                      <a:pt x="2822583" y="0"/>
                    </a:lnTo>
                    <a:lnTo>
                      <a:pt x="2822583" y="628560"/>
                    </a:lnTo>
                    <a:lnTo>
                      <a:pt x="3236609" y="628560"/>
                    </a:lnTo>
                    <a:lnTo>
                      <a:pt x="3236609" y="519363"/>
                    </a:lnTo>
                    <a:lnTo>
                      <a:pt x="2942959" y="519363"/>
                    </a:lnTo>
                    <a:lnTo>
                      <a:pt x="2942959" y="0"/>
                    </a:lnTo>
                    <a:close/>
                    <a:moveTo>
                      <a:pt x="2252627" y="443588"/>
                    </a:moveTo>
                    <a:cubicBezTo>
                      <a:pt x="2252627" y="553131"/>
                      <a:pt x="2185783" y="628560"/>
                      <a:pt x="2016081" y="628560"/>
                    </a:cubicBezTo>
                    <a:lnTo>
                      <a:pt x="1740236" y="628560"/>
                    </a:lnTo>
                    <a:lnTo>
                      <a:pt x="1740236" y="0"/>
                    </a:lnTo>
                    <a:lnTo>
                      <a:pt x="2001675" y="0"/>
                    </a:lnTo>
                    <a:cubicBezTo>
                      <a:pt x="2152534" y="0"/>
                      <a:pt x="2221164" y="69149"/>
                      <a:pt x="2221164" y="171488"/>
                    </a:cubicBezTo>
                    <a:cubicBezTo>
                      <a:pt x="2221164" y="228939"/>
                      <a:pt x="2194715" y="280167"/>
                      <a:pt x="2136342" y="298088"/>
                    </a:cubicBezTo>
                    <a:cubicBezTo>
                      <a:pt x="2212693" y="315144"/>
                      <a:pt x="2252569" y="370809"/>
                      <a:pt x="2252569" y="443530"/>
                    </a:cubicBezTo>
                    <a:close/>
                    <a:moveTo>
                      <a:pt x="1858480" y="259768"/>
                    </a:moveTo>
                    <a:lnTo>
                      <a:pt x="2000984" y="259768"/>
                    </a:lnTo>
                    <a:cubicBezTo>
                      <a:pt x="2067482" y="259768"/>
                      <a:pt x="2102113" y="235451"/>
                      <a:pt x="2102113" y="183877"/>
                    </a:cubicBezTo>
                    <a:cubicBezTo>
                      <a:pt x="2102113" y="132304"/>
                      <a:pt x="2067539" y="110350"/>
                      <a:pt x="2000984" y="110350"/>
                    </a:cubicBezTo>
                    <a:lnTo>
                      <a:pt x="1858480" y="110350"/>
                    </a:lnTo>
                    <a:lnTo>
                      <a:pt x="1858480" y="259768"/>
                    </a:lnTo>
                    <a:close/>
                    <a:moveTo>
                      <a:pt x="2126546" y="437019"/>
                    </a:moveTo>
                    <a:cubicBezTo>
                      <a:pt x="2126546" y="380259"/>
                      <a:pt x="2090012" y="352254"/>
                      <a:pt x="2013200" y="352254"/>
                    </a:cubicBezTo>
                    <a:lnTo>
                      <a:pt x="1858480" y="352254"/>
                    </a:lnTo>
                    <a:lnTo>
                      <a:pt x="1858480" y="519421"/>
                    </a:lnTo>
                    <a:lnTo>
                      <a:pt x="2013200" y="519421"/>
                    </a:lnTo>
                    <a:cubicBezTo>
                      <a:pt x="2090012" y="519421"/>
                      <a:pt x="2126546" y="494758"/>
                      <a:pt x="2126546" y="437019"/>
                    </a:cubicBezTo>
                    <a:close/>
                    <a:moveTo>
                      <a:pt x="4497589" y="519363"/>
                    </a:moveTo>
                    <a:lnTo>
                      <a:pt x="4497589" y="359111"/>
                    </a:lnTo>
                    <a:lnTo>
                      <a:pt x="4754706" y="359111"/>
                    </a:lnTo>
                    <a:lnTo>
                      <a:pt x="4754706" y="252277"/>
                    </a:lnTo>
                    <a:lnTo>
                      <a:pt x="4497589" y="252277"/>
                    </a:lnTo>
                    <a:lnTo>
                      <a:pt x="4497589" y="110292"/>
                    </a:lnTo>
                    <a:lnTo>
                      <a:pt x="4786111" y="110292"/>
                    </a:lnTo>
                    <a:lnTo>
                      <a:pt x="4786111" y="0"/>
                    </a:lnTo>
                    <a:lnTo>
                      <a:pt x="4377213" y="0"/>
                    </a:lnTo>
                    <a:lnTo>
                      <a:pt x="4377213" y="628560"/>
                    </a:lnTo>
                    <a:lnTo>
                      <a:pt x="4786111" y="628560"/>
                    </a:lnTo>
                    <a:lnTo>
                      <a:pt x="4786111" y="519363"/>
                    </a:lnTo>
                    <a:lnTo>
                      <a:pt x="4497589" y="519363"/>
                    </a:lnTo>
                    <a:close/>
                    <a:moveTo>
                      <a:pt x="4181177" y="114268"/>
                    </a:moveTo>
                    <a:lnTo>
                      <a:pt x="4181177" y="0"/>
                    </a:lnTo>
                    <a:lnTo>
                      <a:pt x="3728600" y="0"/>
                    </a:lnTo>
                    <a:lnTo>
                      <a:pt x="3728600" y="110350"/>
                    </a:lnTo>
                    <a:lnTo>
                      <a:pt x="4038270" y="110350"/>
                    </a:lnTo>
                    <a:lnTo>
                      <a:pt x="3712408" y="519363"/>
                    </a:lnTo>
                    <a:lnTo>
                      <a:pt x="3712408" y="628560"/>
                    </a:lnTo>
                    <a:lnTo>
                      <a:pt x="4181811" y="628560"/>
                    </a:lnTo>
                    <a:lnTo>
                      <a:pt x="4181811" y="519363"/>
                    </a:lnTo>
                    <a:lnTo>
                      <a:pt x="3857966" y="519363"/>
                    </a:lnTo>
                    <a:lnTo>
                      <a:pt x="4181120" y="114268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BLZ Bold"/>
                  <a:ea typeface="+mn-ea"/>
                  <a:cs typeface="+mn-cs"/>
                </a:endParaRPr>
              </a:p>
            </p:txBody>
          </p:sp>
        </p:grp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FC7573D-99C2-617E-4C69-CAF7A7B17A30}"/>
                </a:ext>
              </a:extLst>
            </p:cNvPr>
            <p:cNvSpPr/>
            <p:nvPr/>
          </p:nvSpPr>
          <p:spPr>
            <a:xfrm>
              <a:off x="757121" y="3111474"/>
              <a:ext cx="124359" cy="124359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BLZ Bold"/>
                <a:ea typeface="+mn-ea"/>
                <a:cs typeface="+mn-cs"/>
              </a:endParaRP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BB6E50C3-B6BB-BB7B-618C-724CD751D432}"/>
              </a:ext>
            </a:extLst>
          </p:cNvPr>
          <p:cNvGrpSpPr/>
          <p:nvPr/>
        </p:nvGrpSpPr>
        <p:grpSpPr>
          <a:xfrm>
            <a:off x="1578729" y="1829668"/>
            <a:ext cx="432157" cy="535845"/>
            <a:chOff x="1578729" y="1829668"/>
            <a:chExt cx="432157" cy="535845"/>
          </a:xfrm>
        </p:grpSpPr>
        <p:sp>
          <p:nvSpPr>
            <p:cNvPr id="3" name="Forme libre : forme 2">
              <a:extLst>
                <a:ext uri="{FF2B5EF4-FFF2-40B4-BE49-F238E27FC236}">
                  <a16:creationId xmlns:a16="http://schemas.microsoft.com/office/drawing/2014/main" id="{6A505E67-28BD-C2E2-A429-3EF3F3576D98}"/>
                </a:ext>
              </a:extLst>
            </p:cNvPr>
            <p:cNvSpPr/>
            <p:nvPr/>
          </p:nvSpPr>
          <p:spPr>
            <a:xfrm>
              <a:off x="1578729" y="1829668"/>
              <a:ext cx="432157" cy="357991"/>
            </a:xfrm>
            <a:custGeom>
              <a:avLst/>
              <a:gdLst>
                <a:gd name="connsiteX0" fmla="*/ 476165 w 476165"/>
                <a:gd name="connsiteY0" fmla="*/ 263541 h 394447"/>
                <a:gd name="connsiteX1" fmla="*/ 476165 w 476165"/>
                <a:gd name="connsiteY1" fmla="*/ 128863 h 394447"/>
                <a:gd name="connsiteX2" fmla="*/ 314615 w 476165"/>
                <a:gd name="connsiteY2" fmla="*/ 0 h 394447"/>
                <a:gd name="connsiteX3" fmla="*/ 0 w 476165"/>
                <a:gd name="connsiteY3" fmla="*/ 0 h 394447"/>
                <a:gd name="connsiteX4" fmla="*/ 0 w 476165"/>
                <a:gd name="connsiteY4" fmla="*/ 116920 h 394447"/>
                <a:gd name="connsiteX5" fmla="*/ 296228 w 476165"/>
                <a:gd name="connsiteY5" fmla="*/ 116920 h 394447"/>
                <a:gd name="connsiteX6" fmla="*/ 349031 w 476165"/>
                <a:gd name="connsiteY6" fmla="*/ 200209 h 394447"/>
                <a:gd name="connsiteX7" fmla="*/ 290099 w 476165"/>
                <a:gd name="connsiteY7" fmla="*/ 279570 h 394447"/>
                <a:gd name="connsiteX8" fmla="*/ 234154 w 476165"/>
                <a:gd name="connsiteY8" fmla="*/ 279570 h 394447"/>
                <a:gd name="connsiteX9" fmla="*/ 119277 w 476165"/>
                <a:gd name="connsiteY9" fmla="*/ 394447 h 394447"/>
                <a:gd name="connsiteX10" fmla="*/ 326873 w 476165"/>
                <a:gd name="connsiteY10" fmla="*/ 394447 h 394447"/>
                <a:gd name="connsiteX11" fmla="*/ 476165 w 476165"/>
                <a:gd name="connsiteY11" fmla="*/ 263541 h 394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6165" h="394447">
                  <a:moveTo>
                    <a:pt x="476165" y="263541"/>
                  </a:moveTo>
                  <a:lnTo>
                    <a:pt x="476165" y="128863"/>
                  </a:lnTo>
                  <a:cubicBezTo>
                    <a:pt x="476165" y="33787"/>
                    <a:pt x="433892" y="0"/>
                    <a:pt x="314615" y="0"/>
                  </a:cubicBezTo>
                  <a:lnTo>
                    <a:pt x="0" y="0"/>
                  </a:lnTo>
                  <a:lnTo>
                    <a:pt x="0" y="116920"/>
                  </a:lnTo>
                  <a:lnTo>
                    <a:pt x="296228" y="116920"/>
                  </a:lnTo>
                  <a:cubicBezTo>
                    <a:pt x="349031" y="116920"/>
                    <a:pt x="349031" y="150078"/>
                    <a:pt x="349031" y="200209"/>
                  </a:cubicBezTo>
                  <a:cubicBezTo>
                    <a:pt x="349031" y="253955"/>
                    <a:pt x="340230" y="279570"/>
                    <a:pt x="290099" y="279570"/>
                  </a:cubicBezTo>
                  <a:lnTo>
                    <a:pt x="234154" y="279570"/>
                  </a:lnTo>
                  <a:lnTo>
                    <a:pt x="119277" y="394447"/>
                  </a:lnTo>
                  <a:lnTo>
                    <a:pt x="326873" y="394447"/>
                  </a:lnTo>
                  <a:cubicBezTo>
                    <a:pt x="428706" y="394447"/>
                    <a:pt x="476165" y="352802"/>
                    <a:pt x="476165" y="263541"/>
                  </a:cubicBezTo>
                  <a:close/>
                </a:path>
              </a:pathLst>
            </a:custGeom>
            <a:solidFill>
              <a:schemeClr val="accent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BLZ Bold"/>
                <a:ea typeface="+mn-ea"/>
                <a:cs typeface="+mn-cs"/>
              </a:endParaRPr>
            </a:p>
          </p:txBody>
        </p:sp>
        <p:sp>
          <p:nvSpPr>
            <p:cNvPr id="4" name="Forme libre : forme 3">
              <a:extLst>
                <a:ext uri="{FF2B5EF4-FFF2-40B4-BE49-F238E27FC236}">
                  <a16:creationId xmlns:a16="http://schemas.microsoft.com/office/drawing/2014/main" id="{07806BD9-FAA9-EEDF-65AF-65F2A373F79A}"/>
                </a:ext>
              </a:extLst>
            </p:cNvPr>
            <p:cNvSpPr/>
            <p:nvPr/>
          </p:nvSpPr>
          <p:spPr>
            <a:xfrm>
              <a:off x="1662165" y="2248275"/>
              <a:ext cx="119092" cy="117238"/>
            </a:xfrm>
            <a:custGeom>
              <a:avLst/>
              <a:gdLst>
                <a:gd name="connsiteX0" fmla="*/ 0 w 131220"/>
                <a:gd name="connsiteY0" fmla="*/ 0 h 129177"/>
                <a:gd name="connsiteX1" fmla="*/ 131220 w 131220"/>
                <a:gd name="connsiteY1" fmla="*/ 0 h 129177"/>
                <a:gd name="connsiteX2" fmla="*/ 131220 w 131220"/>
                <a:gd name="connsiteY2" fmla="*/ 129178 h 129177"/>
                <a:gd name="connsiteX3" fmla="*/ 0 w 131220"/>
                <a:gd name="connsiteY3" fmla="*/ 129178 h 129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1220" h="129177">
                  <a:moveTo>
                    <a:pt x="0" y="0"/>
                  </a:moveTo>
                  <a:lnTo>
                    <a:pt x="131220" y="0"/>
                  </a:lnTo>
                  <a:lnTo>
                    <a:pt x="131220" y="129178"/>
                  </a:lnTo>
                  <a:lnTo>
                    <a:pt x="0" y="129178"/>
                  </a:lnTo>
                  <a:close/>
                </a:path>
              </a:pathLst>
            </a:custGeom>
            <a:solidFill>
              <a:schemeClr val="accent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BLZ Bold"/>
                <a:ea typeface="+mn-ea"/>
                <a:cs typeface="+mn-cs"/>
              </a:endParaRPr>
            </a:p>
          </p:txBody>
        </p:sp>
      </p:grpSp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62FAAF5C-B03B-9C5D-7BF8-123BC877F207}"/>
              </a:ext>
            </a:extLst>
          </p:cNvPr>
          <p:cNvSpPr/>
          <p:nvPr/>
        </p:nvSpPr>
        <p:spPr>
          <a:xfrm>
            <a:off x="1193497" y="1625856"/>
            <a:ext cx="1171244" cy="1171244"/>
          </a:xfrm>
          <a:custGeom>
            <a:avLst/>
            <a:gdLst>
              <a:gd name="connsiteX0" fmla="*/ 0 w 1290517"/>
              <a:gd name="connsiteY0" fmla="*/ 903300 h 1290517"/>
              <a:gd name="connsiteX1" fmla="*/ 132163 w 1290517"/>
              <a:gd name="connsiteY1" fmla="*/ 1039392 h 1290517"/>
              <a:gd name="connsiteX2" fmla="*/ 897485 w 1290517"/>
              <a:gd name="connsiteY2" fmla="*/ 1039392 h 1290517"/>
              <a:gd name="connsiteX3" fmla="*/ 899842 w 1290517"/>
              <a:gd name="connsiteY3" fmla="*/ 1041749 h 1290517"/>
              <a:gd name="connsiteX4" fmla="*/ 1146568 w 1290517"/>
              <a:gd name="connsiteY4" fmla="*/ 1290518 h 1290517"/>
              <a:gd name="connsiteX5" fmla="*/ 1290518 w 1290517"/>
              <a:gd name="connsiteY5" fmla="*/ 1290518 h 1290517"/>
              <a:gd name="connsiteX6" fmla="*/ 1290518 w 1290517"/>
              <a:gd name="connsiteY6" fmla="*/ 124149 h 1290517"/>
              <a:gd name="connsiteX7" fmla="*/ 1160555 w 1290517"/>
              <a:gd name="connsiteY7" fmla="*/ 0 h 1290517"/>
              <a:gd name="connsiteX8" fmla="*/ 132006 w 1290517"/>
              <a:gd name="connsiteY8" fmla="*/ 0 h 1290517"/>
              <a:gd name="connsiteX9" fmla="*/ 0 w 1290517"/>
              <a:gd name="connsiteY9" fmla="*/ 124149 h 1290517"/>
              <a:gd name="connsiteX10" fmla="*/ 0 w 1290517"/>
              <a:gd name="connsiteY10" fmla="*/ 903300 h 1290517"/>
              <a:gd name="connsiteX11" fmla="*/ 139392 w 1290517"/>
              <a:gd name="connsiteY11" fmla="*/ 135306 h 1290517"/>
              <a:gd name="connsiteX12" fmla="*/ 1151126 w 1290517"/>
              <a:gd name="connsiteY12" fmla="*/ 135306 h 1290517"/>
              <a:gd name="connsiteX13" fmla="*/ 1151126 w 1290517"/>
              <a:gd name="connsiteY13" fmla="*/ 1117181 h 1290517"/>
              <a:gd name="connsiteX14" fmla="*/ 938030 w 1290517"/>
              <a:gd name="connsiteY14" fmla="*/ 904085 h 1290517"/>
              <a:gd name="connsiteX15" fmla="*/ 139392 w 1290517"/>
              <a:gd name="connsiteY15" fmla="*/ 904085 h 1290517"/>
              <a:gd name="connsiteX16" fmla="*/ 139392 w 1290517"/>
              <a:gd name="connsiteY16" fmla="*/ 135306 h 1290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90517" h="1290517">
                <a:moveTo>
                  <a:pt x="0" y="903300"/>
                </a:moveTo>
                <a:lnTo>
                  <a:pt x="132163" y="1039392"/>
                </a:lnTo>
                <a:lnTo>
                  <a:pt x="897485" y="1039392"/>
                </a:lnTo>
                <a:lnTo>
                  <a:pt x="899842" y="1041749"/>
                </a:lnTo>
                <a:lnTo>
                  <a:pt x="1146568" y="1290518"/>
                </a:lnTo>
                <a:lnTo>
                  <a:pt x="1290518" y="1290518"/>
                </a:lnTo>
                <a:lnTo>
                  <a:pt x="1290518" y="124149"/>
                </a:lnTo>
                <a:lnTo>
                  <a:pt x="1160555" y="0"/>
                </a:lnTo>
                <a:lnTo>
                  <a:pt x="132006" y="0"/>
                </a:lnTo>
                <a:lnTo>
                  <a:pt x="0" y="124149"/>
                </a:lnTo>
                <a:lnTo>
                  <a:pt x="0" y="903300"/>
                </a:lnTo>
                <a:close/>
                <a:moveTo>
                  <a:pt x="139392" y="135306"/>
                </a:moveTo>
                <a:lnTo>
                  <a:pt x="1151126" y="135306"/>
                </a:lnTo>
                <a:lnTo>
                  <a:pt x="1151126" y="1117181"/>
                </a:lnTo>
                <a:lnTo>
                  <a:pt x="938030" y="904085"/>
                </a:lnTo>
                <a:lnTo>
                  <a:pt x="139392" y="904085"/>
                </a:lnTo>
                <a:lnTo>
                  <a:pt x="139392" y="135306"/>
                </a:ln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BLZ Bold"/>
              <a:ea typeface="+mn-ea"/>
              <a:cs typeface="+mn-cs"/>
            </a:endParaRPr>
          </a:p>
        </p:txBody>
      </p:sp>
      <p:pic>
        <p:nvPicPr>
          <p:cNvPr id="43" name="Image 42" descr="Une image contenant personne, habits, microphone, Équipement audio&#10;&#10;Description générée automatiquement">
            <a:extLst>
              <a:ext uri="{FF2B5EF4-FFF2-40B4-BE49-F238E27FC236}">
                <a16:creationId xmlns:a16="http://schemas.microsoft.com/office/drawing/2014/main" id="{697DB015-EA04-7FF3-F603-236A2783B0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3" r="3290" b="433"/>
          <a:stretch/>
        </p:blipFill>
        <p:spPr>
          <a:xfrm>
            <a:off x="7174248" y="0"/>
            <a:ext cx="501775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46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2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fill="hold" grpId="1" nodeType="withEffect" p14:presetBounceEnd="99000">
                                      <p:stCondLst>
                                        <p:cond delay="25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accel="50000" decel="50000" fill="hold" grpId="2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16" dur="25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2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2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fill="hold" nodeType="withEffect" p14:presetBounceEnd="99000">
                                      <p:stCondLst>
                                        <p:cond delay="50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24" dur="25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 animBg="1"/>
          <p:bldP spid="5" grpId="0" animBg="1"/>
          <p:bldP spid="5" grpId="1" animBg="1"/>
          <p:bldP spid="5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2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accel="50000" decel="50000" fill="hold" grpId="2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16" dur="25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2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2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24" dur="25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 animBg="1"/>
          <p:bldP spid="5" grpId="0" animBg="1"/>
          <p:bldP spid="5" grpId="1" animBg="1"/>
          <p:bldP spid="5" grpId="2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rganigramme : Terminateur 22">
            <a:extLst>
              <a:ext uri="{FF2B5EF4-FFF2-40B4-BE49-F238E27FC236}">
                <a16:creationId xmlns:a16="http://schemas.microsoft.com/office/drawing/2014/main" id="{7290D28C-B488-C1C8-4F5D-1E7BAE144D38}"/>
              </a:ext>
            </a:extLst>
          </p:cNvPr>
          <p:cNvSpPr/>
          <p:nvPr/>
        </p:nvSpPr>
        <p:spPr>
          <a:xfrm>
            <a:off x="565150" y="-233680"/>
            <a:ext cx="11092180" cy="7325360"/>
          </a:xfrm>
          <a:prstGeom prst="flowChartTerminator">
            <a:avLst/>
          </a:prstGeom>
          <a:gradFill flip="none" rotWithShape="1">
            <a:gsLst>
              <a:gs pos="78000">
                <a:srgbClr val="E5E5E5"/>
              </a:gs>
              <a:gs pos="83000">
                <a:srgbClr val="00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EDD3AF2-6271-0C2C-C0CF-621C6D15D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2533971" y="567240"/>
            <a:ext cx="6992660" cy="940051"/>
          </a:xfrm>
          <a:noFill/>
        </p:spPr>
        <p:txBody>
          <a:bodyPr/>
          <a:lstStyle/>
          <a:p>
            <a:pPr algn="ctr"/>
            <a:r>
              <a:rPr lang="fr-FR" dirty="0">
                <a:solidFill>
                  <a:schemeClr val="accent1"/>
                </a:solidFill>
              </a:rPr>
              <a:t>Mobilize Duo &amp; Bento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3719BC1-3D58-0973-7B46-B7D7539BF0D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614363"/>
            <a:ext cx="2717800" cy="246062"/>
          </a:xfrm>
        </p:spPr>
        <p:txBody>
          <a:bodyPr/>
          <a:lstStyle/>
          <a:p>
            <a:endParaRPr lang="fr-FR"/>
          </a:p>
          <a:p>
            <a:endParaRPr lang="fr-FR" dirty="0"/>
          </a:p>
        </p:txBody>
      </p:sp>
      <p:pic>
        <p:nvPicPr>
          <p:cNvPr id="18" name="Image 17" descr="Une image contenant roue, pneu, véhicule, Véhicule terrestre&#10;&#10;Description générée automatiquement">
            <a:extLst>
              <a:ext uri="{FF2B5EF4-FFF2-40B4-BE49-F238E27FC236}">
                <a16:creationId xmlns:a16="http://schemas.microsoft.com/office/drawing/2014/main" id="{91FFDE86-364C-A003-6E0B-61BDEA9345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0550" y1="79396" x2="51500" y2="79663"/>
                        <a14:foregroundMark x1="51600" y1="79396" x2="54300" y2="79485"/>
                        <a14:foregroundMark x1="28250" y1="65009" x2="27500" y2="66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74962" y="1293092"/>
            <a:ext cx="8138414" cy="4581928"/>
          </a:xfrm>
          <a:prstGeom prst="rect">
            <a:avLst/>
          </a:prstGeom>
        </p:spPr>
      </p:pic>
      <p:pic>
        <p:nvPicPr>
          <p:cNvPr id="22" name="Image 21" descr="Une image contenant roue, pneu, véhicule, Véhicule terrestre&#10;&#10;Description générée automatiquement">
            <a:extLst>
              <a:ext uri="{FF2B5EF4-FFF2-40B4-BE49-F238E27FC236}">
                <a16:creationId xmlns:a16="http://schemas.microsoft.com/office/drawing/2014/main" id="{0FB75459-A59C-C954-BF78-90641454F26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38900" y1="78686" x2="38900" y2="786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9538" y="435842"/>
            <a:ext cx="8138414" cy="4581928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0B1FD041-9AB8-7A1E-E9DF-09152DB5C526}"/>
              </a:ext>
            </a:extLst>
          </p:cNvPr>
          <p:cNvSpPr txBox="1"/>
          <p:nvPr/>
        </p:nvSpPr>
        <p:spPr>
          <a:xfrm>
            <a:off x="7616142" y="4060371"/>
            <a:ext cx="2366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DUO</a:t>
            </a:r>
          </a:p>
          <a:p>
            <a:pPr algn="ctr"/>
            <a:r>
              <a:rPr lang="fr-FR" dirty="0"/>
              <a:t>2 places 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7123D8DC-9BCA-0EA1-E427-8B72DF2B4DFB}"/>
              </a:ext>
            </a:extLst>
          </p:cNvPr>
          <p:cNvSpPr txBox="1"/>
          <p:nvPr/>
        </p:nvSpPr>
        <p:spPr>
          <a:xfrm>
            <a:off x="3136739" y="5017770"/>
            <a:ext cx="2302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BENTO</a:t>
            </a:r>
          </a:p>
          <a:p>
            <a:pPr algn="ctr"/>
            <a:r>
              <a:rPr lang="fr-FR" dirty="0"/>
              <a:t>Micro Utilitaire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BE34B5B-CDD5-9136-FC6E-7ABA34F89D37}"/>
              </a:ext>
            </a:extLst>
          </p:cNvPr>
          <p:cNvSpPr txBox="1"/>
          <p:nvPr/>
        </p:nvSpPr>
        <p:spPr>
          <a:xfrm>
            <a:off x="2533971" y="5813668"/>
            <a:ext cx="74288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latin typeface="+mj-lt"/>
              </a:rPr>
              <a:t>COMPACTS, MANIABLES, SURS, </a:t>
            </a:r>
            <a:r>
              <a:rPr lang="fr-FR" b="1" dirty="0">
                <a:latin typeface="+mj-lt"/>
              </a:rPr>
              <a:t>ÉCO-CONÇUS ET CONNECTÉS </a:t>
            </a:r>
            <a:r>
              <a:rPr lang="fr-FR" dirty="0">
                <a:latin typeface="+mj-lt"/>
              </a:rPr>
              <a:t>AVEC UNE AUTONOMIE SUPERIEURE à 140 KM</a:t>
            </a:r>
          </a:p>
          <a:p>
            <a:pPr algn="ctr"/>
            <a:r>
              <a:rPr lang="fr-FR" dirty="0">
                <a:latin typeface="+mj-lt"/>
              </a:rPr>
              <a:t>UNE PROPOSITION IDEALE POUR LA MOBILITE DU QUOTIDIEN </a:t>
            </a:r>
          </a:p>
        </p:txBody>
      </p:sp>
    </p:spTree>
    <p:extLst>
      <p:ext uri="{BB962C8B-B14F-4D97-AF65-F5344CB8AC3E}">
        <p14:creationId xmlns:p14="http://schemas.microsoft.com/office/powerpoint/2010/main" val="37430207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 36">
            <a:extLst>
              <a:ext uri="{FF2B5EF4-FFF2-40B4-BE49-F238E27FC236}">
                <a16:creationId xmlns:a16="http://schemas.microsoft.com/office/drawing/2014/main" id="{68EDD355-73E6-12C7-84AE-C2D53CCE13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24544" y="2134965"/>
            <a:ext cx="2210282" cy="2557827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23CA62C-6661-37FB-8E3D-B479CC3BEA8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4972" y="2134967"/>
            <a:ext cx="2218051" cy="255782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BB852CD-B757-73D5-A4D2-29E9AECC804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3023" y="2134967"/>
            <a:ext cx="2213469" cy="255782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BB8FD3F-3941-D891-0B42-7CA6DF5A19F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1074" y="2134967"/>
            <a:ext cx="2213469" cy="2557826"/>
          </a:xfrm>
          <a:prstGeom prst="rect">
            <a:avLst/>
          </a:prstGeom>
        </p:spPr>
      </p:pic>
      <p:graphicFrame>
        <p:nvGraphicFramePr>
          <p:cNvPr id="2" name="Tableau 4">
            <a:extLst>
              <a:ext uri="{FF2B5EF4-FFF2-40B4-BE49-F238E27FC236}">
                <a16:creationId xmlns:a16="http://schemas.microsoft.com/office/drawing/2014/main" id="{0E8324DF-3B89-F177-FB20-AF870830DA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1610089"/>
              </p:ext>
            </p:extLst>
          </p:nvPr>
        </p:nvGraphicFramePr>
        <p:xfrm>
          <a:off x="154900" y="4747695"/>
          <a:ext cx="11772901" cy="9585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7809">
                  <a:extLst>
                    <a:ext uri="{9D8B030D-6E8A-4147-A177-3AD203B41FA5}">
                      <a16:colId xmlns:a16="http://schemas.microsoft.com/office/drawing/2014/main" val="214582707"/>
                    </a:ext>
                  </a:extLst>
                </a:gridCol>
                <a:gridCol w="2216273">
                  <a:extLst>
                    <a:ext uri="{9D8B030D-6E8A-4147-A177-3AD203B41FA5}">
                      <a16:colId xmlns:a16="http://schemas.microsoft.com/office/drawing/2014/main" val="3588007821"/>
                    </a:ext>
                  </a:extLst>
                </a:gridCol>
                <a:gridCol w="2216273">
                  <a:extLst>
                    <a:ext uri="{9D8B030D-6E8A-4147-A177-3AD203B41FA5}">
                      <a16:colId xmlns:a16="http://schemas.microsoft.com/office/drawing/2014/main" val="1511917615"/>
                    </a:ext>
                  </a:extLst>
                </a:gridCol>
                <a:gridCol w="2216273">
                  <a:extLst>
                    <a:ext uri="{9D8B030D-6E8A-4147-A177-3AD203B41FA5}">
                      <a16:colId xmlns:a16="http://schemas.microsoft.com/office/drawing/2014/main" val="674089792"/>
                    </a:ext>
                  </a:extLst>
                </a:gridCol>
                <a:gridCol w="2216273">
                  <a:extLst>
                    <a:ext uri="{9D8B030D-6E8A-4147-A177-3AD203B41FA5}">
                      <a16:colId xmlns:a16="http://schemas.microsoft.com/office/drawing/2014/main" val="101011104"/>
                    </a:ext>
                  </a:extLst>
                </a:gridCol>
              </a:tblGrid>
              <a:tr h="958587">
                <a:tc>
                  <a:txBody>
                    <a:bodyPr/>
                    <a:lstStyle/>
                    <a:p>
                      <a:r>
                        <a:rPr lang="en-GB" sz="1400" b="1" noProof="0" dirty="0" err="1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Attentes</a:t>
                      </a:r>
                      <a:r>
                        <a:rPr lang="en-GB" sz="1400" b="1" noProof="0" dirty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GB" sz="1400" b="1" noProof="0" dirty="0" err="1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contraintes</a:t>
                      </a:r>
                      <a:endParaRPr lang="en-GB" sz="1400" b="1" noProof="0" dirty="0">
                        <a:solidFill>
                          <a:schemeClr val="bg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noProof="0" dirty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Pas </a:t>
                      </a:r>
                      <a:r>
                        <a:rPr lang="en-GB" sz="1400" b="1" noProof="0" dirty="0" err="1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d’accès</a:t>
                      </a:r>
                      <a:r>
                        <a:rPr lang="en-GB" sz="1400" b="1" noProof="0" dirty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 aux transports </a:t>
                      </a:r>
                      <a:r>
                        <a:rPr lang="en-GB" sz="1400" b="1" noProof="0" dirty="0" err="1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en</a:t>
                      </a:r>
                      <a:r>
                        <a:rPr lang="en-GB" sz="1400" b="1" noProof="0" dirty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400" b="1" noProof="0" dirty="0" err="1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communs</a:t>
                      </a:r>
                      <a:br>
                        <a:rPr lang="en-GB" sz="1400" b="1" noProof="0" dirty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</a:br>
                      <a:r>
                        <a:rPr lang="en-GB" sz="1400" b="1" noProof="0" dirty="0" err="1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Sécurité</a:t>
                      </a:r>
                      <a:r>
                        <a:rPr lang="en-GB" sz="1400" b="1" noProof="0" dirty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 au </a:t>
                      </a:r>
                      <a:r>
                        <a:rPr lang="en-GB" sz="1400" b="1" noProof="0" dirty="0" err="1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quotidien</a:t>
                      </a:r>
                      <a:endParaRPr lang="en-GB" sz="1400" b="1" noProof="0" dirty="0">
                        <a:solidFill>
                          <a:schemeClr val="bg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Une voiture </a:t>
                      </a:r>
                      <a:r>
                        <a:rPr lang="en-GB" sz="1400" b="1" kern="1200" noProof="0" dirty="0" err="1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électrique</a:t>
                      </a:r>
                      <a:r>
                        <a:rPr lang="en-GB" sz="1400" b="1" kern="1200" noProof="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 et accessible pour </a:t>
                      </a:r>
                      <a:r>
                        <a:rPr lang="en-GB" sz="1400" b="1" kern="1200" noProof="0" dirty="0" err="1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tous</a:t>
                      </a:r>
                      <a:r>
                        <a:rPr lang="en-GB" sz="1400" b="1" kern="1200" noProof="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 les </a:t>
                      </a:r>
                      <a:r>
                        <a:rPr lang="en-GB" sz="1400" b="1" kern="1200" noProof="0" dirty="0" err="1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jours</a:t>
                      </a:r>
                      <a:r>
                        <a:rPr lang="en-GB" sz="1400" b="1" kern="1200" noProof="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 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noProof="0" dirty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Experience </a:t>
                      </a:r>
                      <a:r>
                        <a:rPr lang="en-GB" sz="1400" b="1" noProof="0" dirty="0" err="1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utilisateur</a:t>
                      </a:r>
                      <a:r>
                        <a:rPr lang="en-GB" sz="1400" b="1" noProof="0" dirty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 attractive, </a:t>
                      </a:r>
                      <a:r>
                        <a:rPr lang="en-GB" sz="1400" b="1" noProof="0" dirty="0" err="1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coûts</a:t>
                      </a:r>
                      <a:r>
                        <a:rPr lang="en-GB" sz="1400" b="1" noProof="0" dirty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400" b="1" noProof="0" dirty="0" err="1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maîtrisés</a:t>
                      </a:r>
                      <a:r>
                        <a:rPr lang="en-GB" sz="1400" b="1" noProof="0" dirty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400" b="1" noProof="0" dirty="0" err="1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déploiement</a:t>
                      </a:r>
                      <a:r>
                        <a:rPr lang="en-GB" sz="1400" b="1" noProof="0" dirty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400" b="1" noProof="0" dirty="0" err="1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facilité</a:t>
                      </a:r>
                      <a:r>
                        <a:rPr lang="en-GB" sz="1400" b="1" noProof="0" dirty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Efficacité</a:t>
                      </a:r>
                      <a:r>
                        <a:rPr kumimoji="0" lang="en-GB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 dans la </a:t>
                      </a:r>
                      <a:r>
                        <a:rPr kumimoji="0" lang="en-GB" sz="1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ville</a:t>
                      </a:r>
                      <a:r>
                        <a:rPr kumimoji="0" lang="en-GB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en-GB" sz="1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accès</a:t>
                      </a:r>
                      <a:r>
                        <a:rPr kumimoji="0" lang="en-GB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 aux centres </a:t>
                      </a:r>
                      <a:r>
                        <a:rPr kumimoji="0" lang="en-GB" sz="1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villes</a:t>
                      </a:r>
                      <a:endParaRPr lang="en-GB" sz="1400" b="1" noProof="0" dirty="0">
                        <a:solidFill>
                          <a:schemeClr val="bg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2216285"/>
                  </a:ext>
                </a:extLst>
              </a:tr>
            </a:tbl>
          </a:graphicData>
        </a:graphic>
      </p:graphicFrame>
      <p:sp>
        <p:nvSpPr>
          <p:cNvPr id="22" name="Rectangle 21">
            <a:extLst>
              <a:ext uri="{FF2B5EF4-FFF2-40B4-BE49-F238E27FC236}">
                <a16:creationId xmlns:a16="http://schemas.microsoft.com/office/drawing/2014/main" id="{E406A4E8-0595-8DB1-F58B-BE40C95EBDB9}"/>
              </a:ext>
            </a:extLst>
          </p:cNvPr>
          <p:cNvSpPr/>
          <p:nvPr/>
        </p:nvSpPr>
        <p:spPr>
          <a:xfrm>
            <a:off x="3074972" y="3850609"/>
            <a:ext cx="1507211" cy="498510"/>
          </a:xfrm>
          <a:prstGeom prst="rect">
            <a:avLst/>
          </a:prstGeom>
          <a:solidFill>
            <a:srgbClr val="F84201"/>
          </a:solidFill>
          <a:ln>
            <a:solidFill>
              <a:srgbClr val="F842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Ados et sans permis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DD859EF-0CEF-F74E-A308-F5E65354A604}"/>
              </a:ext>
            </a:extLst>
          </p:cNvPr>
          <p:cNvSpPr/>
          <p:nvPr/>
        </p:nvSpPr>
        <p:spPr>
          <a:xfrm>
            <a:off x="5293123" y="3840867"/>
            <a:ext cx="1497950" cy="508252"/>
          </a:xfrm>
          <a:prstGeom prst="rect">
            <a:avLst/>
          </a:prstGeom>
          <a:solidFill>
            <a:srgbClr val="F84201"/>
          </a:solidFill>
          <a:ln>
            <a:solidFill>
              <a:srgbClr val="F842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Urbains &amp; Ruraux avec permis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B457FE7-CD9E-419B-9C89-1754546D6DFA}"/>
              </a:ext>
            </a:extLst>
          </p:cNvPr>
          <p:cNvSpPr/>
          <p:nvPr/>
        </p:nvSpPr>
        <p:spPr>
          <a:xfrm>
            <a:off x="7518768" y="3850609"/>
            <a:ext cx="1584000" cy="4985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Servies d’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auto-partage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8593FD4-B588-3C24-801C-B9D49B41B588}"/>
              </a:ext>
            </a:extLst>
          </p:cNvPr>
          <p:cNvSpPr/>
          <p:nvPr/>
        </p:nvSpPr>
        <p:spPr>
          <a:xfrm>
            <a:off x="9732123" y="3840867"/>
            <a:ext cx="1620000" cy="50825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Entreprises</a:t>
            </a:r>
            <a:r>
              <a:rPr lang="fr-FR" sz="1200" b="1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 &amp; 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Collectivités …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E18D9D3-5F7B-325F-BFC5-298E7D9AC96A}"/>
              </a:ext>
            </a:extLst>
          </p:cNvPr>
          <p:cNvSpPr/>
          <p:nvPr/>
        </p:nvSpPr>
        <p:spPr>
          <a:xfrm>
            <a:off x="3074972" y="1766314"/>
            <a:ext cx="4410327" cy="328942"/>
          </a:xfrm>
          <a:prstGeom prst="rect">
            <a:avLst/>
          </a:prstGeom>
          <a:solidFill>
            <a:srgbClr val="F84201"/>
          </a:solidFill>
          <a:ln>
            <a:solidFill>
              <a:srgbClr val="F842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PARTICULIERS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9BBB3C8-60F9-F756-31E5-6AB1A81E7AE3}"/>
              </a:ext>
            </a:extLst>
          </p:cNvPr>
          <p:cNvSpPr/>
          <p:nvPr/>
        </p:nvSpPr>
        <p:spPr>
          <a:xfrm>
            <a:off x="7525113" y="1766314"/>
            <a:ext cx="4409712" cy="32894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TERRITOIRES ET ENTREPRISES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69EAAE-CC31-A4BC-A982-A212A900C4C3}"/>
              </a:ext>
            </a:extLst>
          </p:cNvPr>
          <p:cNvSpPr/>
          <p:nvPr/>
        </p:nvSpPr>
        <p:spPr>
          <a:xfrm>
            <a:off x="114301" y="1973887"/>
            <a:ext cx="2956090" cy="4468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0" name="Titre 3">
            <a:extLst>
              <a:ext uri="{FF2B5EF4-FFF2-40B4-BE49-F238E27FC236}">
                <a16:creationId xmlns:a16="http://schemas.microsoft.com/office/drawing/2014/main" id="{11DA327A-7E93-6FD6-1B5B-99F18F66C317}"/>
              </a:ext>
            </a:extLst>
          </p:cNvPr>
          <p:cNvSpPr txBox="1">
            <a:spLocks/>
          </p:cNvSpPr>
          <p:nvPr/>
        </p:nvSpPr>
        <p:spPr>
          <a:xfrm>
            <a:off x="154900" y="112567"/>
            <a:ext cx="11693299" cy="54901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all" spc="0" normalizeH="0" baseline="0" noProof="0" dirty="0">
              <a:ln>
                <a:noFill/>
              </a:ln>
              <a:solidFill>
                <a:srgbClr val="F45000"/>
              </a:solidFill>
              <a:effectLst/>
              <a:uLnTx/>
              <a:uFillTx/>
              <a:latin typeface="MBLZ Title" pitchFamily="2" charset="0"/>
              <a:ea typeface="+mj-ea"/>
              <a:cs typeface="+mj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F852547-744D-B68A-91E1-E757A8BA01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423" y="2293342"/>
            <a:ext cx="2672590" cy="1830514"/>
          </a:xfrm>
          <a:prstGeom prst="rect">
            <a:avLst/>
          </a:prstGeom>
        </p:spPr>
      </p:pic>
      <p:sp>
        <p:nvSpPr>
          <p:cNvPr id="14" name="Titre 13">
            <a:extLst>
              <a:ext uri="{FF2B5EF4-FFF2-40B4-BE49-F238E27FC236}">
                <a16:creationId xmlns:a16="http://schemas.microsoft.com/office/drawing/2014/main" id="{02FC03BC-43A8-600B-2720-90CFED4CB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835025" y="566613"/>
            <a:ext cx="7739661" cy="940051"/>
          </a:xfrm>
        </p:spPr>
        <p:txBody>
          <a:bodyPr/>
          <a:lstStyle/>
          <a:p>
            <a:r>
              <a:rPr lang="en-US" dirty="0"/>
              <a:t>Duo &amp; bento : Pour qui?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76353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Espace réservé du texte 35">
            <a:extLst>
              <a:ext uri="{FF2B5EF4-FFF2-40B4-BE49-F238E27FC236}">
                <a16:creationId xmlns:a16="http://schemas.microsoft.com/office/drawing/2014/main" id="{958343E9-7702-3C54-5C58-08FC2E5102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1700" y="1279525"/>
            <a:ext cx="4516435" cy="4714875"/>
          </a:xfrm>
        </p:spPr>
        <p:txBody>
          <a:bodyPr/>
          <a:lstStyle/>
          <a:p>
            <a:r>
              <a:rPr lang="fr-FR" sz="1800" dirty="0"/>
              <a:t>2 innovations uniques dans le segment : 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EDD3AF2-6271-0C2C-C0CF-621C6D15D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27" y="398001"/>
            <a:ext cx="2717709" cy="492443"/>
          </a:xfrm>
        </p:spPr>
        <p:txBody>
          <a:bodyPr/>
          <a:lstStyle/>
          <a:p>
            <a:r>
              <a:rPr lang="fr-FR" dirty="0"/>
              <a:t>Mobilize Duo &amp; Bento : SECURITE</a:t>
            </a:r>
          </a:p>
        </p:txBody>
      </p:sp>
      <p:sp>
        <p:nvSpPr>
          <p:cNvPr id="42" name="Espace réservé du texte 41">
            <a:extLst>
              <a:ext uri="{FF2B5EF4-FFF2-40B4-BE49-F238E27FC236}">
                <a16:creationId xmlns:a16="http://schemas.microsoft.com/office/drawing/2014/main" id="{8341F81C-3064-6CE4-62EF-3A924CBD6C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8525" y="885522"/>
            <a:ext cx="2717706" cy="984885"/>
          </a:xfrm>
        </p:spPr>
        <p:txBody>
          <a:bodyPr/>
          <a:lstStyle/>
          <a:p>
            <a:r>
              <a:rPr lang="fr-FR" dirty="0">
                <a:latin typeface="Arial" panose="020B0604020202020204" pitchFamily="34" charset="0"/>
              </a:rPr>
              <a:t>expertise en tant qu’acteur majeur de l’industrie automobile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070C469-ED5A-A2D1-A496-3C012BA0BF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971"/>
          <a:stretch/>
        </p:blipFill>
        <p:spPr>
          <a:xfrm>
            <a:off x="6351868" y="3266060"/>
            <a:ext cx="2025604" cy="2469388"/>
          </a:xfrm>
          <a:prstGeom prst="roundRect">
            <a:avLst>
              <a:gd name="adj" fmla="val 7639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4B47A4A-55EB-2E31-4FC2-4BDD23F92E1F}"/>
              </a:ext>
            </a:extLst>
          </p:cNvPr>
          <p:cNvSpPr/>
          <p:nvPr/>
        </p:nvSpPr>
        <p:spPr>
          <a:xfrm>
            <a:off x="5973008" y="3007108"/>
            <a:ext cx="2717706" cy="298729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E60373F-6F15-C512-C4EC-7073A2576A36}"/>
              </a:ext>
            </a:extLst>
          </p:cNvPr>
          <p:cNvSpPr txBox="1"/>
          <p:nvPr/>
        </p:nvSpPr>
        <p:spPr>
          <a:xfrm>
            <a:off x="6209562" y="2703399"/>
            <a:ext cx="1854668" cy="584775"/>
          </a:xfrm>
          <a:prstGeom prst="rect">
            <a:avLst/>
          </a:prstGeom>
          <a:solidFill>
            <a:schemeClr val="tx1"/>
          </a:solidFill>
        </p:spPr>
        <p:txBody>
          <a:bodyPr wrap="square" anchor="ctr">
            <a:spAutoFit/>
          </a:bodyPr>
          <a:lstStyle>
            <a:defPPr>
              <a:defRPr lang="fr-FR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Coussin gonflable Airbag en série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01B621-737F-552F-7FF3-EA393966041F}"/>
              </a:ext>
            </a:extLst>
          </p:cNvPr>
          <p:cNvSpPr/>
          <p:nvPr/>
        </p:nvSpPr>
        <p:spPr>
          <a:xfrm>
            <a:off x="8927268" y="3007108"/>
            <a:ext cx="2717706" cy="298729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F94B66E-28F2-48F0-DCA9-E1C1DAB92C0B}"/>
              </a:ext>
            </a:extLst>
          </p:cNvPr>
          <p:cNvSpPr txBox="1"/>
          <p:nvPr/>
        </p:nvSpPr>
        <p:spPr>
          <a:xfrm>
            <a:off x="9163821" y="2672621"/>
            <a:ext cx="1964622" cy="646331"/>
          </a:xfrm>
          <a:prstGeom prst="rect">
            <a:avLst/>
          </a:prstGeom>
          <a:solidFill>
            <a:schemeClr val="tx1"/>
          </a:solidFill>
        </p:spPr>
        <p:txBody>
          <a:bodyPr wrap="square" anchor="ctr">
            <a:spAutoFit/>
          </a:bodyPr>
          <a:lstStyle>
            <a:defPPr>
              <a:defRPr lang="fr-FR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Batterie avec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Fireman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access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* 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30C67B1-3240-A89B-D8EB-86B34F170D71}"/>
              </a:ext>
            </a:extLst>
          </p:cNvPr>
          <p:cNvSpPr txBox="1"/>
          <p:nvPr/>
        </p:nvSpPr>
        <p:spPr>
          <a:xfrm>
            <a:off x="8927269" y="5732790"/>
            <a:ext cx="22011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*brevet Renault Group 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6B618A6-F9E8-6558-9CDD-BFCFF4231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9574" y="3833915"/>
            <a:ext cx="2462997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40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Espace réservé du texte 41">
            <a:extLst>
              <a:ext uri="{FF2B5EF4-FFF2-40B4-BE49-F238E27FC236}">
                <a16:creationId xmlns:a16="http://schemas.microsoft.com/office/drawing/2014/main" id="{97C75F61-B0AA-6203-8ECE-BA6EEC22BB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Motorisation électrique : 0g Co2 à l’usage </a:t>
            </a:r>
          </a:p>
          <a:p>
            <a:endParaRPr lang="fr-FR" dirty="0"/>
          </a:p>
          <a:p>
            <a:r>
              <a:rPr lang="fr-FR" dirty="0"/>
              <a:t>Matériaux : jusqu’à 60% de polymères recyclés, pour moitié issus de véhicules hors d’usages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CFBFEBA-3A77-403C-6DF8-191114C27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27" y="398001"/>
            <a:ext cx="2717709" cy="492443"/>
          </a:xfrm>
        </p:spPr>
        <p:txBody>
          <a:bodyPr/>
          <a:lstStyle/>
          <a:p>
            <a:r>
              <a:rPr lang="fr-FR" dirty="0"/>
              <a:t>Mobilize Duo &amp; Bento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A442B59-93C0-6764-6588-B95E2A0BD1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8525" y="914267"/>
            <a:ext cx="2717706" cy="738664"/>
          </a:xfrm>
        </p:spPr>
        <p:txBody>
          <a:bodyPr/>
          <a:lstStyle/>
          <a:p>
            <a:r>
              <a:rPr lang="fr-FR" dirty="0">
                <a:latin typeface="Arial" panose="020B0604020202020204" pitchFamily="34" charset="0"/>
              </a:rPr>
              <a:t>Reduction de l’Impact ENVIRONNEMENTAL </a:t>
            </a: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E3182300-112C-D299-D249-57C539994722}"/>
              </a:ext>
            </a:extLst>
          </p:cNvPr>
          <p:cNvGrpSpPr/>
          <p:nvPr/>
        </p:nvGrpSpPr>
        <p:grpSpPr>
          <a:xfrm>
            <a:off x="4240967" y="1912078"/>
            <a:ext cx="6231893" cy="396000"/>
            <a:chOff x="1764165" y="2597608"/>
            <a:chExt cx="6231893" cy="396000"/>
          </a:xfrm>
        </p:grpSpPr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71ECF9A2-81E0-8D6E-949B-C2FF5F1D145F}"/>
                </a:ext>
              </a:extLst>
            </p:cNvPr>
            <p:cNvGrpSpPr/>
            <p:nvPr/>
          </p:nvGrpSpPr>
          <p:grpSpPr>
            <a:xfrm>
              <a:off x="3338174" y="2597608"/>
              <a:ext cx="1076663" cy="396000"/>
              <a:chOff x="3338174" y="2597608"/>
              <a:chExt cx="1076663" cy="396000"/>
            </a:xfrm>
          </p:grpSpPr>
          <p:sp>
            <p:nvSpPr>
              <p:cNvPr id="11" name="Forme libre : forme 10">
                <a:extLst>
                  <a:ext uri="{FF2B5EF4-FFF2-40B4-BE49-F238E27FC236}">
                    <a16:creationId xmlns:a16="http://schemas.microsoft.com/office/drawing/2014/main" id="{C41AD85C-7FDD-FA96-0CE0-1C78AA68ABF4}"/>
                  </a:ext>
                </a:extLst>
              </p:cNvPr>
              <p:cNvSpPr/>
              <p:nvPr/>
            </p:nvSpPr>
            <p:spPr>
              <a:xfrm>
                <a:off x="3338174" y="2597608"/>
                <a:ext cx="1076663" cy="396000"/>
              </a:xfrm>
              <a:custGeom>
                <a:avLst/>
                <a:gdLst>
                  <a:gd name="connsiteX0" fmla="*/ 693000 w 726000"/>
                  <a:gd name="connsiteY0" fmla="*/ 123750 h 396000"/>
                  <a:gd name="connsiteX1" fmla="*/ 660000 w 726000"/>
                  <a:gd name="connsiteY1" fmla="*/ 123750 h 396000"/>
                  <a:gd name="connsiteX2" fmla="*/ 660000 w 726000"/>
                  <a:gd name="connsiteY2" fmla="*/ 33000 h 396000"/>
                  <a:gd name="connsiteX3" fmla="*/ 627000 w 726000"/>
                  <a:gd name="connsiteY3" fmla="*/ 0 h 396000"/>
                  <a:gd name="connsiteX4" fmla="*/ 33000 w 726000"/>
                  <a:gd name="connsiteY4" fmla="*/ 0 h 396000"/>
                  <a:gd name="connsiteX5" fmla="*/ 0 w 726000"/>
                  <a:gd name="connsiteY5" fmla="*/ 33000 h 396000"/>
                  <a:gd name="connsiteX6" fmla="*/ 0 w 726000"/>
                  <a:gd name="connsiteY6" fmla="*/ 363000 h 396000"/>
                  <a:gd name="connsiteX7" fmla="*/ 33000 w 726000"/>
                  <a:gd name="connsiteY7" fmla="*/ 396000 h 396000"/>
                  <a:gd name="connsiteX8" fmla="*/ 627000 w 726000"/>
                  <a:gd name="connsiteY8" fmla="*/ 396000 h 396000"/>
                  <a:gd name="connsiteX9" fmla="*/ 660000 w 726000"/>
                  <a:gd name="connsiteY9" fmla="*/ 363000 h 396000"/>
                  <a:gd name="connsiteX10" fmla="*/ 660000 w 726000"/>
                  <a:gd name="connsiteY10" fmla="*/ 272250 h 396000"/>
                  <a:gd name="connsiteX11" fmla="*/ 693000 w 726000"/>
                  <a:gd name="connsiteY11" fmla="*/ 272250 h 396000"/>
                  <a:gd name="connsiteX12" fmla="*/ 726000 w 726000"/>
                  <a:gd name="connsiteY12" fmla="*/ 239250 h 396000"/>
                  <a:gd name="connsiteX13" fmla="*/ 726000 w 726000"/>
                  <a:gd name="connsiteY13" fmla="*/ 156750 h 396000"/>
                  <a:gd name="connsiteX14" fmla="*/ 693000 w 726000"/>
                  <a:gd name="connsiteY14" fmla="*/ 123750 h 396000"/>
                  <a:gd name="connsiteX15" fmla="*/ 610500 w 726000"/>
                  <a:gd name="connsiteY15" fmla="*/ 346500 h 396000"/>
                  <a:gd name="connsiteX16" fmla="*/ 49500 w 726000"/>
                  <a:gd name="connsiteY16" fmla="*/ 346500 h 396000"/>
                  <a:gd name="connsiteX17" fmla="*/ 49500 w 726000"/>
                  <a:gd name="connsiteY17" fmla="*/ 49500 h 396000"/>
                  <a:gd name="connsiteX18" fmla="*/ 610500 w 726000"/>
                  <a:gd name="connsiteY18" fmla="*/ 49500 h 396000"/>
                  <a:gd name="connsiteX19" fmla="*/ 610500 w 726000"/>
                  <a:gd name="connsiteY19" fmla="*/ 346500 h 396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26000" h="396000">
                    <a:moveTo>
                      <a:pt x="693000" y="123750"/>
                    </a:moveTo>
                    <a:lnTo>
                      <a:pt x="660000" y="123750"/>
                    </a:lnTo>
                    <a:lnTo>
                      <a:pt x="660000" y="33000"/>
                    </a:lnTo>
                    <a:cubicBezTo>
                      <a:pt x="660000" y="14850"/>
                      <a:pt x="645150" y="0"/>
                      <a:pt x="627000" y="0"/>
                    </a:cubicBezTo>
                    <a:lnTo>
                      <a:pt x="33000" y="0"/>
                    </a:lnTo>
                    <a:cubicBezTo>
                      <a:pt x="14850" y="0"/>
                      <a:pt x="0" y="14850"/>
                      <a:pt x="0" y="33000"/>
                    </a:cubicBezTo>
                    <a:lnTo>
                      <a:pt x="0" y="363000"/>
                    </a:lnTo>
                    <a:cubicBezTo>
                      <a:pt x="0" y="381150"/>
                      <a:pt x="14850" y="396000"/>
                      <a:pt x="33000" y="396000"/>
                    </a:cubicBezTo>
                    <a:lnTo>
                      <a:pt x="627000" y="396000"/>
                    </a:lnTo>
                    <a:cubicBezTo>
                      <a:pt x="645150" y="396000"/>
                      <a:pt x="660000" y="381150"/>
                      <a:pt x="660000" y="363000"/>
                    </a:cubicBezTo>
                    <a:lnTo>
                      <a:pt x="660000" y="272250"/>
                    </a:lnTo>
                    <a:lnTo>
                      <a:pt x="693000" y="272250"/>
                    </a:lnTo>
                    <a:cubicBezTo>
                      <a:pt x="711150" y="272250"/>
                      <a:pt x="726000" y="257400"/>
                      <a:pt x="726000" y="239250"/>
                    </a:cubicBezTo>
                    <a:lnTo>
                      <a:pt x="726000" y="156750"/>
                    </a:lnTo>
                    <a:cubicBezTo>
                      <a:pt x="726000" y="138600"/>
                      <a:pt x="711150" y="123750"/>
                      <a:pt x="693000" y="123750"/>
                    </a:cubicBezTo>
                    <a:close/>
                    <a:moveTo>
                      <a:pt x="610500" y="346500"/>
                    </a:moveTo>
                    <a:lnTo>
                      <a:pt x="49500" y="346500"/>
                    </a:lnTo>
                    <a:lnTo>
                      <a:pt x="49500" y="49500"/>
                    </a:lnTo>
                    <a:lnTo>
                      <a:pt x="610500" y="49500"/>
                    </a:lnTo>
                    <a:lnTo>
                      <a:pt x="610500" y="346500"/>
                    </a:lnTo>
                    <a:close/>
                  </a:path>
                </a:pathLst>
              </a:custGeom>
              <a:solidFill>
                <a:schemeClr val="bg1"/>
              </a:solidFill>
              <a:ln w="82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Forme libre : forme 11">
                <a:extLst>
                  <a:ext uri="{FF2B5EF4-FFF2-40B4-BE49-F238E27FC236}">
                    <a16:creationId xmlns:a16="http://schemas.microsoft.com/office/drawing/2014/main" id="{C681E844-87BF-E790-5DB1-E3AE5CB591A4}"/>
                  </a:ext>
                </a:extLst>
              </p:cNvPr>
              <p:cNvSpPr/>
              <p:nvPr/>
            </p:nvSpPr>
            <p:spPr>
              <a:xfrm>
                <a:off x="3430499" y="2680108"/>
                <a:ext cx="792000" cy="231000"/>
              </a:xfrm>
              <a:custGeom>
                <a:avLst/>
                <a:gdLst>
                  <a:gd name="connsiteX0" fmla="*/ 0 w 495000"/>
                  <a:gd name="connsiteY0" fmla="*/ 0 h 231000"/>
                  <a:gd name="connsiteX1" fmla="*/ 495000 w 495000"/>
                  <a:gd name="connsiteY1" fmla="*/ 0 h 231000"/>
                  <a:gd name="connsiteX2" fmla="*/ 495000 w 495000"/>
                  <a:gd name="connsiteY2" fmla="*/ 231000 h 231000"/>
                  <a:gd name="connsiteX3" fmla="*/ 0 w 495000"/>
                  <a:gd name="connsiteY3" fmla="*/ 231000 h 23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5000" h="231000">
                    <a:moveTo>
                      <a:pt x="0" y="0"/>
                    </a:moveTo>
                    <a:lnTo>
                      <a:pt x="495000" y="0"/>
                    </a:lnTo>
                    <a:lnTo>
                      <a:pt x="495000" y="231000"/>
                    </a:lnTo>
                    <a:lnTo>
                      <a:pt x="0" y="231000"/>
                    </a:lnTo>
                    <a:close/>
                  </a:path>
                </a:pathLst>
              </a:custGeom>
              <a:solidFill>
                <a:schemeClr val="bg1"/>
              </a:solidFill>
              <a:ln w="82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r>
                  <a:rPr lang="fr-FR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22kWh</a:t>
                </a:r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33744CE-A530-0449-2353-7249AD234661}"/>
                </a:ext>
              </a:extLst>
            </p:cNvPr>
            <p:cNvSpPr/>
            <p:nvPr/>
          </p:nvSpPr>
          <p:spPr>
            <a:xfrm>
              <a:off x="4666058" y="2638858"/>
              <a:ext cx="3330000" cy="313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≈ 185km*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397628A-F032-CDED-F7C8-421DCA583235}"/>
                </a:ext>
              </a:extLst>
            </p:cNvPr>
            <p:cNvSpPr/>
            <p:nvPr/>
          </p:nvSpPr>
          <p:spPr>
            <a:xfrm>
              <a:off x="1764165" y="2638858"/>
              <a:ext cx="1414804" cy="3135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fr-FR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Segment A</a:t>
              </a:r>
            </a:p>
            <a:p>
              <a:r>
                <a:rPr lang="fr-FR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R. Twingo/VW Up! </a:t>
              </a:r>
              <a:endParaRPr lang="fr-F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E85EB4FE-6157-A144-3683-35A8A709B657}"/>
              </a:ext>
            </a:extLst>
          </p:cNvPr>
          <p:cNvGrpSpPr/>
          <p:nvPr/>
        </p:nvGrpSpPr>
        <p:grpSpPr>
          <a:xfrm>
            <a:off x="4240967" y="1441189"/>
            <a:ext cx="4881893" cy="396000"/>
            <a:chOff x="1764165" y="3076108"/>
            <a:chExt cx="4881893" cy="396000"/>
          </a:xfrm>
        </p:grpSpPr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B5194527-3D5C-EAEC-20D5-707900D1E202}"/>
                </a:ext>
              </a:extLst>
            </p:cNvPr>
            <p:cNvGrpSpPr/>
            <p:nvPr/>
          </p:nvGrpSpPr>
          <p:grpSpPr>
            <a:xfrm>
              <a:off x="3304579" y="3076108"/>
              <a:ext cx="610195" cy="396000"/>
              <a:chOff x="3304579" y="3076108"/>
              <a:chExt cx="610195" cy="396000"/>
            </a:xfrm>
          </p:grpSpPr>
          <p:sp>
            <p:nvSpPr>
              <p:cNvPr id="14" name="Forme libre : forme 13">
                <a:extLst>
                  <a:ext uri="{FF2B5EF4-FFF2-40B4-BE49-F238E27FC236}">
                    <a16:creationId xmlns:a16="http://schemas.microsoft.com/office/drawing/2014/main" id="{DDF2567E-36DE-3261-368C-013D4F1FEB6E}"/>
                  </a:ext>
                </a:extLst>
              </p:cNvPr>
              <p:cNvSpPr/>
              <p:nvPr/>
            </p:nvSpPr>
            <p:spPr>
              <a:xfrm>
                <a:off x="3394780" y="3158608"/>
                <a:ext cx="370800" cy="231000"/>
              </a:xfrm>
              <a:custGeom>
                <a:avLst/>
                <a:gdLst>
                  <a:gd name="connsiteX0" fmla="*/ 0 w 495000"/>
                  <a:gd name="connsiteY0" fmla="*/ 0 h 231000"/>
                  <a:gd name="connsiteX1" fmla="*/ 495000 w 495000"/>
                  <a:gd name="connsiteY1" fmla="*/ 0 h 231000"/>
                  <a:gd name="connsiteX2" fmla="*/ 495000 w 495000"/>
                  <a:gd name="connsiteY2" fmla="*/ 231000 h 231000"/>
                  <a:gd name="connsiteX3" fmla="*/ 0 w 495000"/>
                  <a:gd name="connsiteY3" fmla="*/ 231000 h 23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5000" h="231000">
                    <a:moveTo>
                      <a:pt x="0" y="0"/>
                    </a:moveTo>
                    <a:lnTo>
                      <a:pt x="495000" y="0"/>
                    </a:lnTo>
                    <a:lnTo>
                      <a:pt x="495000" y="231000"/>
                    </a:lnTo>
                    <a:lnTo>
                      <a:pt x="0" y="231000"/>
                    </a:lnTo>
                    <a:close/>
                  </a:path>
                </a:pathLst>
              </a:custGeom>
              <a:solidFill>
                <a:schemeClr val="bg1"/>
              </a:solidFill>
              <a:ln w="82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4" name="Groupe 23">
                <a:extLst>
                  <a:ext uri="{FF2B5EF4-FFF2-40B4-BE49-F238E27FC236}">
                    <a16:creationId xmlns:a16="http://schemas.microsoft.com/office/drawing/2014/main" id="{B4F96ACB-5EA1-B53C-9576-2B3DBCEBDEA4}"/>
                  </a:ext>
                </a:extLst>
              </p:cNvPr>
              <p:cNvGrpSpPr/>
              <p:nvPr/>
            </p:nvGrpSpPr>
            <p:grpSpPr>
              <a:xfrm>
                <a:off x="3304579" y="3076108"/>
                <a:ext cx="610195" cy="396000"/>
                <a:chOff x="3304579" y="3076108"/>
                <a:chExt cx="610195" cy="396000"/>
              </a:xfrm>
            </p:grpSpPr>
            <p:sp>
              <p:nvSpPr>
                <p:cNvPr id="13" name="Forme libre : forme 12">
                  <a:extLst>
                    <a:ext uri="{FF2B5EF4-FFF2-40B4-BE49-F238E27FC236}">
                      <a16:creationId xmlns:a16="http://schemas.microsoft.com/office/drawing/2014/main" id="{24EA7094-FD7F-6189-EC83-6116FCDBADE3}"/>
                    </a:ext>
                  </a:extLst>
                </p:cNvPr>
                <p:cNvSpPr/>
                <p:nvPr/>
              </p:nvSpPr>
              <p:spPr>
                <a:xfrm>
                  <a:off x="3338175" y="3076108"/>
                  <a:ext cx="538500" cy="396000"/>
                </a:xfrm>
                <a:custGeom>
                  <a:avLst/>
                  <a:gdLst>
                    <a:gd name="connsiteX0" fmla="*/ 693000 w 726000"/>
                    <a:gd name="connsiteY0" fmla="*/ 123750 h 396000"/>
                    <a:gd name="connsiteX1" fmla="*/ 660000 w 726000"/>
                    <a:gd name="connsiteY1" fmla="*/ 123750 h 396000"/>
                    <a:gd name="connsiteX2" fmla="*/ 660000 w 726000"/>
                    <a:gd name="connsiteY2" fmla="*/ 33000 h 396000"/>
                    <a:gd name="connsiteX3" fmla="*/ 627000 w 726000"/>
                    <a:gd name="connsiteY3" fmla="*/ 0 h 396000"/>
                    <a:gd name="connsiteX4" fmla="*/ 33000 w 726000"/>
                    <a:gd name="connsiteY4" fmla="*/ 0 h 396000"/>
                    <a:gd name="connsiteX5" fmla="*/ 0 w 726000"/>
                    <a:gd name="connsiteY5" fmla="*/ 33000 h 396000"/>
                    <a:gd name="connsiteX6" fmla="*/ 0 w 726000"/>
                    <a:gd name="connsiteY6" fmla="*/ 363000 h 396000"/>
                    <a:gd name="connsiteX7" fmla="*/ 33000 w 726000"/>
                    <a:gd name="connsiteY7" fmla="*/ 396000 h 396000"/>
                    <a:gd name="connsiteX8" fmla="*/ 627000 w 726000"/>
                    <a:gd name="connsiteY8" fmla="*/ 396000 h 396000"/>
                    <a:gd name="connsiteX9" fmla="*/ 660000 w 726000"/>
                    <a:gd name="connsiteY9" fmla="*/ 363000 h 396000"/>
                    <a:gd name="connsiteX10" fmla="*/ 660000 w 726000"/>
                    <a:gd name="connsiteY10" fmla="*/ 272250 h 396000"/>
                    <a:gd name="connsiteX11" fmla="*/ 693000 w 726000"/>
                    <a:gd name="connsiteY11" fmla="*/ 272250 h 396000"/>
                    <a:gd name="connsiteX12" fmla="*/ 726000 w 726000"/>
                    <a:gd name="connsiteY12" fmla="*/ 239250 h 396000"/>
                    <a:gd name="connsiteX13" fmla="*/ 726000 w 726000"/>
                    <a:gd name="connsiteY13" fmla="*/ 156750 h 396000"/>
                    <a:gd name="connsiteX14" fmla="*/ 693000 w 726000"/>
                    <a:gd name="connsiteY14" fmla="*/ 123750 h 396000"/>
                    <a:gd name="connsiteX15" fmla="*/ 610500 w 726000"/>
                    <a:gd name="connsiteY15" fmla="*/ 346500 h 396000"/>
                    <a:gd name="connsiteX16" fmla="*/ 49500 w 726000"/>
                    <a:gd name="connsiteY16" fmla="*/ 346500 h 396000"/>
                    <a:gd name="connsiteX17" fmla="*/ 49500 w 726000"/>
                    <a:gd name="connsiteY17" fmla="*/ 49500 h 396000"/>
                    <a:gd name="connsiteX18" fmla="*/ 610500 w 726000"/>
                    <a:gd name="connsiteY18" fmla="*/ 49500 h 396000"/>
                    <a:gd name="connsiteX19" fmla="*/ 610500 w 726000"/>
                    <a:gd name="connsiteY19" fmla="*/ 346500 h 396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26000" h="396000">
                      <a:moveTo>
                        <a:pt x="693000" y="123750"/>
                      </a:moveTo>
                      <a:lnTo>
                        <a:pt x="660000" y="123750"/>
                      </a:lnTo>
                      <a:lnTo>
                        <a:pt x="660000" y="33000"/>
                      </a:lnTo>
                      <a:cubicBezTo>
                        <a:pt x="660000" y="14850"/>
                        <a:pt x="645150" y="0"/>
                        <a:pt x="627000" y="0"/>
                      </a:cubicBezTo>
                      <a:lnTo>
                        <a:pt x="33000" y="0"/>
                      </a:lnTo>
                      <a:cubicBezTo>
                        <a:pt x="14850" y="0"/>
                        <a:pt x="0" y="14850"/>
                        <a:pt x="0" y="33000"/>
                      </a:cubicBezTo>
                      <a:lnTo>
                        <a:pt x="0" y="363000"/>
                      </a:lnTo>
                      <a:cubicBezTo>
                        <a:pt x="0" y="381150"/>
                        <a:pt x="14850" y="396000"/>
                        <a:pt x="33000" y="396000"/>
                      </a:cubicBezTo>
                      <a:lnTo>
                        <a:pt x="627000" y="396000"/>
                      </a:lnTo>
                      <a:cubicBezTo>
                        <a:pt x="645150" y="396000"/>
                        <a:pt x="660000" y="381150"/>
                        <a:pt x="660000" y="363000"/>
                      </a:cubicBezTo>
                      <a:lnTo>
                        <a:pt x="660000" y="272250"/>
                      </a:lnTo>
                      <a:lnTo>
                        <a:pt x="693000" y="272250"/>
                      </a:lnTo>
                      <a:cubicBezTo>
                        <a:pt x="711150" y="272250"/>
                        <a:pt x="726000" y="257400"/>
                        <a:pt x="726000" y="239250"/>
                      </a:cubicBezTo>
                      <a:lnTo>
                        <a:pt x="726000" y="156750"/>
                      </a:lnTo>
                      <a:cubicBezTo>
                        <a:pt x="726000" y="138600"/>
                        <a:pt x="711150" y="123750"/>
                        <a:pt x="693000" y="123750"/>
                      </a:cubicBezTo>
                      <a:close/>
                      <a:moveTo>
                        <a:pt x="610500" y="346500"/>
                      </a:moveTo>
                      <a:lnTo>
                        <a:pt x="49500" y="346500"/>
                      </a:lnTo>
                      <a:lnTo>
                        <a:pt x="49500" y="49500"/>
                      </a:lnTo>
                      <a:lnTo>
                        <a:pt x="610500" y="49500"/>
                      </a:lnTo>
                      <a:lnTo>
                        <a:pt x="610500" y="3465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823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68727465-7875-415A-319F-4F3B987B0B74}"/>
                    </a:ext>
                  </a:extLst>
                </p:cNvPr>
                <p:cNvSpPr txBox="1"/>
                <p:nvPr/>
              </p:nvSpPr>
              <p:spPr>
                <a:xfrm>
                  <a:off x="3304579" y="3150997"/>
                  <a:ext cx="610195" cy="2462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fr-FR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10kWh</a:t>
                  </a:r>
                </a:p>
              </p:txBody>
            </p:sp>
          </p:grp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2989500-C974-6CA3-C198-8AF1280725CD}"/>
                </a:ext>
              </a:extLst>
            </p:cNvPr>
            <p:cNvSpPr/>
            <p:nvPr/>
          </p:nvSpPr>
          <p:spPr>
            <a:xfrm>
              <a:off x="4666058" y="3115500"/>
              <a:ext cx="1980000" cy="313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≈ 110km*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742D6BF-CDCB-4C3F-9061-4371086F54B6}"/>
                </a:ext>
              </a:extLst>
            </p:cNvPr>
            <p:cNvSpPr/>
            <p:nvPr/>
          </p:nvSpPr>
          <p:spPr>
            <a:xfrm>
              <a:off x="1764165" y="3115500"/>
              <a:ext cx="1414804" cy="3135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Quadricycle </a:t>
              </a:r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5EBB02DA-9058-13D8-F923-2BDC07520687}"/>
              </a:ext>
            </a:extLst>
          </p:cNvPr>
          <p:cNvSpPr txBox="1"/>
          <p:nvPr/>
        </p:nvSpPr>
        <p:spPr>
          <a:xfrm>
            <a:off x="7142860" y="2260300"/>
            <a:ext cx="42461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*Pour une utilisation ville &amp; périphérie urbaine </a:t>
            </a:r>
          </a:p>
        </p:txBody>
      </p: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8C11CC95-4964-2FED-C360-6A1036BCE47E}"/>
              </a:ext>
            </a:extLst>
          </p:cNvPr>
          <p:cNvGrpSpPr/>
          <p:nvPr/>
        </p:nvGrpSpPr>
        <p:grpSpPr>
          <a:xfrm>
            <a:off x="8300068" y="3465402"/>
            <a:ext cx="2785684" cy="2494038"/>
            <a:chOff x="-2310930" y="1763635"/>
            <a:chExt cx="2785684" cy="2494038"/>
          </a:xfrm>
          <a:solidFill>
            <a:schemeClr val="bg1"/>
          </a:solidFill>
        </p:grpSpPr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99B5708A-B473-CBD3-183F-D75B2B502ED0}"/>
                </a:ext>
              </a:extLst>
            </p:cNvPr>
            <p:cNvSpPr txBox="1"/>
            <p:nvPr/>
          </p:nvSpPr>
          <p:spPr>
            <a:xfrm>
              <a:off x="-2310930" y="3426676"/>
              <a:ext cx="278568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GES : -66%</a:t>
              </a:r>
            </a:p>
            <a:p>
              <a:pPr algn="ctr"/>
              <a:r>
                <a:rPr lang="fr-FR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 rapport à un véhicule électrique segment A </a:t>
              </a:r>
            </a:p>
          </p:txBody>
        </p:sp>
        <p:pic>
          <p:nvPicPr>
            <p:cNvPr id="39" name="Graphique 38" descr="Production avec un remplissage uni">
              <a:extLst>
                <a:ext uri="{FF2B5EF4-FFF2-40B4-BE49-F238E27FC236}">
                  <a16:creationId xmlns:a16="http://schemas.microsoft.com/office/drawing/2014/main" id="{B2320A0F-F510-6B23-2139-028663460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1682683" y="1763635"/>
              <a:ext cx="1529190" cy="1529190"/>
            </a:xfrm>
            <a:prstGeom prst="rect">
              <a:avLst/>
            </a:prstGeom>
          </p:spPr>
        </p:pic>
      </p:grp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DAE928ED-6CC8-80E3-2952-599ED7392C10}"/>
              </a:ext>
            </a:extLst>
          </p:cNvPr>
          <p:cNvGrpSpPr/>
          <p:nvPr/>
        </p:nvGrpSpPr>
        <p:grpSpPr>
          <a:xfrm>
            <a:off x="4240967" y="3518452"/>
            <a:ext cx="3318444" cy="2664126"/>
            <a:chOff x="3867451" y="3518452"/>
            <a:chExt cx="3318444" cy="2664126"/>
          </a:xfrm>
        </p:grpSpPr>
        <p:graphicFrame>
          <p:nvGraphicFramePr>
            <p:cNvPr id="56" name="Graphique 55">
              <a:extLst>
                <a:ext uri="{FF2B5EF4-FFF2-40B4-BE49-F238E27FC236}">
                  <a16:creationId xmlns:a16="http://schemas.microsoft.com/office/drawing/2014/main" id="{001EB763-8C22-E479-6C08-8D2C09C9072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16183443"/>
                </p:ext>
              </p:extLst>
            </p:nvPr>
          </p:nvGraphicFramePr>
          <p:xfrm>
            <a:off x="4599027" y="3518452"/>
            <a:ext cx="2349252" cy="245899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E556968F-4BD4-2194-8547-2C180B4EEB77}"/>
                </a:ext>
              </a:extLst>
            </p:cNvPr>
            <p:cNvSpPr txBox="1"/>
            <p:nvPr/>
          </p:nvSpPr>
          <p:spPr>
            <a:xfrm>
              <a:off x="3867451" y="3646642"/>
              <a:ext cx="19139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1701800" algn="r"/>
                </a:tabLst>
              </a:pPr>
              <a:r>
                <a:rPr lang="fr-FR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Mobilize Duo 	40% </a:t>
              </a:r>
            </a:p>
          </p:txBody>
        </p:sp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33F78D7D-74E4-205F-D2B0-809EBE82CF64}"/>
                </a:ext>
              </a:extLst>
            </p:cNvPr>
            <p:cNvSpPr txBox="1"/>
            <p:nvPr/>
          </p:nvSpPr>
          <p:spPr>
            <a:xfrm>
              <a:off x="3867452" y="3936158"/>
              <a:ext cx="19139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1701800" algn="r"/>
                </a:tabLst>
              </a:pPr>
              <a:r>
                <a:rPr lang="fr-FR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Standard 	20% </a:t>
              </a:r>
            </a:p>
          </p:txBody>
        </p:sp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7D1A7A7E-D6DB-956C-587B-3F6FFE54B5FE}"/>
                </a:ext>
              </a:extLst>
            </p:cNvPr>
            <p:cNvSpPr txBox="1"/>
            <p:nvPr/>
          </p:nvSpPr>
          <p:spPr>
            <a:xfrm>
              <a:off x="3871606" y="5920968"/>
              <a:ext cx="331428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1701800" algn="r"/>
                </a:tabLst>
              </a:pPr>
              <a:r>
                <a:rPr lang="fr-FR" sz="11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*sur la masse complète véhicule batterie comprise </a:t>
              </a:r>
            </a:p>
          </p:txBody>
        </p:sp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20D65B61-E49B-BB6C-40F7-4A7B51994B6A}"/>
              </a:ext>
            </a:extLst>
          </p:cNvPr>
          <p:cNvSpPr/>
          <p:nvPr/>
        </p:nvSpPr>
        <p:spPr>
          <a:xfrm>
            <a:off x="4240967" y="1133291"/>
            <a:ext cx="7148072" cy="144931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EEA96A78-2CC6-6639-CCA9-4A4B30064566}"/>
              </a:ext>
            </a:extLst>
          </p:cNvPr>
          <p:cNvSpPr txBox="1"/>
          <p:nvPr/>
        </p:nvSpPr>
        <p:spPr>
          <a:xfrm>
            <a:off x="4482741" y="968081"/>
            <a:ext cx="2540630" cy="338554"/>
          </a:xfrm>
          <a:prstGeom prst="rect">
            <a:avLst/>
          </a:prstGeom>
          <a:solidFill>
            <a:schemeClr val="tx1"/>
          </a:solidFill>
        </p:spPr>
        <p:txBody>
          <a:bodyPr wrap="square" anchor="ctr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Consommation électrique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A9339A92-60CE-C304-D9BD-57430732E47E}"/>
              </a:ext>
            </a:extLst>
          </p:cNvPr>
          <p:cNvSpPr/>
          <p:nvPr/>
        </p:nvSpPr>
        <p:spPr>
          <a:xfrm>
            <a:off x="4243802" y="3195286"/>
            <a:ext cx="3392257" cy="298729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C5854E81-976B-A5AC-892E-40CC94F3C354}"/>
              </a:ext>
            </a:extLst>
          </p:cNvPr>
          <p:cNvSpPr txBox="1"/>
          <p:nvPr/>
        </p:nvSpPr>
        <p:spPr>
          <a:xfrm>
            <a:off x="4482740" y="2891577"/>
            <a:ext cx="2122341" cy="584775"/>
          </a:xfrm>
          <a:prstGeom prst="rect">
            <a:avLst/>
          </a:prstGeom>
          <a:solidFill>
            <a:schemeClr val="tx1"/>
          </a:solidFill>
        </p:spPr>
        <p:txBody>
          <a:bodyPr wrap="square" anchor="ctr">
            <a:spAutoFit/>
          </a:bodyPr>
          <a:lstStyle>
            <a:defPPr>
              <a:defRPr lang="fr-FR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Matériaux issus de l’économie circulaire* 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F70F01D8-3EDC-0C9E-0E0A-4585FB383EBB}"/>
              </a:ext>
            </a:extLst>
          </p:cNvPr>
          <p:cNvSpPr/>
          <p:nvPr/>
        </p:nvSpPr>
        <p:spPr>
          <a:xfrm>
            <a:off x="7996782" y="3195286"/>
            <a:ext cx="3392257" cy="298729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25DA92B4-6A51-6CBE-28DC-27A99AB683D2}"/>
              </a:ext>
            </a:extLst>
          </p:cNvPr>
          <p:cNvSpPr txBox="1"/>
          <p:nvPr/>
        </p:nvSpPr>
        <p:spPr>
          <a:xfrm>
            <a:off x="8233336" y="2768466"/>
            <a:ext cx="2597282" cy="830997"/>
          </a:xfrm>
          <a:prstGeom prst="rect">
            <a:avLst/>
          </a:prstGeom>
          <a:solidFill>
            <a:schemeClr val="tx1"/>
          </a:solidFill>
        </p:spPr>
        <p:txBody>
          <a:bodyPr wrap="square" anchor="ctr">
            <a:spAutoFit/>
          </a:bodyPr>
          <a:lstStyle>
            <a:defPPr>
              <a:defRPr lang="fr-FR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Emissions de gaz à effet de serre pour la production </a:t>
            </a:r>
          </a:p>
        </p:txBody>
      </p:sp>
    </p:spTree>
    <p:extLst>
      <p:ext uri="{BB962C8B-B14F-4D97-AF65-F5344CB8AC3E}">
        <p14:creationId xmlns:p14="http://schemas.microsoft.com/office/powerpoint/2010/main" val="1871918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Espace réservé du texte 41">
            <a:extLst>
              <a:ext uri="{FF2B5EF4-FFF2-40B4-BE49-F238E27FC236}">
                <a16:creationId xmlns:a16="http://schemas.microsoft.com/office/drawing/2014/main" id="{97C75F61-B0AA-6203-8ECE-BA6EEC22BB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En Île-de-France, en remplaçant chaque voiture par une Duo, nous pourrions : 
- diviser par 2 les bouchons du mardi matin 
- étendre les forêts urbaines en plantant 1,5 million d’arbres
- ouvrir 3300km de pistes cyclables </a:t>
            </a:r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CFBFEBA-3A77-403C-6DF8-191114C27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Mobilize Duo &amp; Bento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A442B59-93C0-6764-6588-B95E2A0BD1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8525" y="919355"/>
            <a:ext cx="2717706" cy="492443"/>
          </a:xfrm>
        </p:spPr>
        <p:txBody>
          <a:bodyPr/>
          <a:lstStyle/>
          <a:p>
            <a:r>
              <a:rPr lang="fr-FR" dirty="0">
                <a:latin typeface="Arial" panose="020B0604020202020204" pitchFamily="34" charset="0"/>
              </a:rPr>
              <a:t>Reduction de l’ENCOMBREMENT</a:t>
            </a:r>
          </a:p>
        </p:txBody>
      </p:sp>
    </p:spTree>
    <p:extLst>
      <p:ext uri="{BB962C8B-B14F-4D97-AF65-F5344CB8AC3E}">
        <p14:creationId xmlns:p14="http://schemas.microsoft.com/office/powerpoint/2010/main" val="3475804243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/>
            </p:par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7E357424-2D9F-05ED-7522-A71E7AE161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-228600"/>
            <a:r>
              <a:rPr lang="fr-FR" dirty="0"/>
              <a:t>Une solution digitalisée de partage de véhicules.</a:t>
            </a:r>
          </a:p>
          <a:p>
            <a:pPr indent="-228600"/>
            <a:endParaRPr lang="fr-FR" dirty="0"/>
          </a:p>
          <a:p>
            <a:pPr indent="-228600"/>
            <a:r>
              <a:rPr lang="fr-FR" dirty="0"/>
              <a:t>Duo &amp; Bento sont compatibles nativement. </a:t>
            </a:r>
          </a:p>
          <a:p>
            <a:pPr indent="-228600"/>
            <a:r>
              <a:rPr lang="fr-FR" dirty="0"/>
              <a:t>Adaptable également sur des véhicules existants ou une nouvelle flotte et entièrement paramétrable (utilisateurs, durée, usage privé, etc.).</a:t>
            </a:r>
          </a:p>
          <a:p>
            <a:pPr indent="-228600"/>
            <a:endParaRPr lang="fr-FR" dirty="0"/>
          </a:p>
          <a:p>
            <a:pPr indent="-228600"/>
            <a:r>
              <a:rPr lang="fr-FR" dirty="0"/>
              <a:t>Technologie glide.io qui développe des outils numériques pour gestion des flottes (contrôle des accès, flux de données etc…).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E44BF9D-5605-EEDB-0D5E-B1787EF85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27" y="398001"/>
            <a:ext cx="2717709" cy="492443"/>
          </a:xfrm>
        </p:spPr>
        <p:txBody>
          <a:bodyPr/>
          <a:lstStyle/>
          <a:p>
            <a:r>
              <a:rPr lang="fr-FR" dirty="0"/>
              <a:t>Mobilize Share</a:t>
            </a:r>
            <a:br>
              <a:rPr lang="fr-FR" dirty="0"/>
            </a:b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00F3C60-A51F-D71C-447A-CECD54541E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8525" y="613900"/>
            <a:ext cx="2717706" cy="246221"/>
          </a:xfrm>
        </p:spPr>
        <p:txBody>
          <a:bodyPr/>
          <a:lstStyle/>
          <a:p>
            <a:r>
              <a:rPr lang="fr-FR" dirty="0">
                <a:latin typeface="Arial" panose="020B0604020202020204" pitchFamily="34" charset="0"/>
              </a:rPr>
              <a:t>Duo &amp; Bento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A152587-F3A6-0127-F73B-A578CDBB92A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87" b="95215" l="3223" r="97656">
                        <a14:foregroundMark x1="24219" y1="26074" x2="14746" y2="31445"/>
                        <a14:foregroundMark x1="14746" y1="31445" x2="2930" y2="44727"/>
                        <a14:foregroundMark x1="2930" y1="44727" x2="293" y2="54395"/>
                        <a14:foregroundMark x1="293" y1="54395" x2="1855" y2="73535"/>
                        <a14:foregroundMark x1="1855" y1="73535" x2="6250" y2="80469"/>
                        <a14:foregroundMark x1="6250" y1="80469" x2="42383" y2="95605"/>
                        <a14:foregroundMark x1="42383" y1="95605" x2="51172" y2="94141"/>
                        <a14:foregroundMark x1="51172" y1="94141" x2="98730" y2="59473"/>
                        <a14:foregroundMark x1="98730" y1="59473" x2="97559" y2="23438"/>
                        <a14:foregroundMark x1="97559" y1="23438" x2="90527" y2="17188"/>
                        <a14:foregroundMark x1="67613" y1="8566" x2="51855" y2="2637"/>
                        <a14:foregroundMark x1="90527" y1="17188" x2="74478" y2="11149"/>
                        <a14:foregroundMark x1="51855" y1="2637" x2="46225" y2="5564"/>
                        <a14:foregroundMark x1="33624" y1="15259" x2="18652" y2="30859"/>
                        <a14:foregroundMark x1="37289" y1="11442" x2="36013" y2="12771"/>
                        <a14:foregroundMark x1="18652" y1="30859" x2="17188" y2="29883"/>
                        <a14:foregroundMark x1="5762" y1="38086" x2="3223" y2="57129"/>
                        <a14:foregroundMark x1="3223" y1="57129" x2="14648" y2="62988"/>
                        <a14:foregroundMark x1="14648" y1="62988" x2="23730" y2="48926"/>
                        <a14:foregroundMark x1="23730" y1="48926" x2="22656" y2="45703"/>
                        <a14:foregroundMark x1="37891" y1="93164" x2="55058" y2="94931"/>
                        <a14:foregroundMark x1="97656" y1="25586" x2="96582" y2="59668"/>
                        <a14:backgroundMark x1="57227" y1="95020" x2="57227" y2="95020"/>
                        <a14:backgroundMark x1="57813" y1="95020" x2="55957" y2="96289"/>
                        <a14:backgroundMark x1="74805" y1="11816" x2="71582" y2="10156"/>
                        <a14:backgroundMark x1="75000" y1="12109" x2="67578" y2="8496"/>
                        <a14:backgroundMark x1="46582" y1="5762" x2="45801" y2="7031"/>
                        <a14:backgroundMark x1="53613" y1="5273" x2="52148" y2="6152"/>
                        <a14:backgroundMark x1="42773" y1="6348" x2="43262" y2="10156"/>
                        <a14:backgroundMark x1="40723" y1="7227" x2="41113" y2="9766"/>
                        <a14:backgroundMark x1="38965" y1="8691" x2="38965" y2="9277"/>
                        <a14:backgroundMark x1="38965" y1="9277" x2="38770" y2="10156"/>
                        <a14:backgroundMark x1="34082" y1="13770" x2="35840" y2="14355"/>
                        <a14:backgroundMark x1="38184" y1="9961" x2="38965" y2="108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00246" y="1733330"/>
            <a:ext cx="4209142" cy="4209142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43C0BE39-5B09-C798-D3AE-8F1D43BC8EF2}"/>
              </a:ext>
            </a:extLst>
          </p:cNvPr>
          <p:cNvSpPr txBox="1"/>
          <p:nvPr/>
        </p:nvSpPr>
        <p:spPr>
          <a:xfrm>
            <a:off x="8812254" y="1255767"/>
            <a:ext cx="1397001" cy="64633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Sites industriels 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EDD204B3-E24B-D27F-3FD1-8B6FF0BE9AC2}"/>
              </a:ext>
            </a:extLst>
          </p:cNvPr>
          <p:cNvSpPr/>
          <p:nvPr/>
        </p:nvSpPr>
        <p:spPr>
          <a:xfrm>
            <a:off x="9113425" y="1852338"/>
            <a:ext cx="794658" cy="602460"/>
          </a:xfrm>
          <a:prstGeom prst="ellipse">
            <a:avLst/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DD549DC6-04B6-6ED7-0941-5549B3191B77}"/>
              </a:ext>
            </a:extLst>
          </p:cNvPr>
          <p:cNvSpPr txBox="1"/>
          <p:nvPr/>
        </p:nvSpPr>
        <p:spPr>
          <a:xfrm>
            <a:off x="8511082" y="5198986"/>
            <a:ext cx="1397001" cy="307777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Zone rurale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2B8D300D-C03C-EF85-BA8C-8D7CA3540F65}"/>
              </a:ext>
            </a:extLst>
          </p:cNvPr>
          <p:cNvSpPr/>
          <p:nvPr/>
        </p:nvSpPr>
        <p:spPr>
          <a:xfrm>
            <a:off x="8480559" y="4780000"/>
            <a:ext cx="1458046" cy="1105400"/>
          </a:xfrm>
          <a:prstGeom prst="ellipse">
            <a:avLst/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2EBA6C45-2F9B-EA01-38C1-6DE2DFBEAD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1146" t="1250" r="7396" b="81968"/>
          <a:stretch/>
        </p:blipFill>
        <p:spPr>
          <a:xfrm>
            <a:off x="5820594" y="2918895"/>
            <a:ext cx="1397001" cy="852542"/>
          </a:xfrm>
          <a:prstGeom prst="rect">
            <a:avLst/>
          </a:prstGeom>
        </p:spPr>
      </p:pic>
      <p:cxnSp>
        <p:nvCxnSpPr>
          <p:cNvPr id="28" name="Connecteur : en angle 27">
            <a:extLst>
              <a:ext uri="{FF2B5EF4-FFF2-40B4-BE49-F238E27FC236}">
                <a16:creationId xmlns:a16="http://schemas.microsoft.com/office/drawing/2014/main" id="{45405DF7-1DEA-4CDC-112E-BC285D82FB16}"/>
              </a:ext>
            </a:extLst>
          </p:cNvPr>
          <p:cNvCxnSpPr>
            <a:cxnSpLocks/>
            <a:stCxn id="26" idx="0"/>
            <a:endCxn id="22" idx="2"/>
          </p:cNvCxnSpPr>
          <p:nvPr/>
        </p:nvCxnSpPr>
        <p:spPr>
          <a:xfrm rot="5400000" flipH="1" flipV="1">
            <a:off x="7433597" y="1239067"/>
            <a:ext cx="765327" cy="2594330"/>
          </a:xfrm>
          <a:prstGeom prst="bentConnector2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 : en angle 28">
            <a:extLst>
              <a:ext uri="{FF2B5EF4-FFF2-40B4-BE49-F238E27FC236}">
                <a16:creationId xmlns:a16="http://schemas.microsoft.com/office/drawing/2014/main" id="{91B01285-D44F-D3DC-174F-1AC6366EA1A3}"/>
              </a:ext>
            </a:extLst>
          </p:cNvPr>
          <p:cNvCxnSpPr>
            <a:cxnSpLocks/>
            <a:stCxn id="26" idx="2"/>
            <a:endCxn id="24" idx="1"/>
          </p:cNvCxnSpPr>
          <p:nvPr/>
        </p:nvCxnSpPr>
        <p:spPr>
          <a:xfrm rot="16200000" flipH="1">
            <a:off x="6724369" y="3566162"/>
            <a:ext cx="1581438" cy="1991987"/>
          </a:xfrm>
          <a:prstGeom prst="bentConnector2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>
            <a:extLst>
              <a:ext uri="{FF2B5EF4-FFF2-40B4-BE49-F238E27FC236}">
                <a16:creationId xmlns:a16="http://schemas.microsoft.com/office/drawing/2014/main" id="{10990EB9-2813-F8C6-FC42-4E14B6AF0C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4549" y="5198986"/>
            <a:ext cx="1486820" cy="102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7655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7491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B04755ED-EA6E-9E3E-639F-ED91D47B695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22638" b="22638"/>
          <a:stretch/>
        </p:blipFill>
        <p:spPr>
          <a:xfrm>
            <a:off x="449263" y="-1"/>
            <a:ext cx="11742737" cy="6426197"/>
          </a:xfrm>
        </p:spPr>
      </p:pic>
      <p:sp>
        <p:nvSpPr>
          <p:cNvPr id="12" name="Titre 11">
            <a:extLst>
              <a:ext uri="{FF2B5EF4-FFF2-40B4-BE49-F238E27FC236}">
                <a16:creationId xmlns:a16="http://schemas.microsoft.com/office/drawing/2014/main" id="{C3F79D42-1E09-3A51-B8CA-A1153C7BF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25" y="398463"/>
            <a:ext cx="3996860" cy="738664"/>
          </a:xfrm>
        </p:spPr>
        <p:txBody>
          <a:bodyPr/>
          <a:lstStyle/>
          <a:p>
            <a:r>
              <a:rPr lang="fr-FR" dirty="0">
                <a:solidFill>
                  <a:schemeClr val="accent1"/>
                </a:solidFill>
              </a:rPr>
              <a:t>La voiture électrique peut-elle être </a:t>
            </a:r>
            <a:r>
              <a:rPr lang="fr-FR" dirty="0" err="1">
                <a:solidFill>
                  <a:schemeClr val="accent1"/>
                </a:solidFill>
              </a:rPr>
              <a:t>low</a:t>
            </a:r>
            <a:r>
              <a:rPr lang="fr-FR" dirty="0">
                <a:solidFill>
                  <a:schemeClr val="accent1"/>
                </a:solidFill>
              </a:rPr>
              <a:t> </a:t>
            </a:r>
            <a:r>
              <a:rPr lang="fr-FR" dirty="0" err="1">
                <a:solidFill>
                  <a:schemeClr val="accent1"/>
                </a:solidFill>
              </a:rPr>
              <a:t>cost</a:t>
            </a:r>
            <a:r>
              <a:rPr lang="fr-FR" dirty="0">
                <a:solidFill>
                  <a:schemeClr val="accent1"/>
                </a:solidFill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567269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38571166-31E4-889C-471C-24E0BB72D7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1700" y="1279525"/>
            <a:ext cx="4516435" cy="4714875"/>
          </a:xfrm>
        </p:spPr>
        <p:txBody>
          <a:bodyPr anchor="b"/>
          <a:lstStyle/>
          <a:p>
            <a:r>
              <a:rPr lang="fr-FR" dirty="0"/>
              <a:t>6 défis à relever pour les acteurs européens du secteur de l’industrie automobile : </a:t>
            </a:r>
          </a:p>
          <a:p>
            <a:pPr marL="114300" indent="-342900">
              <a:buFont typeface="+mj-lt"/>
              <a:buAutoNum type="arabicPeriod"/>
            </a:pPr>
            <a:r>
              <a:rPr lang="fr-FR" dirty="0"/>
              <a:t>La décarbonation </a:t>
            </a:r>
          </a:p>
          <a:p>
            <a:pPr marL="114300" indent="-342900">
              <a:buFont typeface="+mj-lt"/>
              <a:buAutoNum type="arabicPeriod"/>
            </a:pPr>
            <a:r>
              <a:rPr lang="fr-FR" dirty="0"/>
              <a:t>La révolution digitale </a:t>
            </a:r>
          </a:p>
          <a:p>
            <a:pPr marL="114300" indent="-342900">
              <a:buFont typeface="+mj-lt"/>
              <a:buAutoNum type="arabicPeriod"/>
            </a:pPr>
            <a:r>
              <a:rPr lang="fr-FR" dirty="0"/>
              <a:t>Les réglementations </a:t>
            </a:r>
          </a:p>
          <a:p>
            <a:pPr marL="114300" indent="-342900">
              <a:buFont typeface="+mj-lt"/>
              <a:buAutoNum type="arabicPeriod"/>
            </a:pPr>
            <a:r>
              <a:rPr lang="fr-FR" dirty="0"/>
              <a:t>La volatilité technologique </a:t>
            </a:r>
          </a:p>
          <a:p>
            <a:pPr marL="114300" indent="-342900">
              <a:buFont typeface="+mj-lt"/>
              <a:buAutoNum type="arabicPeriod"/>
            </a:pPr>
            <a:r>
              <a:rPr lang="fr-FR" dirty="0"/>
              <a:t>La volatilité des prix </a:t>
            </a:r>
          </a:p>
          <a:p>
            <a:pPr marL="114300" indent="-342900">
              <a:buFont typeface="+mj-lt"/>
              <a:buAutoNum type="arabicPeriod"/>
            </a:pPr>
            <a:r>
              <a:rPr lang="fr-FR" dirty="0"/>
              <a:t>La formation des salariés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C962C514-069D-D029-5834-AA936DBC46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80101" y="1279525"/>
            <a:ext cx="5829286" cy="4714875"/>
          </a:xfrm>
        </p:spPr>
        <p:txBody>
          <a:bodyPr anchor="b"/>
          <a:lstStyle/>
          <a:p>
            <a:pPr marL="342900" indent="-342900">
              <a:buFont typeface="+mj-lt"/>
              <a:buAutoNum type="arabicPeriod"/>
            </a:pPr>
            <a:r>
              <a:rPr lang="fr-FR" sz="1800" dirty="0">
                <a:latin typeface="Arial" panose="020B0604020202020204" pitchFamily="34" charset="0"/>
              </a:rPr>
              <a:t>252 mds € investis entre 2022 et 2024 pour décarboner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800" dirty="0">
                <a:latin typeface="Arial" panose="020B0604020202020204" pitchFamily="34" charset="0"/>
              </a:rPr>
              <a:t>Le software doit représenter 40% des coûts d’ici à 2030 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800" dirty="0">
                <a:latin typeface="Arial" panose="020B0604020202020204" pitchFamily="34" charset="0"/>
              </a:rPr>
              <a:t>Impact réglementaire depuis les années 90 : </a:t>
            </a:r>
            <a:br>
              <a:rPr lang="fr-FR" sz="1800" dirty="0">
                <a:latin typeface="Arial" panose="020B0604020202020204" pitchFamily="34" charset="0"/>
              </a:rPr>
            </a:br>
            <a:r>
              <a:rPr lang="fr-FR" sz="1800" dirty="0">
                <a:latin typeface="Arial" panose="020B0604020202020204" pitchFamily="34" charset="0"/>
              </a:rPr>
              <a:t>poids des véhicules +60%</a:t>
            </a:r>
            <a:br>
              <a:rPr lang="fr-FR" sz="1800" dirty="0">
                <a:latin typeface="Arial" panose="020B0604020202020204" pitchFamily="34" charset="0"/>
              </a:rPr>
            </a:br>
            <a:r>
              <a:rPr lang="fr-FR" sz="1800" dirty="0">
                <a:latin typeface="Arial" panose="020B0604020202020204" pitchFamily="34" charset="0"/>
              </a:rPr>
              <a:t>prix des véhicules +50%</a:t>
            </a: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C3F79D42-1E09-3A51-B8CA-A1153C7BF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27" y="398001"/>
            <a:ext cx="10810874" cy="246221"/>
          </a:xfrm>
        </p:spPr>
        <p:txBody>
          <a:bodyPr/>
          <a:lstStyle/>
          <a:p>
            <a:r>
              <a:rPr lang="fr-FR" dirty="0"/>
              <a:t>La voiture électrique peut-elle être </a:t>
            </a:r>
            <a:r>
              <a:rPr lang="fr-FR" dirty="0" err="1"/>
              <a:t>low</a:t>
            </a:r>
            <a:r>
              <a:rPr lang="fr-FR" dirty="0"/>
              <a:t> </a:t>
            </a:r>
            <a:r>
              <a:rPr lang="fr-FR" dirty="0" err="1"/>
              <a:t>cost</a:t>
            </a:r>
            <a:r>
              <a:rPr lang="fr-FR" dirty="0"/>
              <a:t> ?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613C687B-7174-7CDD-B413-16AA9A989D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8525" y="613900"/>
            <a:ext cx="10810862" cy="221599"/>
          </a:xfrm>
        </p:spPr>
        <p:txBody>
          <a:bodyPr/>
          <a:lstStyle/>
          <a:p>
            <a:r>
              <a:rPr lang="fr-FR" sz="1800" dirty="0">
                <a:latin typeface="Arial" panose="020B0604020202020204" pitchFamily="34" charset="0"/>
              </a:rPr>
              <a:t>« Lettre à l’Europe. » - L. De MEO – DG. Renault Group – Mars 2024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D80C05D-6A6A-0616-62E9-487C0B11E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3169" y="398001"/>
            <a:ext cx="1846218" cy="184621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5929288-2DD1-6B08-9DF9-19E801C17728}"/>
              </a:ext>
            </a:extLst>
          </p:cNvPr>
          <p:cNvSpPr txBox="1"/>
          <p:nvPr/>
        </p:nvSpPr>
        <p:spPr>
          <a:xfrm>
            <a:off x="9863169" y="1905665"/>
            <a:ext cx="23744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diagnostic</a:t>
            </a:r>
          </a:p>
        </p:txBody>
      </p:sp>
    </p:spTree>
    <p:extLst>
      <p:ext uri="{BB962C8B-B14F-4D97-AF65-F5344CB8AC3E}">
        <p14:creationId xmlns:p14="http://schemas.microsoft.com/office/powerpoint/2010/main" val="212410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4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6FA77A7-9621-D19C-0275-424D9D4B09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3169" y="398001"/>
            <a:ext cx="1846218" cy="1846218"/>
          </a:xfrm>
          <a:prstGeom prst="rect">
            <a:avLst/>
          </a:prstGeom>
        </p:spPr>
      </p:pic>
      <p:sp>
        <p:nvSpPr>
          <p:cNvPr id="38" name="Espace réservé du texte 37">
            <a:extLst>
              <a:ext uri="{FF2B5EF4-FFF2-40B4-BE49-F238E27FC236}">
                <a16:creationId xmlns:a16="http://schemas.microsoft.com/office/drawing/2014/main" id="{79C3E066-1BE4-004A-579F-DF34B2BB5B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Renouer avec les fondements de l’industrie automobile : le développement massif de petites voitures destinées aux usages urbains et à la livraison du dernier kilomètre.</a:t>
            </a:r>
          </a:p>
          <a:p>
            <a:endParaRPr lang="fr-FR" dirty="0"/>
          </a:p>
          <a:p>
            <a:r>
              <a:rPr lang="fr-FR" dirty="0"/>
              <a:t>Sur 20 ans, les classes moyennes se détournent de la voiture.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9CB949C-5B68-BD9D-C9AA-E7610F76C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27" y="398001"/>
            <a:ext cx="2717709" cy="984885"/>
          </a:xfrm>
        </p:spPr>
        <p:txBody>
          <a:bodyPr/>
          <a:lstStyle/>
          <a:p>
            <a:r>
              <a:rPr lang="fr-FR"/>
              <a:t>La voiture électrique peut-elle être low cost ?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A0A0BCD-96F7-8664-F3F6-57F831D382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8525" y="1413222"/>
            <a:ext cx="2717706" cy="590931"/>
          </a:xfrm>
        </p:spPr>
        <p:txBody>
          <a:bodyPr/>
          <a:lstStyle/>
          <a:p>
            <a:r>
              <a:rPr lang="fr-FR" sz="1600" dirty="0">
                <a:latin typeface="Arial" panose="020B0604020202020204" pitchFamily="34" charset="0"/>
              </a:rPr>
              <a:t>« </a:t>
            </a:r>
            <a:r>
              <a:rPr lang="fr-FR" sz="1600" i="1" dirty="0">
                <a:latin typeface="Arial" panose="020B0604020202020204" pitchFamily="34" charset="0"/>
              </a:rPr>
              <a:t>Lettre à l’Europe. </a:t>
            </a:r>
            <a:r>
              <a:rPr lang="fr-FR" sz="1600" dirty="0">
                <a:latin typeface="Arial" panose="020B0604020202020204" pitchFamily="34" charset="0"/>
              </a:rPr>
              <a:t>» - L. De MEO – DG. Renault Group – Mars 2024 </a:t>
            </a:r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0F54E416-5E17-0EBC-7FD7-94B83832A0C7}"/>
              </a:ext>
            </a:extLst>
          </p:cNvPr>
          <p:cNvGrpSpPr/>
          <p:nvPr/>
        </p:nvGrpSpPr>
        <p:grpSpPr>
          <a:xfrm rot="5400000">
            <a:off x="7300858" y="2787168"/>
            <a:ext cx="2252868" cy="4099277"/>
            <a:chOff x="2322552" y="3488184"/>
            <a:chExt cx="2252868" cy="4099277"/>
          </a:xfrm>
        </p:grpSpPr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99F4D564-E4C0-343E-6A07-DB380A3948FD}"/>
                </a:ext>
              </a:extLst>
            </p:cNvPr>
            <p:cNvGrpSpPr/>
            <p:nvPr/>
          </p:nvGrpSpPr>
          <p:grpSpPr>
            <a:xfrm>
              <a:off x="2322552" y="3573992"/>
              <a:ext cx="1653257" cy="1048891"/>
              <a:chOff x="1079864" y="4764617"/>
              <a:chExt cx="1653257" cy="1048891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7066BC0-F061-FF84-9DDB-3182F87FAEC3}"/>
                  </a:ext>
                </a:extLst>
              </p:cNvPr>
              <p:cNvSpPr/>
              <p:nvPr/>
            </p:nvSpPr>
            <p:spPr>
              <a:xfrm>
                <a:off x="1184366" y="5448617"/>
                <a:ext cx="409286" cy="36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A15AE55-6975-8B87-6654-659B958D07B5}"/>
                  </a:ext>
                </a:extLst>
              </p:cNvPr>
              <p:cNvSpPr/>
              <p:nvPr/>
            </p:nvSpPr>
            <p:spPr>
              <a:xfrm>
                <a:off x="1184370" y="4908617"/>
                <a:ext cx="409287" cy="900000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D31B8B8-39AE-7A0A-CF3F-6D717BE28CF8}"/>
                  </a:ext>
                </a:extLst>
              </p:cNvPr>
              <p:cNvSpPr/>
              <p:nvPr/>
            </p:nvSpPr>
            <p:spPr>
              <a:xfrm>
                <a:off x="1698284" y="5448617"/>
                <a:ext cx="409286" cy="360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3E66D87-491C-B0F5-ADFD-F1B0A4335B43}"/>
                  </a:ext>
                </a:extLst>
              </p:cNvPr>
              <p:cNvSpPr/>
              <p:nvPr/>
            </p:nvSpPr>
            <p:spPr>
              <a:xfrm>
                <a:off x="2218418" y="5448617"/>
                <a:ext cx="409286" cy="360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C59CD7E-2A38-79D9-F6CA-4DBA5C172039}"/>
                  </a:ext>
                </a:extLst>
              </p:cNvPr>
              <p:cNvSpPr/>
              <p:nvPr/>
            </p:nvSpPr>
            <p:spPr>
              <a:xfrm>
                <a:off x="1691128" y="4764617"/>
                <a:ext cx="409286" cy="104400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618B671-97BB-42AB-1476-80A48484F230}"/>
                  </a:ext>
                </a:extLst>
              </p:cNvPr>
              <p:cNvSpPr/>
              <p:nvPr/>
            </p:nvSpPr>
            <p:spPr>
              <a:xfrm>
                <a:off x="2220237" y="5304617"/>
                <a:ext cx="409286" cy="504000"/>
              </a:xfrm>
              <a:prstGeom prst="rect">
                <a:avLst/>
              </a:prstGeom>
              <a:noFill/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5" name="Connecteur droit avec flèche 14">
                <a:extLst>
                  <a:ext uri="{FF2B5EF4-FFF2-40B4-BE49-F238E27FC236}">
                    <a16:creationId xmlns:a16="http://schemas.microsoft.com/office/drawing/2014/main" id="{A55C65A8-5350-4E14-E690-310053CC9047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906493" y="4986879"/>
                <a:ext cx="0" cy="1653257"/>
              </a:xfrm>
              <a:prstGeom prst="straightConnector1">
                <a:avLst/>
              </a:prstGeom>
              <a:ln w="38100"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4FBDE67E-6BA8-414B-53AC-4F101584C44D}"/>
                </a:ext>
              </a:extLst>
            </p:cNvPr>
            <p:cNvSpPr txBox="1"/>
            <p:nvPr/>
          </p:nvSpPr>
          <p:spPr>
            <a:xfrm rot="16200000">
              <a:off x="3209890" y="4392049"/>
              <a:ext cx="22693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Base 100 2004</a:t>
              </a:r>
            </a:p>
            <a:p>
              <a:pPr algn="r"/>
              <a:r>
                <a:rPr lang="fr-FR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Variation 2023</a:t>
              </a: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71AB44B7-F5B7-A71A-C691-9E7F4CE56AF0}"/>
                </a:ext>
              </a:extLst>
            </p:cNvPr>
            <p:cNvSpPr txBox="1"/>
            <p:nvPr/>
          </p:nvSpPr>
          <p:spPr>
            <a:xfrm rot="16200000">
              <a:off x="1397618" y="5840664"/>
              <a:ext cx="24585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Prix moyen citadine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36FB0385-E577-B079-6DB7-304F9F30BE3F}"/>
                </a:ext>
              </a:extLst>
            </p:cNvPr>
            <p:cNvSpPr txBox="1"/>
            <p:nvPr/>
          </p:nvSpPr>
          <p:spPr>
            <a:xfrm rot="16200000">
              <a:off x="1742231" y="6014798"/>
              <a:ext cx="28067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Budget annuel mobilité </a:t>
              </a: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F700D59A-EBDB-FF6F-99C2-9A207AD29914}"/>
                </a:ext>
              </a:extLst>
            </p:cNvPr>
            <p:cNvSpPr txBox="1"/>
            <p:nvPr/>
          </p:nvSpPr>
          <p:spPr>
            <a:xfrm rot="16200000">
              <a:off x="2687519" y="5587382"/>
              <a:ext cx="19519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Salaire moyen</a:t>
              </a: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AEB34BA1-CA90-E527-9E8F-B3A22CF518EC}"/>
                </a:ext>
              </a:extLst>
            </p:cNvPr>
            <p:cNvSpPr txBox="1"/>
            <p:nvPr/>
          </p:nvSpPr>
          <p:spPr>
            <a:xfrm rot="16200000">
              <a:off x="2822545" y="3736857"/>
              <a:ext cx="60106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6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x2,9</a:t>
              </a: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C7B57443-1DA8-71F2-9C35-9C05C7EAF47C}"/>
                </a:ext>
              </a:extLst>
            </p:cNvPr>
            <p:cNvSpPr txBox="1"/>
            <p:nvPr/>
          </p:nvSpPr>
          <p:spPr>
            <a:xfrm rot="16200000">
              <a:off x="2315779" y="3824580"/>
              <a:ext cx="60106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x2,5</a:t>
              </a:r>
              <a:endParaRPr lang="fr-FR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FDAF5112-7012-9D33-0901-12B0B8C04CB3}"/>
                </a:ext>
              </a:extLst>
            </p:cNvPr>
            <p:cNvSpPr txBox="1"/>
            <p:nvPr/>
          </p:nvSpPr>
          <p:spPr>
            <a:xfrm rot="16200000">
              <a:off x="3349790" y="3644185"/>
              <a:ext cx="60106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x1,4</a:t>
              </a:r>
            </a:p>
          </p:txBody>
        </p:sp>
      </p:grpSp>
      <p:sp>
        <p:nvSpPr>
          <p:cNvPr id="62" name="ZoneTexte 61">
            <a:extLst>
              <a:ext uri="{FF2B5EF4-FFF2-40B4-BE49-F238E27FC236}">
                <a16:creationId xmlns:a16="http://schemas.microsoft.com/office/drawing/2014/main" id="{8EE51AB3-83AF-16CD-75B8-EFD7C68E1739}"/>
              </a:ext>
            </a:extLst>
          </p:cNvPr>
          <p:cNvSpPr txBox="1"/>
          <p:nvPr/>
        </p:nvSpPr>
        <p:spPr>
          <a:xfrm>
            <a:off x="9863169" y="1905665"/>
            <a:ext cx="23744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recommandations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A44A84-24C5-AE52-7E7A-C24EA5943164}"/>
              </a:ext>
            </a:extLst>
          </p:cNvPr>
          <p:cNvSpPr/>
          <p:nvPr/>
        </p:nvSpPr>
        <p:spPr>
          <a:xfrm>
            <a:off x="6536987" y="3429000"/>
            <a:ext cx="4387175" cy="269035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491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586D98B1-1D25-4B18-8597-31A659314137}"/>
              </a:ext>
            </a:extLst>
          </p:cNvPr>
          <p:cNvSpPr txBox="1"/>
          <p:nvPr/>
        </p:nvSpPr>
        <p:spPr>
          <a:xfrm>
            <a:off x="4999930" y="6535525"/>
            <a:ext cx="6096000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n-GB" altLang="ja-JP" sz="1200" dirty="0">
                <a:latin typeface="Renault Group Light"/>
              </a:rPr>
              <a:t>Source :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enault Group Light"/>
                <a:ea typeface="MS PGothic"/>
                <a:cs typeface="+mn-cs"/>
              </a:rPr>
              <a:t>DLR-LEVA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Renault Group Light"/>
                <a:ea typeface="MS PGothic"/>
                <a:cs typeface="+mn-cs"/>
              </a:rPr>
              <a:t>analysis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enault Group Light"/>
                <a:ea typeface="MS PGothic"/>
                <a:cs typeface="+mn-cs"/>
              </a:rPr>
              <a:t> for EU, 2022</a:t>
            </a:r>
            <a:endParaRPr lang="fr-FR" sz="1200" dirty="0">
              <a:latin typeface="Renault Group Light"/>
            </a:endParaRPr>
          </a:p>
        </p:txBody>
      </p:sp>
      <p:sp>
        <p:nvSpPr>
          <p:cNvPr id="17" name="Titre 16">
            <a:extLst>
              <a:ext uri="{FF2B5EF4-FFF2-40B4-BE49-F238E27FC236}">
                <a16:creationId xmlns:a16="http://schemas.microsoft.com/office/drawing/2014/main" id="{C3D902D3-36FB-4FA6-4FEB-298BBECA5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91440" bIns="0" rtlCol="0" anchor="t">
            <a:spAutoFit/>
          </a:bodyPr>
          <a:lstStyle/>
          <a:p>
            <a:r>
              <a:rPr lang="fr-FR"/>
              <a:t>Un potentiel de substitution des usages voitures par des modes doux extrêmement élevé en théorie</a:t>
            </a:r>
            <a:endParaRPr lang="fr-FR" dirty="0"/>
          </a:p>
        </p:txBody>
      </p:sp>
      <p:pic>
        <p:nvPicPr>
          <p:cNvPr id="10" name="Espace réservé pour une image  9">
            <a:extLst>
              <a:ext uri="{FF2B5EF4-FFF2-40B4-BE49-F238E27FC236}">
                <a16:creationId xmlns:a16="http://schemas.microsoft.com/office/drawing/2014/main" id="{14740B1E-5B7E-A919-CA17-C47126905B8F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/>
          <a:srcRect l="-237" r="-237"/>
          <a:stretch/>
        </p:blipFill>
        <p:spPr>
          <a:xfrm>
            <a:off x="238126" y="1011852"/>
            <a:ext cx="11209337" cy="537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4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6FA77A7-9621-D19C-0275-424D9D4B09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3169" y="398001"/>
            <a:ext cx="1846218" cy="184621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9CB949C-5B68-BD9D-C9AA-E7610F76C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La voiture électrique peut-elle être low cost ?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A0A0BCD-96F7-8664-F3F6-57F831D382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8525" y="613900"/>
            <a:ext cx="10810862" cy="221599"/>
          </a:xfrm>
        </p:spPr>
        <p:txBody>
          <a:bodyPr/>
          <a:lstStyle/>
          <a:p>
            <a:r>
              <a:rPr lang="fr-FR" sz="1800" dirty="0">
                <a:latin typeface="Arial" panose="020B0604020202020204" pitchFamily="34" charset="0"/>
              </a:rPr>
              <a:t>« </a:t>
            </a:r>
            <a:r>
              <a:rPr lang="fr-FR" sz="1800" i="1" dirty="0">
                <a:latin typeface="Arial" panose="020B0604020202020204" pitchFamily="34" charset="0"/>
              </a:rPr>
              <a:t>Lettre à l’Europe. </a:t>
            </a:r>
            <a:r>
              <a:rPr lang="fr-FR" sz="1800" dirty="0">
                <a:latin typeface="Arial" panose="020B0604020202020204" pitchFamily="34" charset="0"/>
              </a:rPr>
              <a:t>» - L. De MEO – DG. Renault Group – Mars 2024 </a:t>
            </a:r>
          </a:p>
        </p:txBody>
      </p:sp>
      <p:sp>
        <p:nvSpPr>
          <p:cNvPr id="38" name="Espace réservé du texte 37">
            <a:extLst>
              <a:ext uri="{FF2B5EF4-FFF2-40B4-BE49-F238E27FC236}">
                <a16:creationId xmlns:a16="http://schemas.microsoft.com/office/drawing/2014/main" id="{79C3E066-1BE4-004A-579F-DF34B2BB5B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anchor="b"/>
          <a:lstStyle/>
          <a:p>
            <a:r>
              <a:rPr lang="fr-FR" dirty="0"/>
              <a:t>Les réglementations européennes (sécurité, émissions…) ont impacté négativement la profitabilité du segment des petites voitures. Leurs ventes ont baissé de 40% en vingt ans.</a:t>
            </a:r>
          </a:p>
          <a:p>
            <a:endParaRPr lang="fr-FR" dirty="0"/>
          </a:p>
          <a:p>
            <a:r>
              <a:rPr lang="fr-FR" dirty="0"/>
              <a:t>S’inspirer du concept des «</a:t>
            </a:r>
            <a:r>
              <a:rPr lang="fr-FR" dirty="0" err="1"/>
              <a:t>kei</a:t>
            </a:r>
            <a:r>
              <a:rPr lang="fr-FR" dirty="0"/>
              <a:t> cars», les citadines japonaises. </a:t>
            </a:r>
          </a:p>
          <a:p>
            <a:endParaRPr lang="fr-FR" dirty="0"/>
          </a:p>
          <a:p>
            <a:r>
              <a:rPr lang="fr-FR" dirty="0"/>
              <a:t>De sa naissance à la casse, une petite voiture a un impact environnemental inférieur de 75%. Elle peut être vendue 50 % moins cher qu’un modèle de milieu de gamme. </a:t>
            </a:r>
          </a:p>
          <a:p>
            <a:endParaRPr lang="fr-FR" dirty="0"/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8EE51AB3-83AF-16CD-75B8-EFD7C68E1739}"/>
              </a:ext>
            </a:extLst>
          </p:cNvPr>
          <p:cNvSpPr txBox="1"/>
          <p:nvPr/>
        </p:nvSpPr>
        <p:spPr>
          <a:xfrm>
            <a:off x="9863169" y="1905665"/>
            <a:ext cx="23744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recommandations</a:t>
            </a:r>
          </a:p>
        </p:txBody>
      </p:sp>
    </p:spTree>
    <p:extLst>
      <p:ext uri="{BB962C8B-B14F-4D97-AF65-F5344CB8AC3E}">
        <p14:creationId xmlns:p14="http://schemas.microsoft.com/office/powerpoint/2010/main" val="15047156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D1C9A3E-92EF-F5FF-7D13-292FA0E9B6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5432" y="1846949"/>
            <a:ext cx="2256868" cy="648896"/>
          </a:xfrm>
        </p:spPr>
        <p:txBody>
          <a:bodyPr/>
          <a:lstStyle/>
          <a:p>
            <a:r>
              <a:rPr lang="fr-FR" dirty="0"/>
              <a:t>Une histoire industrielle et politique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3E3ABC43-BA55-AC38-5842-6B7724859E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39157" y="1846949"/>
            <a:ext cx="3183968" cy="344710"/>
          </a:xfrm>
        </p:spPr>
        <p:txBody>
          <a:bodyPr/>
          <a:lstStyle/>
          <a:p>
            <a:r>
              <a:rPr lang="fr-FR" dirty="0"/>
              <a:t>Réglementation de la dimension et de la puissance (cylindrée)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0C1E5177-9246-44C9-9628-44CC88F872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5432" y="2712711"/>
            <a:ext cx="2256868" cy="433452"/>
          </a:xfrm>
        </p:spPr>
        <p:txBody>
          <a:bodyPr/>
          <a:lstStyle/>
          <a:p>
            <a:r>
              <a:rPr lang="fr-FR" dirty="0"/>
              <a:t>Pression foncière 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48AF3E99-E196-5D96-E9FC-2749AE472F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39157" y="2712711"/>
            <a:ext cx="3183968" cy="517065"/>
          </a:xfrm>
        </p:spPr>
        <p:txBody>
          <a:bodyPr/>
          <a:lstStyle/>
          <a:p>
            <a:r>
              <a:rPr lang="fr-FR" dirty="0"/>
              <a:t>en ville une place de parking est obligatoire, cette place est sur la parcelle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FA811292-FC67-32D6-9582-D36213685B1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5432" y="3578473"/>
            <a:ext cx="2256868" cy="433452"/>
          </a:xfrm>
        </p:spPr>
        <p:txBody>
          <a:bodyPr/>
          <a:lstStyle/>
          <a:p>
            <a:r>
              <a:rPr lang="fr-FR" dirty="0"/>
              <a:t>Bénéfice pour le client 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30084A54-F9AE-BDC0-6668-A4E65849F64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39157" y="3578473"/>
            <a:ext cx="3183968" cy="517065"/>
          </a:xfrm>
        </p:spPr>
        <p:txBody>
          <a:bodyPr/>
          <a:lstStyle/>
          <a:p>
            <a:r>
              <a:rPr lang="fr-FR" dirty="0"/>
              <a:t>économie principalement sur le budget assurance et taxes ≈ 32% de coût de détention supplémentaire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17CD608-E5B8-3821-6D47-BC3A1DA45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Key Cars – Réglementation Japonaise 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C9A28CA-F8BA-DF5C-3C45-EEEBA2B1AB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8524" y="613900"/>
            <a:ext cx="6378565" cy="246221"/>
          </a:xfr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244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 build="p"/>
      <p:bldP spid="12" grpId="0" build="p"/>
      <p:bldP spid="13" grpId="0" build="p"/>
      <p:bldP spid="14" grpId="0" build="p"/>
      <p:bldP spid="1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1490AAA7-DA1E-8C46-6F59-E45B2C618505}"/>
              </a:ext>
            </a:extLst>
          </p:cNvPr>
          <p:cNvSpPr/>
          <p:nvPr/>
        </p:nvSpPr>
        <p:spPr>
          <a:xfrm>
            <a:off x="819301" y="1222408"/>
            <a:ext cx="1943150" cy="1963554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BLZ Bold"/>
              <a:ea typeface="+mn-ea"/>
              <a:cs typeface="+mn-cs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2FC3EA9-3D20-19BF-7BBB-5331ECC17E63}"/>
              </a:ext>
            </a:extLst>
          </p:cNvPr>
          <p:cNvGrpSpPr/>
          <p:nvPr/>
        </p:nvGrpSpPr>
        <p:grpSpPr>
          <a:xfrm>
            <a:off x="757121" y="3111474"/>
            <a:ext cx="8030744" cy="2836885"/>
            <a:chOff x="757121" y="3111474"/>
            <a:chExt cx="8030744" cy="2836885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DAE66F1-D7A4-FA13-C2C4-D2BA901F0858}"/>
                </a:ext>
              </a:extLst>
            </p:cNvPr>
            <p:cNvSpPr/>
            <p:nvPr/>
          </p:nvSpPr>
          <p:spPr>
            <a:xfrm>
              <a:off x="819301" y="3185962"/>
              <a:ext cx="7968564" cy="2762397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BLZ Bold"/>
                <a:ea typeface="+mn-ea"/>
                <a:cs typeface="+mn-cs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E32F0CBC-3FEA-D1F6-EEE9-66000B3561F3}"/>
                </a:ext>
              </a:extLst>
            </p:cNvPr>
            <p:cNvSpPr txBox="1"/>
            <p:nvPr/>
          </p:nvSpPr>
          <p:spPr>
            <a:xfrm>
              <a:off x="960121" y="3491330"/>
              <a:ext cx="4022823" cy="867348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lIns="36000" tIns="0" rIns="36000" bIns="36000" rtlCol="0">
              <a:spAutoFit/>
            </a:bodyPr>
            <a:lstStyle/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843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C’EST QUOI</a:t>
              </a:r>
            </a:p>
          </p:txBody>
        </p:sp>
        <p:grpSp>
          <p:nvGrpSpPr>
            <p:cNvPr id="38" name="Groupe 37">
              <a:extLst>
                <a:ext uri="{FF2B5EF4-FFF2-40B4-BE49-F238E27FC236}">
                  <a16:creationId xmlns:a16="http://schemas.microsoft.com/office/drawing/2014/main" id="{E50698A1-5478-E212-3382-743DF2C7D1F6}"/>
                </a:ext>
              </a:extLst>
            </p:cNvPr>
            <p:cNvGrpSpPr/>
            <p:nvPr/>
          </p:nvGrpSpPr>
          <p:grpSpPr>
            <a:xfrm>
              <a:off x="1320155" y="4411045"/>
              <a:ext cx="6976822" cy="1051692"/>
              <a:chOff x="3567999" y="3514380"/>
              <a:chExt cx="4786110" cy="721462"/>
            </a:xfrm>
          </p:grpSpPr>
          <p:pic>
            <p:nvPicPr>
              <p:cNvPr id="39" name="Image 38">
                <a:extLst>
                  <a:ext uri="{FF2B5EF4-FFF2-40B4-BE49-F238E27FC236}">
                    <a16:creationId xmlns:a16="http://schemas.microsoft.com/office/drawing/2014/main" id="{180FCF96-BBED-2D3F-2810-F886816650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407402" y="3514380"/>
                <a:ext cx="719260" cy="721462"/>
              </a:xfrm>
              <a:prstGeom prst="rect">
                <a:avLst/>
              </a:prstGeom>
              <a:noFill/>
            </p:spPr>
          </p:pic>
          <p:sp>
            <p:nvSpPr>
              <p:cNvPr id="40" name="Graphique 17">
                <a:extLst>
                  <a:ext uri="{FF2B5EF4-FFF2-40B4-BE49-F238E27FC236}">
                    <a16:creationId xmlns:a16="http://schemas.microsoft.com/office/drawing/2014/main" id="{ECC4CE59-2603-EFDD-C550-E4CFD8D6A1CF}"/>
                  </a:ext>
                </a:extLst>
              </p:cNvPr>
              <p:cNvSpPr/>
              <p:nvPr/>
            </p:nvSpPr>
            <p:spPr>
              <a:xfrm>
                <a:off x="3567999" y="3560687"/>
                <a:ext cx="4786110" cy="628560"/>
              </a:xfrm>
              <a:custGeom>
                <a:avLst/>
                <a:gdLst>
                  <a:gd name="connsiteX0" fmla="*/ 2462146 w 4786110"/>
                  <a:gd name="connsiteY0" fmla="*/ 0 h 628560"/>
                  <a:gd name="connsiteX1" fmla="*/ 2582522 w 4786110"/>
                  <a:gd name="connsiteY1" fmla="*/ 0 h 628560"/>
                  <a:gd name="connsiteX2" fmla="*/ 2582522 w 4786110"/>
                  <a:gd name="connsiteY2" fmla="*/ 628560 h 628560"/>
                  <a:gd name="connsiteX3" fmla="*/ 2462146 w 4786110"/>
                  <a:gd name="connsiteY3" fmla="*/ 628560 h 628560"/>
                  <a:gd name="connsiteX4" fmla="*/ 2462146 w 4786110"/>
                  <a:gd name="connsiteY4" fmla="*/ 0 h 628560"/>
                  <a:gd name="connsiteX5" fmla="*/ 3390176 w 4786110"/>
                  <a:gd name="connsiteY5" fmla="*/ 628560 h 628560"/>
                  <a:gd name="connsiteX6" fmla="*/ 3510552 w 4786110"/>
                  <a:gd name="connsiteY6" fmla="*/ 628560 h 628560"/>
                  <a:gd name="connsiteX7" fmla="*/ 3510552 w 4786110"/>
                  <a:gd name="connsiteY7" fmla="*/ 0 h 628560"/>
                  <a:gd name="connsiteX8" fmla="*/ 3390176 w 4786110"/>
                  <a:gd name="connsiteY8" fmla="*/ 0 h 628560"/>
                  <a:gd name="connsiteX9" fmla="*/ 3390176 w 4786110"/>
                  <a:gd name="connsiteY9" fmla="*/ 628560 h 628560"/>
                  <a:gd name="connsiteX10" fmla="*/ 118129 w 4786110"/>
                  <a:gd name="connsiteY10" fmla="*/ 0 h 628560"/>
                  <a:gd name="connsiteX11" fmla="*/ 0 w 4786110"/>
                  <a:gd name="connsiteY11" fmla="*/ 0 h 628560"/>
                  <a:gd name="connsiteX12" fmla="*/ 0 w 4786110"/>
                  <a:gd name="connsiteY12" fmla="*/ 628560 h 628560"/>
                  <a:gd name="connsiteX13" fmla="*/ 116803 w 4786110"/>
                  <a:gd name="connsiteY13" fmla="*/ 628560 h 628560"/>
                  <a:gd name="connsiteX14" fmla="*/ 116803 w 4786110"/>
                  <a:gd name="connsiteY14" fmla="*/ 214360 h 628560"/>
                  <a:gd name="connsiteX15" fmla="*/ 279187 w 4786110"/>
                  <a:gd name="connsiteY15" fmla="*/ 497063 h 628560"/>
                  <a:gd name="connsiteX16" fmla="*/ 367178 w 4786110"/>
                  <a:gd name="connsiteY16" fmla="*/ 497063 h 628560"/>
                  <a:gd name="connsiteX17" fmla="*/ 529504 w 4786110"/>
                  <a:gd name="connsiteY17" fmla="*/ 214360 h 628560"/>
                  <a:gd name="connsiteX18" fmla="*/ 529504 w 4786110"/>
                  <a:gd name="connsiteY18" fmla="*/ 628560 h 628560"/>
                  <a:gd name="connsiteX19" fmla="*/ 646365 w 4786110"/>
                  <a:gd name="connsiteY19" fmla="*/ 628560 h 628560"/>
                  <a:gd name="connsiteX20" fmla="*/ 646365 w 4786110"/>
                  <a:gd name="connsiteY20" fmla="*/ 0 h 628560"/>
                  <a:gd name="connsiteX21" fmla="*/ 528352 w 4786110"/>
                  <a:gd name="connsiteY21" fmla="*/ 0 h 628560"/>
                  <a:gd name="connsiteX22" fmla="*/ 323211 w 4786110"/>
                  <a:gd name="connsiteY22" fmla="*/ 366026 h 628560"/>
                  <a:gd name="connsiteX23" fmla="*/ 118129 w 4786110"/>
                  <a:gd name="connsiteY23" fmla="*/ 0 h 628560"/>
                  <a:gd name="connsiteX24" fmla="*/ 2942959 w 4786110"/>
                  <a:gd name="connsiteY24" fmla="*/ 0 h 628560"/>
                  <a:gd name="connsiteX25" fmla="*/ 2822583 w 4786110"/>
                  <a:gd name="connsiteY25" fmla="*/ 0 h 628560"/>
                  <a:gd name="connsiteX26" fmla="*/ 2822583 w 4786110"/>
                  <a:gd name="connsiteY26" fmla="*/ 628560 h 628560"/>
                  <a:gd name="connsiteX27" fmla="*/ 3236609 w 4786110"/>
                  <a:gd name="connsiteY27" fmla="*/ 628560 h 628560"/>
                  <a:gd name="connsiteX28" fmla="*/ 3236609 w 4786110"/>
                  <a:gd name="connsiteY28" fmla="*/ 519363 h 628560"/>
                  <a:gd name="connsiteX29" fmla="*/ 2942959 w 4786110"/>
                  <a:gd name="connsiteY29" fmla="*/ 519363 h 628560"/>
                  <a:gd name="connsiteX30" fmla="*/ 2942959 w 4786110"/>
                  <a:gd name="connsiteY30" fmla="*/ 0 h 628560"/>
                  <a:gd name="connsiteX31" fmla="*/ 2252627 w 4786110"/>
                  <a:gd name="connsiteY31" fmla="*/ 443588 h 628560"/>
                  <a:gd name="connsiteX32" fmla="*/ 2016081 w 4786110"/>
                  <a:gd name="connsiteY32" fmla="*/ 628560 h 628560"/>
                  <a:gd name="connsiteX33" fmla="*/ 1740236 w 4786110"/>
                  <a:gd name="connsiteY33" fmla="*/ 628560 h 628560"/>
                  <a:gd name="connsiteX34" fmla="*/ 1740236 w 4786110"/>
                  <a:gd name="connsiteY34" fmla="*/ 0 h 628560"/>
                  <a:gd name="connsiteX35" fmla="*/ 2001675 w 4786110"/>
                  <a:gd name="connsiteY35" fmla="*/ 0 h 628560"/>
                  <a:gd name="connsiteX36" fmla="*/ 2221164 w 4786110"/>
                  <a:gd name="connsiteY36" fmla="*/ 171488 h 628560"/>
                  <a:gd name="connsiteX37" fmla="*/ 2136342 w 4786110"/>
                  <a:gd name="connsiteY37" fmla="*/ 298088 h 628560"/>
                  <a:gd name="connsiteX38" fmla="*/ 2252569 w 4786110"/>
                  <a:gd name="connsiteY38" fmla="*/ 443530 h 628560"/>
                  <a:gd name="connsiteX39" fmla="*/ 1858480 w 4786110"/>
                  <a:gd name="connsiteY39" fmla="*/ 259768 h 628560"/>
                  <a:gd name="connsiteX40" fmla="*/ 2000984 w 4786110"/>
                  <a:gd name="connsiteY40" fmla="*/ 259768 h 628560"/>
                  <a:gd name="connsiteX41" fmla="*/ 2102113 w 4786110"/>
                  <a:gd name="connsiteY41" fmla="*/ 183877 h 628560"/>
                  <a:gd name="connsiteX42" fmla="*/ 2000984 w 4786110"/>
                  <a:gd name="connsiteY42" fmla="*/ 110350 h 628560"/>
                  <a:gd name="connsiteX43" fmla="*/ 1858480 w 4786110"/>
                  <a:gd name="connsiteY43" fmla="*/ 110350 h 628560"/>
                  <a:gd name="connsiteX44" fmla="*/ 1858480 w 4786110"/>
                  <a:gd name="connsiteY44" fmla="*/ 259768 h 628560"/>
                  <a:gd name="connsiteX45" fmla="*/ 2126546 w 4786110"/>
                  <a:gd name="connsiteY45" fmla="*/ 437019 h 628560"/>
                  <a:gd name="connsiteX46" fmla="*/ 2013200 w 4786110"/>
                  <a:gd name="connsiteY46" fmla="*/ 352254 h 628560"/>
                  <a:gd name="connsiteX47" fmla="*/ 1858480 w 4786110"/>
                  <a:gd name="connsiteY47" fmla="*/ 352254 h 628560"/>
                  <a:gd name="connsiteX48" fmla="*/ 1858480 w 4786110"/>
                  <a:gd name="connsiteY48" fmla="*/ 519421 h 628560"/>
                  <a:gd name="connsiteX49" fmla="*/ 2013200 w 4786110"/>
                  <a:gd name="connsiteY49" fmla="*/ 519421 h 628560"/>
                  <a:gd name="connsiteX50" fmla="*/ 2126546 w 4786110"/>
                  <a:gd name="connsiteY50" fmla="*/ 437019 h 628560"/>
                  <a:gd name="connsiteX51" fmla="*/ 4497589 w 4786110"/>
                  <a:gd name="connsiteY51" fmla="*/ 519363 h 628560"/>
                  <a:gd name="connsiteX52" fmla="*/ 4497589 w 4786110"/>
                  <a:gd name="connsiteY52" fmla="*/ 359111 h 628560"/>
                  <a:gd name="connsiteX53" fmla="*/ 4754706 w 4786110"/>
                  <a:gd name="connsiteY53" fmla="*/ 359111 h 628560"/>
                  <a:gd name="connsiteX54" fmla="*/ 4754706 w 4786110"/>
                  <a:gd name="connsiteY54" fmla="*/ 252277 h 628560"/>
                  <a:gd name="connsiteX55" fmla="*/ 4497589 w 4786110"/>
                  <a:gd name="connsiteY55" fmla="*/ 252277 h 628560"/>
                  <a:gd name="connsiteX56" fmla="*/ 4497589 w 4786110"/>
                  <a:gd name="connsiteY56" fmla="*/ 110292 h 628560"/>
                  <a:gd name="connsiteX57" fmla="*/ 4786111 w 4786110"/>
                  <a:gd name="connsiteY57" fmla="*/ 110292 h 628560"/>
                  <a:gd name="connsiteX58" fmla="*/ 4786111 w 4786110"/>
                  <a:gd name="connsiteY58" fmla="*/ 0 h 628560"/>
                  <a:gd name="connsiteX59" fmla="*/ 4377213 w 4786110"/>
                  <a:gd name="connsiteY59" fmla="*/ 0 h 628560"/>
                  <a:gd name="connsiteX60" fmla="*/ 4377213 w 4786110"/>
                  <a:gd name="connsiteY60" fmla="*/ 628560 h 628560"/>
                  <a:gd name="connsiteX61" fmla="*/ 4786111 w 4786110"/>
                  <a:gd name="connsiteY61" fmla="*/ 628560 h 628560"/>
                  <a:gd name="connsiteX62" fmla="*/ 4786111 w 4786110"/>
                  <a:gd name="connsiteY62" fmla="*/ 519363 h 628560"/>
                  <a:gd name="connsiteX63" fmla="*/ 4497589 w 4786110"/>
                  <a:gd name="connsiteY63" fmla="*/ 519363 h 628560"/>
                  <a:gd name="connsiteX64" fmla="*/ 4181177 w 4786110"/>
                  <a:gd name="connsiteY64" fmla="*/ 114268 h 628560"/>
                  <a:gd name="connsiteX65" fmla="*/ 4181177 w 4786110"/>
                  <a:gd name="connsiteY65" fmla="*/ 0 h 628560"/>
                  <a:gd name="connsiteX66" fmla="*/ 3728600 w 4786110"/>
                  <a:gd name="connsiteY66" fmla="*/ 0 h 628560"/>
                  <a:gd name="connsiteX67" fmla="*/ 3728600 w 4786110"/>
                  <a:gd name="connsiteY67" fmla="*/ 110350 h 628560"/>
                  <a:gd name="connsiteX68" fmla="*/ 4038270 w 4786110"/>
                  <a:gd name="connsiteY68" fmla="*/ 110350 h 628560"/>
                  <a:gd name="connsiteX69" fmla="*/ 3712408 w 4786110"/>
                  <a:gd name="connsiteY69" fmla="*/ 519363 h 628560"/>
                  <a:gd name="connsiteX70" fmla="*/ 3712408 w 4786110"/>
                  <a:gd name="connsiteY70" fmla="*/ 628560 h 628560"/>
                  <a:gd name="connsiteX71" fmla="*/ 4181811 w 4786110"/>
                  <a:gd name="connsiteY71" fmla="*/ 628560 h 628560"/>
                  <a:gd name="connsiteX72" fmla="*/ 4181811 w 4786110"/>
                  <a:gd name="connsiteY72" fmla="*/ 519363 h 628560"/>
                  <a:gd name="connsiteX73" fmla="*/ 3857966 w 4786110"/>
                  <a:gd name="connsiteY73" fmla="*/ 519363 h 628560"/>
                  <a:gd name="connsiteX74" fmla="*/ 4181120 w 4786110"/>
                  <a:gd name="connsiteY74" fmla="*/ 114268 h 628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4786110" h="628560">
                    <a:moveTo>
                      <a:pt x="2462146" y="0"/>
                    </a:moveTo>
                    <a:lnTo>
                      <a:pt x="2582522" y="0"/>
                    </a:lnTo>
                    <a:lnTo>
                      <a:pt x="2582522" y="628560"/>
                    </a:lnTo>
                    <a:lnTo>
                      <a:pt x="2462146" y="628560"/>
                    </a:lnTo>
                    <a:lnTo>
                      <a:pt x="2462146" y="0"/>
                    </a:lnTo>
                    <a:close/>
                    <a:moveTo>
                      <a:pt x="3390176" y="628560"/>
                    </a:moveTo>
                    <a:lnTo>
                      <a:pt x="3510552" y="628560"/>
                    </a:lnTo>
                    <a:lnTo>
                      <a:pt x="3510552" y="0"/>
                    </a:lnTo>
                    <a:lnTo>
                      <a:pt x="3390176" y="0"/>
                    </a:lnTo>
                    <a:lnTo>
                      <a:pt x="3390176" y="628560"/>
                    </a:lnTo>
                    <a:close/>
                    <a:moveTo>
                      <a:pt x="118129" y="0"/>
                    </a:moveTo>
                    <a:lnTo>
                      <a:pt x="0" y="0"/>
                    </a:lnTo>
                    <a:lnTo>
                      <a:pt x="0" y="628560"/>
                    </a:lnTo>
                    <a:lnTo>
                      <a:pt x="116803" y="628560"/>
                    </a:lnTo>
                    <a:lnTo>
                      <a:pt x="116803" y="214360"/>
                    </a:lnTo>
                    <a:cubicBezTo>
                      <a:pt x="116803" y="214360"/>
                      <a:pt x="279187" y="497063"/>
                      <a:pt x="279187" y="497063"/>
                    </a:cubicBezTo>
                    <a:lnTo>
                      <a:pt x="367178" y="497063"/>
                    </a:lnTo>
                    <a:cubicBezTo>
                      <a:pt x="367178" y="497063"/>
                      <a:pt x="529504" y="214360"/>
                      <a:pt x="529504" y="214360"/>
                    </a:cubicBezTo>
                    <a:lnTo>
                      <a:pt x="529504" y="628560"/>
                    </a:lnTo>
                    <a:lnTo>
                      <a:pt x="646365" y="628560"/>
                    </a:lnTo>
                    <a:lnTo>
                      <a:pt x="646365" y="0"/>
                    </a:lnTo>
                    <a:lnTo>
                      <a:pt x="528352" y="0"/>
                    </a:lnTo>
                    <a:cubicBezTo>
                      <a:pt x="528352" y="0"/>
                      <a:pt x="323211" y="366026"/>
                      <a:pt x="323211" y="366026"/>
                    </a:cubicBezTo>
                    <a:lnTo>
                      <a:pt x="118129" y="0"/>
                    </a:lnTo>
                    <a:close/>
                    <a:moveTo>
                      <a:pt x="2942959" y="0"/>
                    </a:moveTo>
                    <a:lnTo>
                      <a:pt x="2822583" y="0"/>
                    </a:lnTo>
                    <a:lnTo>
                      <a:pt x="2822583" y="628560"/>
                    </a:lnTo>
                    <a:lnTo>
                      <a:pt x="3236609" y="628560"/>
                    </a:lnTo>
                    <a:lnTo>
                      <a:pt x="3236609" y="519363"/>
                    </a:lnTo>
                    <a:lnTo>
                      <a:pt x="2942959" y="519363"/>
                    </a:lnTo>
                    <a:lnTo>
                      <a:pt x="2942959" y="0"/>
                    </a:lnTo>
                    <a:close/>
                    <a:moveTo>
                      <a:pt x="2252627" y="443588"/>
                    </a:moveTo>
                    <a:cubicBezTo>
                      <a:pt x="2252627" y="553131"/>
                      <a:pt x="2185783" y="628560"/>
                      <a:pt x="2016081" y="628560"/>
                    </a:cubicBezTo>
                    <a:lnTo>
                      <a:pt x="1740236" y="628560"/>
                    </a:lnTo>
                    <a:lnTo>
                      <a:pt x="1740236" y="0"/>
                    </a:lnTo>
                    <a:lnTo>
                      <a:pt x="2001675" y="0"/>
                    </a:lnTo>
                    <a:cubicBezTo>
                      <a:pt x="2152534" y="0"/>
                      <a:pt x="2221164" y="69149"/>
                      <a:pt x="2221164" y="171488"/>
                    </a:cubicBezTo>
                    <a:cubicBezTo>
                      <a:pt x="2221164" y="228939"/>
                      <a:pt x="2194715" y="280167"/>
                      <a:pt x="2136342" y="298088"/>
                    </a:cubicBezTo>
                    <a:cubicBezTo>
                      <a:pt x="2212693" y="315144"/>
                      <a:pt x="2252569" y="370809"/>
                      <a:pt x="2252569" y="443530"/>
                    </a:cubicBezTo>
                    <a:close/>
                    <a:moveTo>
                      <a:pt x="1858480" y="259768"/>
                    </a:moveTo>
                    <a:lnTo>
                      <a:pt x="2000984" y="259768"/>
                    </a:lnTo>
                    <a:cubicBezTo>
                      <a:pt x="2067482" y="259768"/>
                      <a:pt x="2102113" y="235451"/>
                      <a:pt x="2102113" y="183877"/>
                    </a:cubicBezTo>
                    <a:cubicBezTo>
                      <a:pt x="2102113" y="132304"/>
                      <a:pt x="2067539" y="110350"/>
                      <a:pt x="2000984" y="110350"/>
                    </a:cubicBezTo>
                    <a:lnTo>
                      <a:pt x="1858480" y="110350"/>
                    </a:lnTo>
                    <a:lnTo>
                      <a:pt x="1858480" y="259768"/>
                    </a:lnTo>
                    <a:close/>
                    <a:moveTo>
                      <a:pt x="2126546" y="437019"/>
                    </a:moveTo>
                    <a:cubicBezTo>
                      <a:pt x="2126546" y="380259"/>
                      <a:pt x="2090012" y="352254"/>
                      <a:pt x="2013200" y="352254"/>
                    </a:cubicBezTo>
                    <a:lnTo>
                      <a:pt x="1858480" y="352254"/>
                    </a:lnTo>
                    <a:lnTo>
                      <a:pt x="1858480" y="519421"/>
                    </a:lnTo>
                    <a:lnTo>
                      <a:pt x="2013200" y="519421"/>
                    </a:lnTo>
                    <a:cubicBezTo>
                      <a:pt x="2090012" y="519421"/>
                      <a:pt x="2126546" y="494758"/>
                      <a:pt x="2126546" y="437019"/>
                    </a:cubicBezTo>
                    <a:close/>
                    <a:moveTo>
                      <a:pt x="4497589" y="519363"/>
                    </a:moveTo>
                    <a:lnTo>
                      <a:pt x="4497589" y="359111"/>
                    </a:lnTo>
                    <a:lnTo>
                      <a:pt x="4754706" y="359111"/>
                    </a:lnTo>
                    <a:lnTo>
                      <a:pt x="4754706" y="252277"/>
                    </a:lnTo>
                    <a:lnTo>
                      <a:pt x="4497589" y="252277"/>
                    </a:lnTo>
                    <a:lnTo>
                      <a:pt x="4497589" y="110292"/>
                    </a:lnTo>
                    <a:lnTo>
                      <a:pt x="4786111" y="110292"/>
                    </a:lnTo>
                    <a:lnTo>
                      <a:pt x="4786111" y="0"/>
                    </a:lnTo>
                    <a:lnTo>
                      <a:pt x="4377213" y="0"/>
                    </a:lnTo>
                    <a:lnTo>
                      <a:pt x="4377213" y="628560"/>
                    </a:lnTo>
                    <a:lnTo>
                      <a:pt x="4786111" y="628560"/>
                    </a:lnTo>
                    <a:lnTo>
                      <a:pt x="4786111" y="519363"/>
                    </a:lnTo>
                    <a:lnTo>
                      <a:pt x="4497589" y="519363"/>
                    </a:lnTo>
                    <a:close/>
                    <a:moveTo>
                      <a:pt x="4181177" y="114268"/>
                    </a:moveTo>
                    <a:lnTo>
                      <a:pt x="4181177" y="0"/>
                    </a:lnTo>
                    <a:lnTo>
                      <a:pt x="3728600" y="0"/>
                    </a:lnTo>
                    <a:lnTo>
                      <a:pt x="3728600" y="110350"/>
                    </a:lnTo>
                    <a:lnTo>
                      <a:pt x="4038270" y="110350"/>
                    </a:lnTo>
                    <a:lnTo>
                      <a:pt x="3712408" y="519363"/>
                    </a:lnTo>
                    <a:lnTo>
                      <a:pt x="3712408" y="628560"/>
                    </a:lnTo>
                    <a:lnTo>
                      <a:pt x="4181811" y="628560"/>
                    </a:lnTo>
                    <a:lnTo>
                      <a:pt x="4181811" y="519363"/>
                    </a:lnTo>
                    <a:lnTo>
                      <a:pt x="3857966" y="519363"/>
                    </a:lnTo>
                    <a:lnTo>
                      <a:pt x="4181120" y="114268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BLZ Bold"/>
                  <a:ea typeface="+mn-ea"/>
                  <a:cs typeface="+mn-cs"/>
                </a:endParaRPr>
              </a:p>
            </p:txBody>
          </p:sp>
        </p:grp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FC7573D-99C2-617E-4C69-CAF7A7B17A30}"/>
                </a:ext>
              </a:extLst>
            </p:cNvPr>
            <p:cNvSpPr/>
            <p:nvPr/>
          </p:nvSpPr>
          <p:spPr>
            <a:xfrm>
              <a:off x="757121" y="3111474"/>
              <a:ext cx="124359" cy="124359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BLZ Bold"/>
                <a:ea typeface="+mn-ea"/>
                <a:cs typeface="+mn-cs"/>
              </a:endParaRP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BB6E50C3-B6BB-BB7B-618C-724CD751D432}"/>
              </a:ext>
            </a:extLst>
          </p:cNvPr>
          <p:cNvGrpSpPr/>
          <p:nvPr/>
        </p:nvGrpSpPr>
        <p:grpSpPr>
          <a:xfrm>
            <a:off x="1578729" y="1829668"/>
            <a:ext cx="432157" cy="535845"/>
            <a:chOff x="1578729" y="1829668"/>
            <a:chExt cx="432157" cy="535845"/>
          </a:xfrm>
        </p:grpSpPr>
        <p:sp>
          <p:nvSpPr>
            <p:cNvPr id="3" name="Forme libre : forme 2">
              <a:extLst>
                <a:ext uri="{FF2B5EF4-FFF2-40B4-BE49-F238E27FC236}">
                  <a16:creationId xmlns:a16="http://schemas.microsoft.com/office/drawing/2014/main" id="{6A505E67-28BD-C2E2-A429-3EF3F3576D98}"/>
                </a:ext>
              </a:extLst>
            </p:cNvPr>
            <p:cNvSpPr/>
            <p:nvPr/>
          </p:nvSpPr>
          <p:spPr>
            <a:xfrm>
              <a:off x="1578729" y="1829668"/>
              <a:ext cx="432157" cy="357991"/>
            </a:xfrm>
            <a:custGeom>
              <a:avLst/>
              <a:gdLst>
                <a:gd name="connsiteX0" fmla="*/ 476165 w 476165"/>
                <a:gd name="connsiteY0" fmla="*/ 263541 h 394447"/>
                <a:gd name="connsiteX1" fmla="*/ 476165 w 476165"/>
                <a:gd name="connsiteY1" fmla="*/ 128863 h 394447"/>
                <a:gd name="connsiteX2" fmla="*/ 314615 w 476165"/>
                <a:gd name="connsiteY2" fmla="*/ 0 h 394447"/>
                <a:gd name="connsiteX3" fmla="*/ 0 w 476165"/>
                <a:gd name="connsiteY3" fmla="*/ 0 h 394447"/>
                <a:gd name="connsiteX4" fmla="*/ 0 w 476165"/>
                <a:gd name="connsiteY4" fmla="*/ 116920 h 394447"/>
                <a:gd name="connsiteX5" fmla="*/ 296228 w 476165"/>
                <a:gd name="connsiteY5" fmla="*/ 116920 h 394447"/>
                <a:gd name="connsiteX6" fmla="*/ 349031 w 476165"/>
                <a:gd name="connsiteY6" fmla="*/ 200209 h 394447"/>
                <a:gd name="connsiteX7" fmla="*/ 290099 w 476165"/>
                <a:gd name="connsiteY7" fmla="*/ 279570 h 394447"/>
                <a:gd name="connsiteX8" fmla="*/ 234154 w 476165"/>
                <a:gd name="connsiteY8" fmla="*/ 279570 h 394447"/>
                <a:gd name="connsiteX9" fmla="*/ 119277 w 476165"/>
                <a:gd name="connsiteY9" fmla="*/ 394447 h 394447"/>
                <a:gd name="connsiteX10" fmla="*/ 326873 w 476165"/>
                <a:gd name="connsiteY10" fmla="*/ 394447 h 394447"/>
                <a:gd name="connsiteX11" fmla="*/ 476165 w 476165"/>
                <a:gd name="connsiteY11" fmla="*/ 263541 h 394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6165" h="394447">
                  <a:moveTo>
                    <a:pt x="476165" y="263541"/>
                  </a:moveTo>
                  <a:lnTo>
                    <a:pt x="476165" y="128863"/>
                  </a:lnTo>
                  <a:cubicBezTo>
                    <a:pt x="476165" y="33787"/>
                    <a:pt x="433892" y="0"/>
                    <a:pt x="314615" y="0"/>
                  </a:cubicBezTo>
                  <a:lnTo>
                    <a:pt x="0" y="0"/>
                  </a:lnTo>
                  <a:lnTo>
                    <a:pt x="0" y="116920"/>
                  </a:lnTo>
                  <a:lnTo>
                    <a:pt x="296228" y="116920"/>
                  </a:lnTo>
                  <a:cubicBezTo>
                    <a:pt x="349031" y="116920"/>
                    <a:pt x="349031" y="150078"/>
                    <a:pt x="349031" y="200209"/>
                  </a:cubicBezTo>
                  <a:cubicBezTo>
                    <a:pt x="349031" y="253955"/>
                    <a:pt x="340230" y="279570"/>
                    <a:pt x="290099" y="279570"/>
                  </a:cubicBezTo>
                  <a:lnTo>
                    <a:pt x="234154" y="279570"/>
                  </a:lnTo>
                  <a:lnTo>
                    <a:pt x="119277" y="394447"/>
                  </a:lnTo>
                  <a:lnTo>
                    <a:pt x="326873" y="394447"/>
                  </a:lnTo>
                  <a:cubicBezTo>
                    <a:pt x="428706" y="394447"/>
                    <a:pt x="476165" y="352802"/>
                    <a:pt x="476165" y="263541"/>
                  </a:cubicBezTo>
                  <a:close/>
                </a:path>
              </a:pathLst>
            </a:custGeom>
            <a:solidFill>
              <a:schemeClr val="accent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BLZ Bold"/>
                <a:ea typeface="+mn-ea"/>
                <a:cs typeface="+mn-cs"/>
              </a:endParaRPr>
            </a:p>
          </p:txBody>
        </p:sp>
        <p:sp>
          <p:nvSpPr>
            <p:cNvPr id="4" name="Forme libre : forme 3">
              <a:extLst>
                <a:ext uri="{FF2B5EF4-FFF2-40B4-BE49-F238E27FC236}">
                  <a16:creationId xmlns:a16="http://schemas.microsoft.com/office/drawing/2014/main" id="{07806BD9-FAA9-EEDF-65AF-65F2A373F79A}"/>
                </a:ext>
              </a:extLst>
            </p:cNvPr>
            <p:cNvSpPr/>
            <p:nvPr/>
          </p:nvSpPr>
          <p:spPr>
            <a:xfrm>
              <a:off x="1662165" y="2248275"/>
              <a:ext cx="119092" cy="117238"/>
            </a:xfrm>
            <a:custGeom>
              <a:avLst/>
              <a:gdLst>
                <a:gd name="connsiteX0" fmla="*/ 0 w 131220"/>
                <a:gd name="connsiteY0" fmla="*/ 0 h 129177"/>
                <a:gd name="connsiteX1" fmla="*/ 131220 w 131220"/>
                <a:gd name="connsiteY1" fmla="*/ 0 h 129177"/>
                <a:gd name="connsiteX2" fmla="*/ 131220 w 131220"/>
                <a:gd name="connsiteY2" fmla="*/ 129178 h 129177"/>
                <a:gd name="connsiteX3" fmla="*/ 0 w 131220"/>
                <a:gd name="connsiteY3" fmla="*/ 129178 h 129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1220" h="129177">
                  <a:moveTo>
                    <a:pt x="0" y="0"/>
                  </a:moveTo>
                  <a:lnTo>
                    <a:pt x="131220" y="0"/>
                  </a:lnTo>
                  <a:lnTo>
                    <a:pt x="131220" y="129178"/>
                  </a:lnTo>
                  <a:lnTo>
                    <a:pt x="0" y="129178"/>
                  </a:lnTo>
                  <a:close/>
                </a:path>
              </a:pathLst>
            </a:custGeom>
            <a:solidFill>
              <a:schemeClr val="accent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BLZ Bold"/>
                <a:ea typeface="+mn-ea"/>
                <a:cs typeface="+mn-cs"/>
              </a:endParaRPr>
            </a:p>
          </p:txBody>
        </p:sp>
      </p:grpSp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62FAAF5C-B03B-9C5D-7BF8-123BC877F207}"/>
              </a:ext>
            </a:extLst>
          </p:cNvPr>
          <p:cNvSpPr/>
          <p:nvPr/>
        </p:nvSpPr>
        <p:spPr>
          <a:xfrm>
            <a:off x="1193497" y="1625856"/>
            <a:ext cx="1171244" cy="1171244"/>
          </a:xfrm>
          <a:custGeom>
            <a:avLst/>
            <a:gdLst>
              <a:gd name="connsiteX0" fmla="*/ 0 w 1290517"/>
              <a:gd name="connsiteY0" fmla="*/ 903300 h 1290517"/>
              <a:gd name="connsiteX1" fmla="*/ 132163 w 1290517"/>
              <a:gd name="connsiteY1" fmla="*/ 1039392 h 1290517"/>
              <a:gd name="connsiteX2" fmla="*/ 897485 w 1290517"/>
              <a:gd name="connsiteY2" fmla="*/ 1039392 h 1290517"/>
              <a:gd name="connsiteX3" fmla="*/ 899842 w 1290517"/>
              <a:gd name="connsiteY3" fmla="*/ 1041749 h 1290517"/>
              <a:gd name="connsiteX4" fmla="*/ 1146568 w 1290517"/>
              <a:gd name="connsiteY4" fmla="*/ 1290518 h 1290517"/>
              <a:gd name="connsiteX5" fmla="*/ 1290518 w 1290517"/>
              <a:gd name="connsiteY5" fmla="*/ 1290518 h 1290517"/>
              <a:gd name="connsiteX6" fmla="*/ 1290518 w 1290517"/>
              <a:gd name="connsiteY6" fmla="*/ 124149 h 1290517"/>
              <a:gd name="connsiteX7" fmla="*/ 1160555 w 1290517"/>
              <a:gd name="connsiteY7" fmla="*/ 0 h 1290517"/>
              <a:gd name="connsiteX8" fmla="*/ 132006 w 1290517"/>
              <a:gd name="connsiteY8" fmla="*/ 0 h 1290517"/>
              <a:gd name="connsiteX9" fmla="*/ 0 w 1290517"/>
              <a:gd name="connsiteY9" fmla="*/ 124149 h 1290517"/>
              <a:gd name="connsiteX10" fmla="*/ 0 w 1290517"/>
              <a:gd name="connsiteY10" fmla="*/ 903300 h 1290517"/>
              <a:gd name="connsiteX11" fmla="*/ 139392 w 1290517"/>
              <a:gd name="connsiteY11" fmla="*/ 135306 h 1290517"/>
              <a:gd name="connsiteX12" fmla="*/ 1151126 w 1290517"/>
              <a:gd name="connsiteY12" fmla="*/ 135306 h 1290517"/>
              <a:gd name="connsiteX13" fmla="*/ 1151126 w 1290517"/>
              <a:gd name="connsiteY13" fmla="*/ 1117181 h 1290517"/>
              <a:gd name="connsiteX14" fmla="*/ 938030 w 1290517"/>
              <a:gd name="connsiteY14" fmla="*/ 904085 h 1290517"/>
              <a:gd name="connsiteX15" fmla="*/ 139392 w 1290517"/>
              <a:gd name="connsiteY15" fmla="*/ 904085 h 1290517"/>
              <a:gd name="connsiteX16" fmla="*/ 139392 w 1290517"/>
              <a:gd name="connsiteY16" fmla="*/ 135306 h 1290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90517" h="1290517">
                <a:moveTo>
                  <a:pt x="0" y="903300"/>
                </a:moveTo>
                <a:lnTo>
                  <a:pt x="132163" y="1039392"/>
                </a:lnTo>
                <a:lnTo>
                  <a:pt x="897485" y="1039392"/>
                </a:lnTo>
                <a:lnTo>
                  <a:pt x="899842" y="1041749"/>
                </a:lnTo>
                <a:lnTo>
                  <a:pt x="1146568" y="1290518"/>
                </a:lnTo>
                <a:lnTo>
                  <a:pt x="1290518" y="1290518"/>
                </a:lnTo>
                <a:lnTo>
                  <a:pt x="1290518" y="124149"/>
                </a:lnTo>
                <a:lnTo>
                  <a:pt x="1160555" y="0"/>
                </a:lnTo>
                <a:lnTo>
                  <a:pt x="132006" y="0"/>
                </a:lnTo>
                <a:lnTo>
                  <a:pt x="0" y="124149"/>
                </a:lnTo>
                <a:lnTo>
                  <a:pt x="0" y="903300"/>
                </a:lnTo>
                <a:close/>
                <a:moveTo>
                  <a:pt x="139392" y="135306"/>
                </a:moveTo>
                <a:lnTo>
                  <a:pt x="1151126" y="135306"/>
                </a:lnTo>
                <a:lnTo>
                  <a:pt x="1151126" y="1117181"/>
                </a:lnTo>
                <a:lnTo>
                  <a:pt x="938030" y="904085"/>
                </a:lnTo>
                <a:lnTo>
                  <a:pt x="139392" y="904085"/>
                </a:lnTo>
                <a:lnTo>
                  <a:pt x="139392" y="135306"/>
                </a:ln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BLZ Bold"/>
              <a:ea typeface="+mn-ea"/>
              <a:cs typeface="+mn-cs"/>
            </a:endParaRPr>
          </a:p>
        </p:txBody>
      </p:sp>
      <p:pic>
        <p:nvPicPr>
          <p:cNvPr id="43" name="Image 42" descr="Une image contenant personne, habits, microphone, Équipement audio&#10;&#10;Description générée automatiquement">
            <a:extLst>
              <a:ext uri="{FF2B5EF4-FFF2-40B4-BE49-F238E27FC236}">
                <a16:creationId xmlns:a16="http://schemas.microsoft.com/office/drawing/2014/main" id="{697DB015-EA04-7FF3-F603-236A2783B0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3" r="3290" b="433"/>
          <a:stretch/>
        </p:blipFill>
        <p:spPr>
          <a:xfrm>
            <a:off x="7174248" y="0"/>
            <a:ext cx="501775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6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2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fill="hold" grpId="1" nodeType="withEffect" p14:presetBounceEnd="99000">
                                      <p:stCondLst>
                                        <p:cond delay="25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accel="50000" decel="50000" fill="hold" grpId="2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16" dur="25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2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2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fill="hold" nodeType="withEffect" p14:presetBounceEnd="99000">
                                      <p:stCondLst>
                                        <p:cond delay="50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24" dur="25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 animBg="1"/>
          <p:bldP spid="5" grpId="0" animBg="1"/>
          <p:bldP spid="5" grpId="1" animBg="1"/>
          <p:bldP spid="5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2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accel="50000" decel="50000" fill="hold" grpId="2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16" dur="25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2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2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24" dur="25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 animBg="1"/>
          <p:bldP spid="5" grpId="0" animBg="1"/>
          <p:bldP spid="5" grpId="1" animBg="1"/>
          <p:bldP spid="5" grpId="2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e 73">
            <a:extLst>
              <a:ext uri="{FF2B5EF4-FFF2-40B4-BE49-F238E27FC236}">
                <a16:creationId xmlns:a16="http://schemas.microsoft.com/office/drawing/2014/main" id="{C2D07E8E-11F3-4815-C470-352D50052213}"/>
              </a:ext>
            </a:extLst>
          </p:cNvPr>
          <p:cNvGrpSpPr/>
          <p:nvPr/>
        </p:nvGrpSpPr>
        <p:grpSpPr>
          <a:xfrm>
            <a:off x="1168216" y="2835048"/>
            <a:ext cx="1858108" cy="1856980"/>
            <a:chOff x="1168216" y="2835048"/>
            <a:chExt cx="1858108" cy="185698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D08D034-FB25-E114-35B5-468E4A2174E9}"/>
                </a:ext>
              </a:extLst>
            </p:cNvPr>
            <p:cNvSpPr/>
            <p:nvPr/>
          </p:nvSpPr>
          <p:spPr>
            <a:xfrm>
              <a:off x="1234083" y="2900915"/>
              <a:ext cx="1792241" cy="1791113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BLZ Bold"/>
                <a:ea typeface="+mn-ea"/>
                <a:cs typeface="+mn-cs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804C375-1F98-17E9-B603-77E81617549A}"/>
                </a:ext>
              </a:extLst>
            </p:cNvPr>
            <p:cNvSpPr/>
            <p:nvPr/>
          </p:nvSpPr>
          <p:spPr>
            <a:xfrm>
              <a:off x="1168216" y="2835048"/>
              <a:ext cx="131733" cy="131733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BLZ Bold"/>
                <a:ea typeface="+mn-ea"/>
                <a:cs typeface="+mn-cs"/>
              </a:endParaRPr>
            </a:p>
          </p:txBody>
        </p:sp>
      </p:grp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EB323345-FA17-C4C7-FE7E-9C0101A387A1}"/>
              </a:ext>
            </a:extLst>
          </p:cNvPr>
          <p:cNvGrpSpPr/>
          <p:nvPr/>
        </p:nvGrpSpPr>
        <p:grpSpPr>
          <a:xfrm>
            <a:off x="3838428" y="2835049"/>
            <a:ext cx="1851302" cy="1856978"/>
            <a:chOff x="3838428" y="2835049"/>
            <a:chExt cx="1851302" cy="185697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480F6DD-050C-5280-DC47-A53730BC1F41}"/>
                </a:ext>
              </a:extLst>
            </p:cNvPr>
            <p:cNvSpPr/>
            <p:nvPr/>
          </p:nvSpPr>
          <p:spPr>
            <a:xfrm>
              <a:off x="3897490" y="2900916"/>
              <a:ext cx="1792240" cy="1791111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BLZ Bold"/>
                <a:ea typeface="+mn-ea"/>
                <a:cs typeface="+mn-cs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ACFC6F6-33E4-82AC-D7F5-AF37DF521084}"/>
                </a:ext>
              </a:extLst>
            </p:cNvPr>
            <p:cNvSpPr/>
            <p:nvPr/>
          </p:nvSpPr>
          <p:spPr>
            <a:xfrm>
              <a:off x="3838428" y="2835049"/>
              <a:ext cx="131733" cy="131733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BLZ Bold"/>
                <a:ea typeface="+mn-ea"/>
                <a:cs typeface="+mn-cs"/>
              </a:endParaRPr>
            </a:p>
          </p:txBody>
        </p:sp>
      </p:grp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68EA9381-AB1C-078E-145F-9FA4BEAC27EA}"/>
              </a:ext>
            </a:extLst>
          </p:cNvPr>
          <p:cNvGrpSpPr/>
          <p:nvPr/>
        </p:nvGrpSpPr>
        <p:grpSpPr>
          <a:xfrm>
            <a:off x="6501996" y="2835048"/>
            <a:ext cx="1854964" cy="1856980"/>
            <a:chOff x="6501996" y="2835048"/>
            <a:chExt cx="1854964" cy="185698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B0871FA-0635-6CF9-A064-F556EA1F5621}"/>
                </a:ext>
              </a:extLst>
            </p:cNvPr>
            <p:cNvSpPr/>
            <p:nvPr/>
          </p:nvSpPr>
          <p:spPr>
            <a:xfrm>
              <a:off x="6564719" y="2900915"/>
              <a:ext cx="1792241" cy="1791113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BLZ Bold"/>
                <a:ea typeface="+mn-ea"/>
                <a:cs typeface="+mn-cs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59D1DBF0-AD0E-BD07-6345-782AB88085EF}"/>
                </a:ext>
              </a:extLst>
            </p:cNvPr>
            <p:cNvSpPr/>
            <p:nvPr/>
          </p:nvSpPr>
          <p:spPr>
            <a:xfrm>
              <a:off x="6501996" y="2835048"/>
              <a:ext cx="131733" cy="131733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BLZ Bold"/>
                <a:ea typeface="+mn-ea"/>
                <a:cs typeface="+mn-cs"/>
              </a:endParaRPr>
            </a:p>
          </p:txBody>
        </p: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61ED4D2A-DB7D-0991-CB96-6C9529F4A880}"/>
              </a:ext>
            </a:extLst>
          </p:cNvPr>
          <p:cNvSpPr txBox="1"/>
          <p:nvPr/>
        </p:nvSpPr>
        <p:spPr>
          <a:xfrm>
            <a:off x="1221346" y="4926381"/>
            <a:ext cx="1804978" cy="934478"/>
          </a:xfrm>
          <a:prstGeom prst="rect">
            <a:avLst/>
          </a:prstGeom>
          <a:solidFill>
            <a:schemeClr val="tx1"/>
          </a:solidFill>
        </p:spPr>
        <p:txBody>
          <a:bodyPr wrap="square" lIns="0" tIns="36000" rIns="0" bIns="36000">
            <a:spAutoFit/>
          </a:bodyPr>
          <a:lstStyle>
            <a:defPPr>
              <a:defRPr lang="fr-FR"/>
            </a:defPPr>
            <a:lvl1pPr>
              <a:lnSpc>
                <a:spcPct val="80000"/>
              </a:lnSpc>
              <a:spcBef>
                <a:spcPts val="600"/>
              </a:spcBef>
              <a:defRPr sz="1400" b="0" i="0" u="none" strike="noStrike" baseline="0">
                <a:solidFill>
                  <a:srgbClr val="FFFFFF"/>
                </a:solidFill>
                <a:latin typeface="MBLZ text" pitchFamily="2" charset="0"/>
              </a:defRPr>
            </a:lvl1pPr>
          </a:lstStyle>
          <a:p>
            <a:pPr lvl="0">
              <a:defRPr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Développer des </a:t>
            </a:r>
            <a:r>
              <a:rPr lang="fr-FR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produits et services financiers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pour aider à construire une mobilité durable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2FD45BC3-CC24-F1BB-2995-7BACB77BB611}"/>
              </a:ext>
            </a:extLst>
          </p:cNvPr>
          <p:cNvSpPr txBox="1"/>
          <p:nvPr/>
        </p:nvSpPr>
        <p:spPr>
          <a:xfrm>
            <a:off x="3904294" y="4926381"/>
            <a:ext cx="1981758" cy="762123"/>
          </a:xfrm>
          <a:prstGeom prst="rect">
            <a:avLst/>
          </a:prstGeom>
          <a:solidFill>
            <a:schemeClr val="tx1"/>
          </a:solidFill>
        </p:spPr>
        <p:txBody>
          <a:bodyPr wrap="square" lIns="0" tIns="36000" rIns="0" bIns="36000">
            <a:spAutoFit/>
          </a:bodyPr>
          <a:lstStyle/>
          <a:p>
            <a:pPr lvl="0">
              <a:lnSpc>
                <a:spcPct val="80000"/>
              </a:lnSpc>
              <a:spcBef>
                <a:spcPts val="600"/>
              </a:spcBef>
              <a:defRPr/>
            </a:pPr>
            <a:r>
              <a:rPr lang="fr-FR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Rendre </a:t>
            </a: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transition vers les véhicules électriques simple</a:t>
            </a:r>
            <a:r>
              <a:rPr lang="fr-FR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abordable et plus durable pour nos clients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3CE8FE21-FD4E-C40B-7B89-9197B1A34E75}"/>
              </a:ext>
            </a:extLst>
          </p:cNvPr>
          <p:cNvSpPr txBox="1"/>
          <p:nvPr/>
        </p:nvSpPr>
        <p:spPr>
          <a:xfrm>
            <a:off x="6552145" y="4926381"/>
            <a:ext cx="1804815" cy="1106832"/>
          </a:xfrm>
          <a:prstGeom prst="rect">
            <a:avLst/>
          </a:prstGeom>
          <a:solidFill>
            <a:schemeClr val="tx1"/>
          </a:solidFill>
        </p:spPr>
        <p:txBody>
          <a:bodyPr wrap="square" lIns="0" tIns="36000" rIns="0" bIns="36000">
            <a:spAutoFit/>
          </a:bodyPr>
          <a:lstStyle>
            <a:defPPr>
              <a:defRPr lang="fr-FR"/>
            </a:defPPr>
            <a:lvl1pPr>
              <a:lnSpc>
                <a:spcPct val="80000"/>
              </a:lnSpc>
              <a:spcBef>
                <a:spcPts val="600"/>
              </a:spcBef>
              <a:defRPr sz="1400" b="0" i="0" u="none" strike="noStrike" baseline="0">
                <a:solidFill>
                  <a:srgbClr val="FFFFFF"/>
                </a:solidFill>
                <a:latin typeface="MBLZ text" pitchFamily="2" charset="0"/>
              </a:defRPr>
            </a:lvl1pPr>
          </a:lstStyle>
          <a:p>
            <a:pPr lvl="0">
              <a:defRPr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Créer de </a:t>
            </a:r>
            <a:r>
              <a:rPr lang="fr-F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nouveaux produits et services de mobilité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pour le transport de personnes et de marchandises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2B2B980-7557-9DF4-0DD6-B06661B83DC8}"/>
              </a:ext>
            </a:extLst>
          </p:cNvPr>
          <p:cNvSpPr txBox="1"/>
          <p:nvPr/>
        </p:nvSpPr>
        <p:spPr>
          <a:xfrm>
            <a:off x="3879014" y="2336186"/>
            <a:ext cx="1829194" cy="344710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ENERGIE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879722E2-6290-3F91-8FAA-C1C7B3201093}"/>
              </a:ext>
            </a:extLst>
          </p:cNvPr>
          <p:cNvSpPr txBox="1"/>
          <p:nvPr/>
        </p:nvSpPr>
        <p:spPr>
          <a:xfrm>
            <a:off x="9169412" y="2336186"/>
            <a:ext cx="1916138" cy="344710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DONNEES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6EA5838B-D6C4-4648-6285-1DAC450B09D7}"/>
              </a:ext>
            </a:extLst>
          </p:cNvPr>
          <p:cNvSpPr txBox="1"/>
          <p:nvPr/>
        </p:nvSpPr>
        <p:spPr>
          <a:xfrm>
            <a:off x="1237807" y="2336186"/>
            <a:ext cx="1784794" cy="344710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FINANCE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6BA2514A-BD2D-9D67-58D6-C8F1D5815F56}"/>
              </a:ext>
            </a:extLst>
          </p:cNvPr>
          <p:cNvSpPr txBox="1"/>
          <p:nvPr/>
        </p:nvSpPr>
        <p:spPr>
          <a:xfrm>
            <a:off x="6398979" y="2314642"/>
            <a:ext cx="2123722" cy="387798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MOBILITE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A2789C34-26D9-654C-663C-D92AE727CB5F}"/>
              </a:ext>
            </a:extLst>
          </p:cNvPr>
          <p:cNvSpPr txBox="1"/>
          <p:nvPr/>
        </p:nvSpPr>
        <p:spPr>
          <a:xfrm>
            <a:off x="9267565" y="4926381"/>
            <a:ext cx="1925367" cy="934478"/>
          </a:xfrm>
          <a:prstGeom prst="rect">
            <a:avLst/>
          </a:prstGeom>
          <a:solidFill>
            <a:schemeClr val="tx1"/>
          </a:solidFill>
        </p:spPr>
        <p:txBody>
          <a:bodyPr wrap="square" lIns="0" tIns="36000" rIns="0" bIns="36000">
            <a:spAutoFit/>
          </a:bodyPr>
          <a:lstStyle>
            <a:defPPr>
              <a:defRPr lang="fr-FR"/>
            </a:defPPr>
            <a:lvl1pPr>
              <a:lnSpc>
                <a:spcPct val="80000"/>
              </a:lnSpc>
              <a:spcBef>
                <a:spcPts val="600"/>
              </a:spcBef>
              <a:defRPr sz="1400" b="0" i="0" u="none" strike="noStrike" baseline="0">
                <a:solidFill>
                  <a:srgbClr val="FFFFFF"/>
                </a:solidFill>
                <a:latin typeface="MBLZ text" pitchFamily="2" charset="0"/>
              </a:defRPr>
            </a:lvl1pPr>
          </a:lstStyle>
          <a:p>
            <a:pPr lvl="0">
              <a:defRPr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Exploiter la connectivité des véhicules pour </a:t>
            </a:r>
            <a:r>
              <a:rPr lang="fr-F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créer de nouvelles opportunités commerciales</a:t>
            </a:r>
            <a:endParaRPr lang="en-US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94E25089-AE0B-4A8C-2135-A76E1CB5BC96}"/>
              </a:ext>
            </a:extLst>
          </p:cNvPr>
          <p:cNvGrpSpPr/>
          <p:nvPr/>
        </p:nvGrpSpPr>
        <p:grpSpPr>
          <a:xfrm>
            <a:off x="1591737" y="3433057"/>
            <a:ext cx="1076933" cy="726826"/>
            <a:chOff x="4268379" y="0"/>
            <a:chExt cx="409898" cy="276641"/>
          </a:xfrm>
          <a:solidFill>
            <a:schemeClr val="accent1"/>
          </a:solidFill>
        </p:grpSpPr>
        <p:sp>
          <p:nvSpPr>
            <p:cNvPr id="45" name="Forme libre : forme 44">
              <a:extLst>
                <a:ext uri="{FF2B5EF4-FFF2-40B4-BE49-F238E27FC236}">
                  <a16:creationId xmlns:a16="http://schemas.microsoft.com/office/drawing/2014/main" id="{15F54995-1FE5-2BA7-6371-DB66BECA14A9}"/>
                </a:ext>
              </a:extLst>
            </p:cNvPr>
            <p:cNvSpPr/>
            <p:nvPr/>
          </p:nvSpPr>
          <p:spPr>
            <a:xfrm>
              <a:off x="4268379" y="0"/>
              <a:ext cx="409898" cy="276641"/>
            </a:xfrm>
            <a:custGeom>
              <a:avLst/>
              <a:gdLst>
                <a:gd name="connsiteX0" fmla="*/ 409865 w 409898"/>
                <a:gd name="connsiteY0" fmla="*/ 117306 h 276641"/>
                <a:gd name="connsiteX1" fmla="*/ 409865 w 409898"/>
                <a:gd name="connsiteY1" fmla="*/ 97621 h 276641"/>
                <a:gd name="connsiteX2" fmla="*/ 347241 w 409898"/>
                <a:gd name="connsiteY2" fmla="*/ 38496 h 276641"/>
                <a:gd name="connsiteX3" fmla="*/ 330584 w 409898"/>
                <a:gd name="connsiteY3" fmla="*/ 40650 h 276641"/>
                <a:gd name="connsiteX4" fmla="*/ 328498 w 409898"/>
                <a:gd name="connsiteY4" fmla="*/ 41155 h 276641"/>
                <a:gd name="connsiteX5" fmla="*/ 328498 w 409898"/>
                <a:gd name="connsiteY5" fmla="*/ 28334 h 276641"/>
                <a:gd name="connsiteX6" fmla="*/ 300164 w 409898"/>
                <a:gd name="connsiteY6" fmla="*/ 0 h 276641"/>
                <a:gd name="connsiteX7" fmla="*/ 28300 w 409898"/>
                <a:gd name="connsiteY7" fmla="*/ 0 h 276641"/>
                <a:gd name="connsiteX8" fmla="*/ 0 w 409898"/>
                <a:gd name="connsiteY8" fmla="*/ 28334 h 276641"/>
                <a:gd name="connsiteX9" fmla="*/ 0 w 409898"/>
                <a:gd name="connsiteY9" fmla="*/ 248308 h 276641"/>
                <a:gd name="connsiteX10" fmla="*/ 28334 w 409898"/>
                <a:gd name="connsiteY10" fmla="*/ 276642 h 276641"/>
                <a:gd name="connsiteX11" fmla="*/ 300197 w 409898"/>
                <a:gd name="connsiteY11" fmla="*/ 276642 h 276641"/>
                <a:gd name="connsiteX12" fmla="*/ 328531 w 409898"/>
                <a:gd name="connsiteY12" fmla="*/ 248308 h 276641"/>
                <a:gd name="connsiteX13" fmla="*/ 328531 w 409898"/>
                <a:gd name="connsiteY13" fmla="*/ 225022 h 276641"/>
                <a:gd name="connsiteX14" fmla="*/ 329709 w 409898"/>
                <a:gd name="connsiteY14" fmla="*/ 224652 h 276641"/>
                <a:gd name="connsiteX15" fmla="*/ 372277 w 409898"/>
                <a:gd name="connsiteY15" fmla="*/ 171887 h 276641"/>
                <a:gd name="connsiteX16" fmla="*/ 372344 w 409898"/>
                <a:gd name="connsiteY16" fmla="*/ 170844 h 276641"/>
                <a:gd name="connsiteX17" fmla="*/ 373320 w 409898"/>
                <a:gd name="connsiteY17" fmla="*/ 170440 h 276641"/>
                <a:gd name="connsiteX18" fmla="*/ 409898 w 409898"/>
                <a:gd name="connsiteY18" fmla="*/ 117306 h 276641"/>
                <a:gd name="connsiteX19" fmla="*/ 297741 w 409898"/>
                <a:gd name="connsiteY19" fmla="*/ 247601 h 276641"/>
                <a:gd name="connsiteX20" fmla="*/ 29882 w 409898"/>
                <a:gd name="connsiteY20" fmla="*/ 247601 h 276641"/>
                <a:gd name="connsiteX21" fmla="*/ 29882 w 409898"/>
                <a:gd name="connsiteY21" fmla="*/ 29007 h 276641"/>
                <a:gd name="connsiteX22" fmla="*/ 297741 w 409898"/>
                <a:gd name="connsiteY22" fmla="*/ 29007 h 276641"/>
                <a:gd name="connsiteX23" fmla="*/ 297741 w 409898"/>
                <a:gd name="connsiteY23" fmla="*/ 59831 h 276641"/>
                <a:gd name="connsiteX24" fmla="*/ 296799 w 409898"/>
                <a:gd name="connsiteY24" fmla="*/ 60773 h 276641"/>
                <a:gd name="connsiteX25" fmla="*/ 283305 w 409898"/>
                <a:gd name="connsiteY25" fmla="*/ 94255 h 276641"/>
                <a:gd name="connsiteX26" fmla="*/ 283237 w 409898"/>
                <a:gd name="connsiteY26" fmla="*/ 95299 h 276641"/>
                <a:gd name="connsiteX27" fmla="*/ 282262 w 409898"/>
                <a:gd name="connsiteY27" fmla="*/ 95702 h 276641"/>
                <a:gd name="connsiteX28" fmla="*/ 245683 w 409898"/>
                <a:gd name="connsiteY28" fmla="*/ 149274 h 276641"/>
                <a:gd name="connsiteX29" fmla="*/ 245683 w 409898"/>
                <a:gd name="connsiteY29" fmla="*/ 168960 h 276641"/>
                <a:gd name="connsiteX30" fmla="*/ 296361 w 409898"/>
                <a:gd name="connsiteY30" fmla="*/ 226368 h 276641"/>
                <a:gd name="connsiteX31" fmla="*/ 297741 w 409898"/>
                <a:gd name="connsiteY31" fmla="*/ 226603 h 276641"/>
                <a:gd name="connsiteX32" fmla="*/ 297741 w 409898"/>
                <a:gd name="connsiteY32" fmla="*/ 247635 h 276641"/>
                <a:gd name="connsiteX33" fmla="*/ 341487 w 409898"/>
                <a:gd name="connsiteY33" fmla="*/ 167614 h 276641"/>
                <a:gd name="connsiteX34" fmla="*/ 309620 w 409898"/>
                <a:gd name="connsiteY34" fmla="*/ 199044 h 276641"/>
                <a:gd name="connsiteX35" fmla="*/ 276440 w 409898"/>
                <a:gd name="connsiteY35" fmla="*/ 167176 h 276641"/>
                <a:gd name="connsiteX36" fmla="*/ 276440 w 409898"/>
                <a:gd name="connsiteY36" fmla="*/ 150553 h 276641"/>
                <a:gd name="connsiteX37" fmla="*/ 309620 w 409898"/>
                <a:gd name="connsiteY37" fmla="*/ 118686 h 276641"/>
                <a:gd name="connsiteX38" fmla="*/ 341487 w 409898"/>
                <a:gd name="connsiteY38" fmla="*/ 146616 h 276641"/>
                <a:gd name="connsiteX39" fmla="*/ 341487 w 409898"/>
                <a:gd name="connsiteY39" fmla="*/ 167614 h 276641"/>
                <a:gd name="connsiteX40" fmla="*/ 379983 w 409898"/>
                <a:gd name="connsiteY40" fmla="*/ 115994 h 276641"/>
                <a:gd name="connsiteX41" fmla="*/ 373488 w 409898"/>
                <a:gd name="connsiteY41" fmla="*/ 135881 h 276641"/>
                <a:gd name="connsiteX42" fmla="*/ 371402 w 409898"/>
                <a:gd name="connsiteY42" fmla="*/ 138439 h 276641"/>
                <a:gd name="connsiteX43" fmla="*/ 370561 w 409898"/>
                <a:gd name="connsiteY43" fmla="*/ 135242 h 276641"/>
                <a:gd name="connsiteX44" fmla="*/ 318133 w 409898"/>
                <a:gd name="connsiteY44" fmla="*/ 90554 h 276641"/>
                <a:gd name="connsiteX45" fmla="*/ 316282 w 409898"/>
                <a:gd name="connsiteY45" fmla="*/ 90285 h 276641"/>
                <a:gd name="connsiteX46" fmla="*/ 316720 w 409898"/>
                <a:gd name="connsiteY46" fmla="*/ 88468 h 276641"/>
                <a:gd name="connsiteX47" fmla="*/ 347241 w 409898"/>
                <a:gd name="connsiteY47" fmla="*/ 67066 h 276641"/>
                <a:gd name="connsiteX48" fmla="*/ 379983 w 409898"/>
                <a:gd name="connsiteY48" fmla="*/ 94996 h 276641"/>
                <a:gd name="connsiteX49" fmla="*/ 379983 w 409898"/>
                <a:gd name="connsiteY49" fmla="*/ 115994 h 276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409898" h="276641">
                  <a:moveTo>
                    <a:pt x="409865" y="117306"/>
                  </a:moveTo>
                  <a:lnTo>
                    <a:pt x="409865" y="97621"/>
                  </a:lnTo>
                  <a:cubicBezTo>
                    <a:pt x="409865" y="65013"/>
                    <a:pt x="381766" y="38496"/>
                    <a:pt x="347241" y="38496"/>
                  </a:cubicBezTo>
                  <a:cubicBezTo>
                    <a:pt x="341790" y="38496"/>
                    <a:pt x="336338" y="39203"/>
                    <a:pt x="330584" y="40650"/>
                  </a:cubicBezTo>
                  <a:lnTo>
                    <a:pt x="328498" y="41155"/>
                  </a:lnTo>
                  <a:lnTo>
                    <a:pt x="328498" y="28334"/>
                  </a:lnTo>
                  <a:lnTo>
                    <a:pt x="300164" y="0"/>
                  </a:lnTo>
                  <a:lnTo>
                    <a:pt x="28300" y="0"/>
                  </a:lnTo>
                  <a:lnTo>
                    <a:pt x="0" y="28334"/>
                  </a:lnTo>
                  <a:lnTo>
                    <a:pt x="0" y="248308"/>
                  </a:lnTo>
                  <a:lnTo>
                    <a:pt x="28334" y="276642"/>
                  </a:lnTo>
                  <a:lnTo>
                    <a:pt x="300197" y="276642"/>
                  </a:lnTo>
                  <a:lnTo>
                    <a:pt x="328531" y="248308"/>
                  </a:lnTo>
                  <a:lnTo>
                    <a:pt x="328531" y="225022"/>
                  </a:lnTo>
                  <a:lnTo>
                    <a:pt x="329709" y="224652"/>
                  </a:lnTo>
                  <a:cubicBezTo>
                    <a:pt x="353937" y="217013"/>
                    <a:pt x="370662" y="196318"/>
                    <a:pt x="372277" y="171887"/>
                  </a:cubicBezTo>
                  <a:lnTo>
                    <a:pt x="372344" y="170844"/>
                  </a:lnTo>
                  <a:lnTo>
                    <a:pt x="373320" y="170440"/>
                  </a:lnTo>
                  <a:cubicBezTo>
                    <a:pt x="395530" y="161355"/>
                    <a:pt x="409898" y="140525"/>
                    <a:pt x="409898" y="117306"/>
                  </a:cubicBezTo>
                  <a:close/>
                  <a:moveTo>
                    <a:pt x="297741" y="247601"/>
                  </a:moveTo>
                  <a:lnTo>
                    <a:pt x="29882" y="247601"/>
                  </a:lnTo>
                  <a:lnTo>
                    <a:pt x="29882" y="29007"/>
                  </a:lnTo>
                  <a:lnTo>
                    <a:pt x="297741" y="29007"/>
                  </a:lnTo>
                  <a:lnTo>
                    <a:pt x="297741" y="59831"/>
                  </a:lnTo>
                  <a:lnTo>
                    <a:pt x="296799" y="60773"/>
                  </a:lnTo>
                  <a:cubicBezTo>
                    <a:pt x="288790" y="70094"/>
                    <a:pt x="284112" y="81737"/>
                    <a:pt x="283305" y="94255"/>
                  </a:cubicBezTo>
                  <a:lnTo>
                    <a:pt x="283237" y="95299"/>
                  </a:lnTo>
                  <a:lnTo>
                    <a:pt x="282262" y="95702"/>
                  </a:lnTo>
                  <a:cubicBezTo>
                    <a:pt x="259682" y="105192"/>
                    <a:pt x="245683" y="125719"/>
                    <a:pt x="245683" y="149274"/>
                  </a:cubicBezTo>
                  <a:lnTo>
                    <a:pt x="245683" y="168960"/>
                  </a:lnTo>
                  <a:cubicBezTo>
                    <a:pt x="245683" y="197428"/>
                    <a:pt x="266513" y="221017"/>
                    <a:pt x="296361" y="226368"/>
                  </a:cubicBezTo>
                  <a:lnTo>
                    <a:pt x="297741" y="226603"/>
                  </a:lnTo>
                  <a:lnTo>
                    <a:pt x="297741" y="247635"/>
                  </a:lnTo>
                  <a:close/>
                  <a:moveTo>
                    <a:pt x="341487" y="167614"/>
                  </a:moveTo>
                  <a:cubicBezTo>
                    <a:pt x="341487" y="186997"/>
                    <a:pt x="329271" y="199044"/>
                    <a:pt x="309620" y="199044"/>
                  </a:cubicBezTo>
                  <a:cubicBezTo>
                    <a:pt x="289968" y="199044"/>
                    <a:pt x="276440" y="186828"/>
                    <a:pt x="276440" y="167176"/>
                  </a:cubicBezTo>
                  <a:lnTo>
                    <a:pt x="276440" y="150553"/>
                  </a:lnTo>
                  <a:cubicBezTo>
                    <a:pt x="276440" y="131204"/>
                    <a:pt x="289463" y="118686"/>
                    <a:pt x="309620" y="118686"/>
                  </a:cubicBezTo>
                  <a:cubicBezTo>
                    <a:pt x="328397" y="118686"/>
                    <a:pt x="341487" y="130161"/>
                    <a:pt x="341487" y="146616"/>
                  </a:cubicBezTo>
                  <a:lnTo>
                    <a:pt x="341487" y="167614"/>
                  </a:lnTo>
                  <a:close/>
                  <a:moveTo>
                    <a:pt x="379983" y="115994"/>
                  </a:moveTo>
                  <a:cubicBezTo>
                    <a:pt x="379983" y="124036"/>
                    <a:pt x="377863" y="130531"/>
                    <a:pt x="373488" y="135881"/>
                  </a:cubicBezTo>
                  <a:lnTo>
                    <a:pt x="371402" y="138439"/>
                  </a:lnTo>
                  <a:lnTo>
                    <a:pt x="370561" y="135242"/>
                  </a:lnTo>
                  <a:cubicBezTo>
                    <a:pt x="364335" y="111619"/>
                    <a:pt x="343775" y="94087"/>
                    <a:pt x="318133" y="90554"/>
                  </a:cubicBezTo>
                  <a:lnTo>
                    <a:pt x="316282" y="90285"/>
                  </a:lnTo>
                  <a:lnTo>
                    <a:pt x="316720" y="88468"/>
                  </a:lnTo>
                  <a:cubicBezTo>
                    <a:pt x="320018" y="74873"/>
                    <a:pt x="331122" y="67066"/>
                    <a:pt x="347241" y="67066"/>
                  </a:cubicBezTo>
                  <a:cubicBezTo>
                    <a:pt x="366220" y="67066"/>
                    <a:pt x="379983" y="78810"/>
                    <a:pt x="379983" y="94996"/>
                  </a:cubicBezTo>
                  <a:lnTo>
                    <a:pt x="379983" y="115994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BLZ Bold"/>
                <a:ea typeface="+mn-ea"/>
                <a:cs typeface="+mn-cs"/>
              </a:endParaRPr>
            </a:p>
          </p:txBody>
        </p:sp>
        <p:sp>
          <p:nvSpPr>
            <p:cNvPr id="46" name="Forme libre : forme 45">
              <a:extLst>
                <a:ext uri="{FF2B5EF4-FFF2-40B4-BE49-F238E27FC236}">
                  <a16:creationId xmlns:a16="http://schemas.microsoft.com/office/drawing/2014/main" id="{8B5B4FF1-B897-75C8-C1E0-1E3F75DDD4CA}"/>
                </a:ext>
              </a:extLst>
            </p:cNvPr>
            <p:cNvSpPr/>
            <p:nvPr/>
          </p:nvSpPr>
          <p:spPr>
            <a:xfrm>
              <a:off x="4357137" y="52057"/>
              <a:ext cx="141736" cy="169430"/>
            </a:xfrm>
            <a:custGeom>
              <a:avLst/>
              <a:gdLst>
                <a:gd name="connsiteX0" fmla="*/ 111720 w 141736"/>
                <a:gd name="connsiteY0" fmla="*/ 51317 h 169430"/>
                <a:gd name="connsiteX1" fmla="*/ 141736 w 141736"/>
                <a:gd name="connsiteY1" fmla="*/ 51317 h 169430"/>
                <a:gd name="connsiteX2" fmla="*/ 78372 w 141736"/>
                <a:gd name="connsiteY2" fmla="*/ 0 h 169430"/>
                <a:gd name="connsiteX3" fmla="*/ 13999 w 141736"/>
                <a:gd name="connsiteY3" fmla="*/ 54783 h 169430"/>
                <a:gd name="connsiteX4" fmla="*/ 13999 w 141736"/>
                <a:gd name="connsiteY4" fmla="*/ 56432 h 169430"/>
                <a:gd name="connsiteX5" fmla="*/ 0 w 141736"/>
                <a:gd name="connsiteY5" fmla="*/ 56432 h 169430"/>
                <a:gd name="connsiteX6" fmla="*/ 0 w 141736"/>
                <a:gd name="connsiteY6" fmla="*/ 77565 h 169430"/>
                <a:gd name="connsiteX7" fmla="*/ 13999 w 141736"/>
                <a:gd name="connsiteY7" fmla="*/ 77565 h 169430"/>
                <a:gd name="connsiteX8" fmla="*/ 13999 w 141736"/>
                <a:gd name="connsiteY8" fmla="*/ 92741 h 169430"/>
                <a:gd name="connsiteX9" fmla="*/ 0 w 141736"/>
                <a:gd name="connsiteY9" fmla="*/ 92741 h 169430"/>
                <a:gd name="connsiteX10" fmla="*/ 0 w 141736"/>
                <a:gd name="connsiteY10" fmla="*/ 113874 h 169430"/>
                <a:gd name="connsiteX11" fmla="*/ 13898 w 141736"/>
                <a:gd name="connsiteY11" fmla="*/ 113874 h 169430"/>
                <a:gd name="connsiteX12" fmla="*/ 13999 w 141736"/>
                <a:gd name="connsiteY12" fmla="*/ 115455 h 169430"/>
                <a:gd name="connsiteX13" fmla="*/ 78372 w 141736"/>
                <a:gd name="connsiteY13" fmla="*/ 169431 h 169430"/>
                <a:gd name="connsiteX14" fmla="*/ 141736 w 141736"/>
                <a:gd name="connsiteY14" fmla="*/ 117239 h 169430"/>
                <a:gd name="connsiteX15" fmla="*/ 111720 w 141736"/>
                <a:gd name="connsiteY15" fmla="*/ 117239 h 169430"/>
                <a:gd name="connsiteX16" fmla="*/ 78372 w 141736"/>
                <a:gd name="connsiteY16" fmla="*/ 142611 h 169430"/>
                <a:gd name="connsiteX17" fmla="*/ 43880 w 141736"/>
                <a:gd name="connsiteY17" fmla="*/ 115758 h 169430"/>
                <a:gd name="connsiteX18" fmla="*/ 43679 w 141736"/>
                <a:gd name="connsiteY18" fmla="*/ 113874 h 169430"/>
                <a:gd name="connsiteX19" fmla="*/ 84362 w 141736"/>
                <a:gd name="connsiteY19" fmla="*/ 113874 h 169430"/>
                <a:gd name="connsiteX20" fmla="*/ 87761 w 141736"/>
                <a:gd name="connsiteY20" fmla="*/ 92741 h 169430"/>
                <a:gd name="connsiteX21" fmla="*/ 43880 w 141736"/>
                <a:gd name="connsiteY21" fmla="*/ 92741 h 169430"/>
                <a:gd name="connsiteX22" fmla="*/ 43880 w 141736"/>
                <a:gd name="connsiteY22" fmla="*/ 77565 h 169430"/>
                <a:gd name="connsiteX23" fmla="*/ 90520 w 141736"/>
                <a:gd name="connsiteY23" fmla="*/ 77565 h 169430"/>
                <a:gd name="connsiteX24" fmla="*/ 94289 w 141736"/>
                <a:gd name="connsiteY24" fmla="*/ 56432 h 169430"/>
                <a:gd name="connsiteX25" fmla="*/ 43880 w 141736"/>
                <a:gd name="connsiteY25" fmla="*/ 56432 h 169430"/>
                <a:gd name="connsiteX26" fmla="*/ 43880 w 141736"/>
                <a:gd name="connsiteY26" fmla="*/ 54750 h 169430"/>
                <a:gd name="connsiteX27" fmla="*/ 78372 w 141736"/>
                <a:gd name="connsiteY27" fmla="*/ 26382 h 169430"/>
                <a:gd name="connsiteX28" fmla="*/ 111686 w 141736"/>
                <a:gd name="connsiteY28" fmla="*/ 51317 h 169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41736" h="169430">
                  <a:moveTo>
                    <a:pt x="111720" y="51317"/>
                  </a:moveTo>
                  <a:lnTo>
                    <a:pt x="141736" y="51317"/>
                  </a:lnTo>
                  <a:cubicBezTo>
                    <a:pt x="138641" y="21940"/>
                    <a:pt x="111754" y="0"/>
                    <a:pt x="78372" y="0"/>
                  </a:cubicBezTo>
                  <a:cubicBezTo>
                    <a:pt x="42501" y="0"/>
                    <a:pt x="14840" y="23555"/>
                    <a:pt x="13999" y="54783"/>
                  </a:cubicBezTo>
                  <a:lnTo>
                    <a:pt x="13999" y="56432"/>
                  </a:lnTo>
                  <a:lnTo>
                    <a:pt x="0" y="56432"/>
                  </a:lnTo>
                  <a:lnTo>
                    <a:pt x="0" y="77565"/>
                  </a:lnTo>
                  <a:lnTo>
                    <a:pt x="13999" y="77565"/>
                  </a:lnTo>
                  <a:lnTo>
                    <a:pt x="13999" y="92741"/>
                  </a:lnTo>
                  <a:lnTo>
                    <a:pt x="0" y="92741"/>
                  </a:lnTo>
                  <a:lnTo>
                    <a:pt x="0" y="113874"/>
                  </a:lnTo>
                  <a:lnTo>
                    <a:pt x="13898" y="113874"/>
                  </a:lnTo>
                  <a:lnTo>
                    <a:pt x="13999" y="115455"/>
                  </a:lnTo>
                  <a:cubicBezTo>
                    <a:pt x="15681" y="146717"/>
                    <a:pt x="42770" y="169431"/>
                    <a:pt x="78372" y="169431"/>
                  </a:cubicBezTo>
                  <a:cubicBezTo>
                    <a:pt x="113975" y="169431"/>
                    <a:pt x="138708" y="147592"/>
                    <a:pt x="141736" y="117239"/>
                  </a:cubicBezTo>
                  <a:lnTo>
                    <a:pt x="111720" y="117239"/>
                  </a:lnTo>
                  <a:cubicBezTo>
                    <a:pt x="108490" y="132920"/>
                    <a:pt x="95837" y="142611"/>
                    <a:pt x="78372" y="142611"/>
                  </a:cubicBezTo>
                  <a:cubicBezTo>
                    <a:pt x="59528" y="142611"/>
                    <a:pt x="45664" y="131810"/>
                    <a:pt x="43880" y="115758"/>
                  </a:cubicBezTo>
                  <a:lnTo>
                    <a:pt x="43679" y="113874"/>
                  </a:lnTo>
                  <a:lnTo>
                    <a:pt x="84362" y="113874"/>
                  </a:lnTo>
                  <a:lnTo>
                    <a:pt x="87761" y="92741"/>
                  </a:lnTo>
                  <a:lnTo>
                    <a:pt x="43880" y="92741"/>
                  </a:lnTo>
                  <a:lnTo>
                    <a:pt x="43880" y="77565"/>
                  </a:lnTo>
                  <a:lnTo>
                    <a:pt x="90520" y="77565"/>
                  </a:lnTo>
                  <a:lnTo>
                    <a:pt x="94289" y="56432"/>
                  </a:lnTo>
                  <a:lnTo>
                    <a:pt x="43880" y="56432"/>
                  </a:lnTo>
                  <a:lnTo>
                    <a:pt x="43880" y="54750"/>
                  </a:lnTo>
                  <a:cubicBezTo>
                    <a:pt x="43880" y="38564"/>
                    <a:pt x="58720" y="26382"/>
                    <a:pt x="78372" y="26382"/>
                  </a:cubicBezTo>
                  <a:cubicBezTo>
                    <a:pt x="95433" y="26382"/>
                    <a:pt x="108355" y="36107"/>
                    <a:pt x="111686" y="5131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BLZ Bold"/>
                <a:ea typeface="+mn-ea"/>
                <a:cs typeface="+mn-cs"/>
              </a:endParaRPr>
            </a:p>
          </p:txBody>
        </p:sp>
      </p:grpSp>
      <p:sp>
        <p:nvSpPr>
          <p:cNvPr id="43" name="Forme libre : forme 42">
            <a:extLst>
              <a:ext uri="{FF2B5EF4-FFF2-40B4-BE49-F238E27FC236}">
                <a16:creationId xmlns:a16="http://schemas.microsoft.com/office/drawing/2014/main" id="{3E43A004-5987-48AD-5936-28A694DEBB9E}"/>
              </a:ext>
            </a:extLst>
          </p:cNvPr>
          <p:cNvSpPr/>
          <p:nvPr/>
        </p:nvSpPr>
        <p:spPr>
          <a:xfrm>
            <a:off x="4447953" y="3405812"/>
            <a:ext cx="691315" cy="781318"/>
          </a:xfrm>
          <a:custGeom>
            <a:avLst/>
            <a:gdLst>
              <a:gd name="connsiteX0" fmla="*/ 165763 w 244505"/>
              <a:gd name="connsiteY0" fmla="*/ 68176 h 276339"/>
              <a:gd name="connsiteX1" fmla="*/ 191977 w 244505"/>
              <a:gd name="connsiteY1" fmla="*/ 0 h 276339"/>
              <a:gd name="connsiteX2" fmla="*/ 46270 w 244505"/>
              <a:gd name="connsiteY2" fmla="*/ 0 h 276339"/>
              <a:gd name="connsiteX3" fmla="*/ 0 w 244505"/>
              <a:gd name="connsiteY3" fmla="*/ 171012 h 276339"/>
              <a:gd name="connsiteX4" fmla="*/ 57341 w 244505"/>
              <a:gd name="connsiteY4" fmla="*/ 171012 h 276339"/>
              <a:gd name="connsiteX5" fmla="*/ 31194 w 244505"/>
              <a:gd name="connsiteY5" fmla="*/ 276339 h 276339"/>
              <a:gd name="connsiteX6" fmla="*/ 95265 w 244505"/>
              <a:gd name="connsiteY6" fmla="*/ 276339 h 276339"/>
              <a:gd name="connsiteX7" fmla="*/ 244505 w 244505"/>
              <a:gd name="connsiteY7" fmla="*/ 68176 h 276339"/>
              <a:gd name="connsiteX8" fmla="*/ 165797 w 244505"/>
              <a:gd name="connsiteY8" fmla="*/ 68176 h 276339"/>
              <a:gd name="connsiteX9" fmla="*/ 63499 w 244505"/>
              <a:gd name="connsiteY9" fmla="*/ 271796 h 276339"/>
              <a:gd name="connsiteX10" fmla="*/ 100346 w 244505"/>
              <a:gd name="connsiteY10" fmla="*/ 142477 h 276339"/>
              <a:gd name="connsiteX11" fmla="*/ 38833 w 244505"/>
              <a:gd name="connsiteY11" fmla="*/ 142477 h 276339"/>
              <a:gd name="connsiteX12" fmla="*/ 70363 w 244505"/>
              <a:gd name="connsiteY12" fmla="*/ 28973 h 276339"/>
              <a:gd name="connsiteX13" fmla="*/ 148231 w 244505"/>
              <a:gd name="connsiteY13" fmla="*/ 28973 h 276339"/>
              <a:gd name="connsiteX14" fmla="*/ 126392 w 244505"/>
              <a:gd name="connsiteY14" fmla="*/ 97149 h 276339"/>
              <a:gd name="connsiteX15" fmla="*/ 182757 w 244505"/>
              <a:gd name="connsiteY15" fmla="*/ 97149 h 276339"/>
              <a:gd name="connsiteX16" fmla="*/ 63499 w 244505"/>
              <a:gd name="connsiteY16" fmla="*/ 271796 h 276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44505" h="276339">
                <a:moveTo>
                  <a:pt x="165763" y="68176"/>
                </a:moveTo>
                <a:lnTo>
                  <a:pt x="191977" y="0"/>
                </a:lnTo>
                <a:lnTo>
                  <a:pt x="46270" y="0"/>
                </a:lnTo>
                <a:lnTo>
                  <a:pt x="0" y="171012"/>
                </a:lnTo>
                <a:lnTo>
                  <a:pt x="57341" y="171012"/>
                </a:lnTo>
                <a:lnTo>
                  <a:pt x="31194" y="276339"/>
                </a:lnTo>
                <a:lnTo>
                  <a:pt x="95265" y="276339"/>
                </a:lnTo>
                <a:lnTo>
                  <a:pt x="244505" y="68176"/>
                </a:lnTo>
                <a:lnTo>
                  <a:pt x="165797" y="68176"/>
                </a:lnTo>
                <a:close/>
                <a:moveTo>
                  <a:pt x="63499" y="271796"/>
                </a:moveTo>
                <a:lnTo>
                  <a:pt x="100346" y="142477"/>
                </a:lnTo>
                <a:lnTo>
                  <a:pt x="38833" y="142477"/>
                </a:lnTo>
                <a:lnTo>
                  <a:pt x="70363" y="28973"/>
                </a:lnTo>
                <a:lnTo>
                  <a:pt x="148231" y="28973"/>
                </a:lnTo>
                <a:lnTo>
                  <a:pt x="126392" y="97149"/>
                </a:lnTo>
                <a:lnTo>
                  <a:pt x="182757" y="97149"/>
                </a:lnTo>
                <a:lnTo>
                  <a:pt x="63499" y="271796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BLZ Bold"/>
              <a:ea typeface="+mn-ea"/>
              <a:cs typeface="+mn-cs"/>
            </a:endParaRP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96B72D23-C3FA-CAB0-986A-605C915338A9}"/>
              </a:ext>
            </a:extLst>
          </p:cNvPr>
          <p:cNvGrpSpPr/>
          <p:nvPr/>
        </p:nvGrpSpPr>
        <p:grpSpPr>
          <a:xfrm>
            <a:off x="6918261" y="3518860"/>
            <a:ext cx="1085157" cy="555221"/>
            <a:chOff x="4270453" y="6646875"/>
            <a:chExt cx="413027" cy="211326"/>
          </a:xfrm>
          <a:solidFill>
            <a:schemeClr val="accent1"/>
          </a:solidFill>
        </p:grpSpPr>
        <p:sp>
          <p:nvSpPr>
            <p:cNvPr id="48" name="Forme libre : forme 47">
              <a:extLst>
                <a:ext uri="{FF2B5EF4-FFF2-40B4-BE49-F238E27FC236}">
                  <a16:creationId xmlns:a16="http://schemas.microsoft.com/office/drawing/2014/main" id="{B99DC8F3-0BF6-982B-20DE-C8C8FF55C186}"/>
                </a:ext>
              </a:extLst>
            </p:cNvPr>
            <p:cNvSpPr/>
            <p:nvPr/>
          </p:nvSpPr>
          <p:spPr>
            <a:xfrm>
              <a:off x="4312482" y="6774815"/>
              <a:ext cx="328497" cy="83386"/>
            </a:xfrm>
            <a:custGeom>
              <a:avLst/>
              <a:gdLst>
                <a:gd name="connsiteX0" fmla="*/ 287208 w 328497"/>
                <a:gd name="connsiteY0" fmla="*/ 0 h 83386"/>
                <a:gd name="connsiteX1" fmla="*/ 249688 w 328497"/>
                <a:gd name="connsiteY1" fmla="*/ 21570 h 83386"/>
                <a:gd name="connsiteX2" fmla="*/ 249250 w 328497"/>
                <a:gd name="connsiteY2" fmla="*/ 22546 h 83386"/>
                <a:gd name="connsiteX3" fmla="*/ 78372 w 328497"/>
                <a:gd name="connsiteY3" fmla="*/ 22546 h 83386"/>
                <a:gd name="connsiteX4" fmla="*/ 77935 w 328497"/>
                <a:gd name="connsiteY4" fmla="*/ 21570 h 83386"/>
                <a:gd name="connsiteX5" fmla="*/ 40852 w 328497"/>
                <a:gd name="connsiteY5" fmla="*/ 0 h 83386"/>
                <a:gd name="connsiteX6" fmla="*/ 0 w 328497"/>
                <a:gd name="connsiteY6" fmla="*/ 42131 h 83386"/>
                <a:gd name="connsiteX7" fmla="*/ 40852 w 328497"/>
                <a:gd name="connsiteY7" fmla="*/ 83386 h 83386"/>
                <a:gd name="connsiteX8" fmla="*/ 81300 w 328497"/>
                <a:gd name="connsiteY8" fmla="*/ 52596 h 83386"/>
                <a:gd name="connsiteX9" fmla="*/ 81603 w 328497"/>
                <a:gd name="connsiteY9" fmla="*/ 51284 h 83386"/>
                <a:gd name="connsiteX10" fmla="*/ 246053 w 328497"/>
                <a:gd name="connsiteY10" fmla="*/ 51284 h 83386"/>
                <a:gd name="connsiteX11" fmla="*/ 246356 w 328497"/>
                <a:gd name="connsiteY11" fmla="*/ 52596 h 83386"/>
                <a:gd name="connsiteX12" fmla="*/ 287242 w 328497"/>
                <a:gd name="connsiteY12" fmla="*/ 83386 h 83386"/>
                <a:gd name="connsiteX13" fmla="*/ 328498 w 328497"/>
                <a:gd name="connsiteY13" fmla="*/ 42131 h 83386"/>
                <a:gd name="connsiteX14" fmla="*/ 287242 w 328497"/>
                <a:gd name="connsiteY14" fmla="*/ 0 h 83386"/>
                <a:gd name="connsiteX15" fmla="*/ 40886 w 328497"/>
                <a:gd name="connsiteY15" fmla="*/ 55524 h 83386"/>
                <a:gd name="connsiteX16" fmla="*/ 28367 w 328497"/>
                <a:gd name="connsiteY16" fmla="*/ 42131 h 83386"/>
                <a:gd name="connsiteX17" fmla="*/ 40886 w 328497"/>
                <a:gd name="connsiteY17" fmla="*/ 28334 h 83386"/>
                <a:gd name="connsiteX18" fmla="*/ 53841 w 328497"/>
                <a:gd name="connsiteY18" fmla="*/ 42131 h 83386"/>
                <a:gd name="connsiteX19" fmla="*/ 40886 w 328497"/>
                <a:gd name="connsiteY19" fmla="*/ 55524 h 83386"/>
                <a:gd name="connsiteX20" fmla="*/ 287208 w 328497"/>
                <a:gd name="connsiteY20" fmla="*/ 55524 h 83386"/>
                <a:gd name="connsiteX21" fmla="*/ 274690 w 328497"/>
                <a:gd name="connsiteY21" fmla="*/ 42131 h 83386"/>
                <a:gd name="connsiteX22" fmla="*/ 287208 w 328497"/>
                <a:gd name="connsiteY22" fmla="*/ 28334 h 83386"/>
                <a:gd name="connsiteX23" fmla="*/ 300164 w 328497"/>
                <a:gd name="connsiteY23" fmla="*/ 42131 h 83386"/>
                <a:gd name="connsiteX24" fmla="*/ 287208 w 328497"/>
                <a:gd name="connsiteY24" fmla="*/ 55524 h 83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28497" h="83386">
                  <a:moveTo>
                    <a:pt x="287208" y="0"/>
                  </a:moveTo>
                  <a:cubicBezTo>
                    <a:pt x="269340" y="0"/>
                    <a:pt x="256014" y="7672"/>
                    <a:pt x="249688" y="21570"/>
                  </a:cubicBezTo>
                  <a:lnTo>
                    <a:pt x="249250" y="22546"/>
                  </a:lnTo>
                  <a:lnTo>
                    <a:pt x="78372" y="22546"/>
                  </a:lnTo>
                  <a:lnTo>
                    <a:pt x="77935" y="21570"/>
                  </a:lnTo>
                  <a:cubicBezTo>
                    <a:pt x="71609" y="7672"/>
                    <a:pt x="58451" y="0"/>
                    <a:pt x="40852" y="0"/>
                  </a:cubicBezTo>
                  <a:cubicBezTo>
                    <a:pt x="15681" y="0"/>
                    <a:pt x="0" y="16152"/>
                    <a:pt x="0" y="42131"/>
                  </a:cubicBezTo>
                  <a:cubicBezTo>
                    <a:pt x="0" y="68109"/>
                    <a:pt x="15648" y="83386"/>
                    <a:pt x="40852" y="83386"/>
                  </a:cubicBezTo>
                  <a:cubicBezTo>
                    <a:pt x="62287" y="83386"/>
                    <a:pt x="77026" y="72180"/>
                    <a:pt x="81300" y="52596"/>
                  </a:cubicBezTo>
                  <a:lnTo>
                    <a:pt x="81603" y="51284"/>
                  </a:lnTo>
                  <a:lnTo>
                    <a:pt x="246053" y="51284"/>
                  </a:lnTo>
                  <a:lnTo>
                    <a:pt x="246356" y="52596"/>
                  </a:lnTo>
                  <a:cubicBezTo>
                    <a:pt x="250529" y="71878"/>
                    <a:pt x="265806" y="83386"/>
                    <a:pt x="287242" y="83386"/>
                  </a:cubicBezTo>
                  <a:cubicBezTo>
                    <a:pt x="312682" y="83386"/>
                    <a:pt x="328498" y="67570"/>
                    <a:pt x="328498" y="42131"/>
                  </a:cubicBezTo>
                  <a:cubicBezTo>
                    <a:pt x="328498" y="16691"/>
                    <a:pt x="312682" y="0"/>
                    <a:pt x="287242" y="0"/>
                  </a:cubicBezTo>
                  <a:close/>
                  <a:moveTo>
                    <a:pt x="40886" y="55524"/>
                  </a:moveTo>
                  <a:cubicBezTo>
                    <a:pt x="32809" y="55524"/>
                    <a:pt x="28367" y="50779"/>
                    <a:pt x="28367" y="42131"/>
                  </a:cubicBezTo>
                  <a:cubicBezTo>
                    <a:pt x="28367" y="33482"/>
                    <a:pt x="32809" y="28334"/>
                    <a:pt x="40886" y="28334"/>
                  </a:cubicBezTo>
                  <a:cubicBezTo>
                    <a:pt x="49365" y="28334"/>
                    <a:pt x="53841" y="33112"/>
                    <a:pt x="53841" y="42131"/>
                  </a:cubicBezTo>
                  <a:cubicBezTo>
                    <a:pt x="53841" y="51149"/>
                    <a:pt x="49231" y="55524"/>
                    <a:pt x="40886" y="55524"/>
                  </a:cubicBezTo>
                  <a:close/>
                  <a:moveTo>
                    <a:pt x="287208" y="55524"/>
                  </a:moveTo>
                  <a:cubicBezTo>
                    <a:pt x="279132" y="55524"/>
                    <a:pt x="274690" y="50779"/>
                    <a:pt x="274690" y="42131"/>
                  </a:cubicBezTo>
                  <a:cubicBezTo>
                    <a:pt x="274690" y="33482"/>
                    <a:pt x="279132" y="28334"/>
                    <a:pt x="287208" y="28334"/>
                  </a:cubicBezTo>
                  <a:cubicBezTo>
                    <a:pt x="295688" y="28334"/>
                    <a:pt x="300164" y="33112"/>
                    <a:pt x="300164" y="42131"/>
                  </a:cubicBezTo>
                  <a:cubicBezTo>
                    <a:pt x="300164" y="51149"/>
                    <a:pt x="295554" y="55524"/>
                    <a:pt x="287208" y="55524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BLZ Bold"/>
                <a:ea typeface="+mn-ea"/>
                <a:cs typeface="+mn-cs"/>
              </a:endParaRPr>
            </a:p>
          </p:txBody>
        </p:sp>
        <p:sp>
          <p:nvSpPr>
            <p:cNvPr id="49" name="Forme libre : forme 48">
              <a:extLst>
                <a:ext uri="{FF2B5EF4-FFF2-40B4-BE49-F238E27FC236}">
                  <a16:creationId xmlns:a16="http://schemas.microsoft.com/office/drawing/2014/main" id="{28661912-4EFF-FF10-1D6D-AC27C59D4E64}"/>
                </a:ext>
              </a:extLst>
            </p:cNvPr>
            <p:cNvSpPr/>
            <p:nvPr/>
          </p:nvSpPr>
          <p:spPr>
            <a:xfrm>
              <a:off x="4270453" y="6646875"/>
              <a:ext cx="413027" cy="179257"/>
            </a:xfrm>
            <a:custGeom>
              <a:avLst/>
              <a:gdLst>
                <a:gd name="connsiteX0" fmla="*/ 98327 w 413027"/>
                <a:gd name="connsiteY0" fmla="*/ 28738 h 179257"/>
                <a:gd name="connsiteX1" fmla="*/ 231516 w 413027"/>
                <a:gd name="connsiteY1" fmla="*/ 28738 h 179257"/>
                <a:gd name="connsiteX2" fmla="*/ 283675 w 413027"/>
                <a:gd name="connsiteY2" fmla="*/ 82208 h 179257"/>
                <a:gd name="connsiteX3" fmla="*/ 383382 w 413027"/>
                <a:gd name="connsiteY3" fmla="*/ 101019 h 179257"/>
                <a:gd name="connsiteX4" fmla="*/ 383382 w 413027"/>
                <a:gd name="connsiteY4" fmla="*/ 179257 h 179257"/>
                <a:gd name="connsiteX5" fmla="*/ 413028 w 413027"/>
                <a:gd name="connsiteY5" fmla="*/ 179257 h 179257"/>
                <a:gd name="connsiteX6" fmla="*/ 413028 w 413027"/>
                <a:gd name="connsiteY6" fmla="*/ 105697 h 179257"/>
                <a:gd name="connsiteX7" fmla="*/ 383079 w 413027"/>
                <a:gd name="connsiteY7" fmla="*/ 75748 h 179257"/>
                <a:gd name="connsiteX8" fmla="*/ 302385 w 413027"/>
                <a:gd name="connsiteY8" fmla="*/ 59696 h 179257"/>
                <a:gd name="connsiteX9" fmla="*/ 302014 w 413027"/>
                <a:gd name="connsiteY9" fmla="*/ 59326 h 179257"/>
                <a:gd name="connsiteX10" fmla="*/ 245683 w 413027"/>
                <a:gd name="connsiteY10" fmla="*/ 0 h 179257"/>
                <a:gd name="connsiteX11" fmla="*/ 77901 w 413027"/>
                <a:gd name="connsiteY11" fmla="*/ 0 h 179257"/>
                <a:gd name="connsiteX12" fmla="*/ 47346 w 413027"/>
                <a:gd name="connsiteY12" fmla="*/ 66292 h 179257"/>
                <a:gd name="connsiteX13" fmla="*/ 0 w 413027"/>
                <a:gd name="connsiteY13" fmla="*/ 93818 h 179257"/>
                <a:gd name="connsiteX14" fmla="*/ 0 w 413027"/>
                <a:gd name="connsiteY14" fmla="*/ 179257 h 179257"/>
                <a:gd name="connsiteX15" fmla="*/ 29613 w 413027"/>
                <a:gd name="connsiteY15" fmla="*/ 179257 h 179257"/>
                <a:gd name="connsiteX16" fmla="*/ 29613 w 413027"/>
                <a:gd name="connsiteY16" fmla="*/ 108759 h 179257"/>
                <a:gd name="connsiteX17" fmla="*/ 71205 w 413027"/>
                <a:gd name="connsiteY17" fmla="*/ 86886 h 179257"/>
                <a:gd name="connsiteX18" fmla="*/ 98327 w 413027"/>
                <a:gd name="connsiteY18" fmla="*/ 28738 h 179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3027" h="179257">
                  <a:moveTo>
                    <a:pt x="98327" y="28738"/>
                  </a:moveTo>
                  <a:lnTo>
                    <a:pt x="231516" y="28738"/>
                  </a:lnTo>
                  <a:lnTo>
                    <a:pt x="283675" y="82208"/>
                  </a:lnTo>
                  <a:lnTo>
                    <a:pt x="383382" y="101019"/>
                  </a:lnTo>
                  <a:lnTo>
                    <a:pt x="383382" y="179257"/>
                  </a:lnTo>
                  <a:lnTo>
                    <a:pt x="413028" y="179257"/>
                  </a:lnTo>
                  <a:lnTo>
                    <a:pt x="413028" y="105697"/>
                  </a:lnTo>
                  <a:lnTo>
                    <a:pt x="383079" y="75748"/>
                  </a:lnTo>
                  <a:lnTo>
                    <a:pt x="302385" y="59696"/>
                  </a:lnTo>
                  <a:lnTo>
                    <a:pt x="302014" y="59326"/>
                  </a:lnTo>
                  <a:lnTo>
                    <a:pt x="245683" y="0"/>
                  </a:lnTo>
                  <a:lnTo>
                    <a:pt x="77901" y="0"/>
                  </a:lnTo>
                  <a:lnTo>
                    <a:pt x="47346" y="66292"/>
                  </a:lnTo>
                  <a:lnTo>
                    <a:pt x="0" y="93818"/>
                  </a:lnTo>
                  <a:lnTo>
                    <a:pt x="0" y="179257"/>
                  </a:lnTo>
                  <a:lnTo>
                    <a:pt x="29613" y="179257"/>
                  </a:lnTo>
                  <a:lnTo>
                    <a:pt x="29613" y="108759"/>
                  </a:lnTo>
                  <a:lnTo>
                    <a:pt x="71205" y="86886"/>
                  </a:lnTo>
                  <a:lnTo>
                    <a:pt x="98327" y="28738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BLZ Bold"/>
                <a:ea typeface="+mn-ea"/>
                <a:cs typeface="+mn-cs"/>
              </a:endParaRPr>
            </a:p>
          </p:txBody>
        </p:sp>
      </p:grpSp>
      <p:grpSp>
        <p:nvGrpSpPr>
          <p:cNvPr id="77" name="Groupe 76">
            <a:extLst>
              <a:ext uri="{FF2B5EF4-FFF2-40B4-BE49-F238E27FC236}">
                <a16:creationId xmlns:a16="http://schemas.microsoft.com/office/drawing/2014/main" id="{3DF905EC-6CB2-1EEC-F1C6-45738EFA3E92}"/>
              </a:ext>
            </a:extLst>
          </p:cNvPr>
          <p:cNvGrpSpPr/>
          <p:nvPr/>
        </p:nvGrpSpPr>
        <p:grpSpPr>
          <a:xfrm>
            <a:off x="9169060" y="2835048"/>
            <a:ext cx="1854540" cy="1856980"/>
            <a:chOff x="9169060" y="2835048"/>
            <a:chExt cx="1854540" cy="185698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03716CA-97FD-1E5B-4BE5-55D8F02A6916}"/>
                </a:ext>
              </a:extLst>
            </p:cNvPr>
            <p:cNvSpPr/>
            <p:nvPr/>
          </p:nvSpPr>
          <p:spPr>
            <a:xfrm>
              <a:off x="9231360" y="2900915"/>
              <a:ext cx="1792240" cy="1791113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BLZ Bold"/>
                <a:ea typeface="+mn-ea"/>
                <a:cs typeface="+mn-cs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B640F1E-138E-F95F-D2E8-8E3D2CA9583D}"/>
                </a:ext>
              </a:extLst>
            </p:cNvPr>
            <p:cNvSpPr/>
            <p:nvPr/>
          </p:nvSpPr>
          <p:spPr>
            <a:xfrm>
              <a:off x="9169060" y="2835048"/>
              <a:ext cx="131733" cy="131733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BLZ Bold"/>
                <a:ea typeface="+mn-ea"/>
                <a:cs typeface="+mn-cs"/>
              </a:endParaRPr>
            </a:p>
          </p:txBody>
        </p:sp>
      </p:grpSp>
      <p:grpSp>
        <p:nvGrpSpPr>
          <p:cNvPr id="68" name="Groupe 67">
            <a:extLst>
              <a:ext uri="{FF2B5EF4-FFF2-40B4-BE49-F238E27FC236}">
                <a16:creationId xmlns:a16="http://schemas.microsoft.com/office/drawing/2014/main" id="{8C7E8462-A284-6632-B58B-B9F9D68F68B8}"/>
              </a:ext>
            </a:extLst>
          </p:cNvPr>
          <p:cNvGrpSpPr/>
          <p:nvPr/>
        </p:nvGrpSpPr>
        <p:grpSpPr>
          <a:xfrm>
            <a:off x="9631602" y="3468560"/>
            <a:ext cx="929456" cy="655822"/>
            <a:chOff x="7615561" y="4415434"/>
            <a:chExt cx="304841" cy="215095"/>
          </a:xfrm>
          <a:solidFill>
            <a:schemeClr val="accent1"/>
          </a:solidFill>
        </p:grpSpPr>
        <p:sp>
          <p:nvSpPr>
            <p:cNvPr id="69" name="Forme libre : forme 68">
              <a:extLst>
                <a:ext uri="{FF2B5EF4-FFF2-40B4-BE49-F238E27FC236}">
                  <a16:creationId xmlns:a16="http://schemas.microsoft.com/office/drawing/2014/main" id="{58747591-B1AB-C9C7-6B72-D1C8D3CB3525}"/>
                </a:ext>
              </a:extLst>
            </p:cNvPr>
            <p:cNvSpPr/>
            <p:nvPr/>
          </p:nvSpPr>
          <p:spPr>
            <a:xfrm>
              <a:off x="7738184" y="4571439"/>
              <a:ext cx="59191" cy="59090"/>
            </a:xfrm>
            <a:custGeom>
              <a:avLst/>
              <a:gdLst>
                <a:gd name="connsiteX0" fmla="*/ 29646 w 59191"/>
                <a:gd name="connsiteY0" fmla="*/ 0 h 59090"/>
                <a:gd name="connsiteX1" fmla="*/ 0 w 59191"/>
                <a:gd name="connsiteY1" fmla="*/ 29646 h 59090"/>
                <a:gd name="connsiteX2" fmla="*/ 29646 w 59191"/>
                <a:gd name="connsiteY2" fmla="*/ 59091 h 59090"/>
                <a:gd name="connsiteX3" fmla="*/ 59191 w 59191"/>
                <a:gd name="connsiteY3" fmla="*/ 29646 h 59090"/>
                <a:gd name="connsiteX4" fmla="*/ 29646 w 59191"/>
                <a:gd name="connsiteY4" fmla="*/ 0 h 5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191" h="59090">
                  <a:moveTo>
                    <a:pt x="29646" y="0"/>
                  </a:moveTo>
                  <a:cubicBezTo>
                    <a:pt x="11374" y="0"/>
                    <a:pt x="0" y="11340"/>
                    <a:pt x="0" y="29646"/>
                  </a:cubicBezTo>
                  <a:cubicBezTo>
                    <a:pt x="0" y="47952"/>
                    <a:pt x="11340" y="59091"/>
                    <a:pt x="29646" y="59091"/>
                  </a:cubicBezTo>
                  <a:cubicBezTo>
                    <a:pt x="47952" y="59091"/>
                    <a:pt x="59191" y="47817"/>
                    <a:pt x="59191" y="29646"/>
                  </a:cubicBezTo>
                  <a:cubicBezTo>
                    <a:pt x="59191" y="11475"/>
                    <a:pt x="47885" y="0"/>
                    <a:pt x="29646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BLZ Bold"/>
                <a:ea typeface="+mn-ea"/>
                <a:cs typeface="+mn-cs"/>
              </a:endParaRPr>
            </a:p>
          </p:txBody>
        </p:sp>
        <p:sp>
          <p:nvSpPr>
            <p:cNvPr id="70" name="Forme libre : forme 69">
              <a:extLst>
                <a:ext uri="{FF2B5EF4-FFF2-40B4-BE49-F238E27FC236}">
                  <a16:creationId xmlns:a16="http://schemas.microsoft.com/office/drawing/2014/main" id="{9B095D8B-FCFA-4FB2-9B9C-3A0FF96CB61D}"/>
                </a:ext>
              </a:extLst>
            </p:cNvPr>
            <p:cNvSpPr/>
            <p:nvPr/>
          </p:nvSpPr>
          <p:spPr>
            <a:xfrm>
              <a:off x="7694304" y="4519381"/>
              <a:ext cx="147793" cy="63868"/>
            </a:xfrm>
            <a:custGeom>
              <a:avLst/>
              <a:gdLst>
                <a:gd name="connsiteX0" fmla="*/ 74301 w 147793"/>
                <a:gd name="connsiteY0" fmla="*/ 0 h 63868"/>
                <a:gd name="connsiteX1" fmla="*/ 0 w 147793"/>
                <a:gd name="connsiteY1" fmla="*/ 46000 h 63868"/>
                <a:gd name="connsiteX2" fmla="*/ 17835 w 147793"/>
                <a:gd name="connsiteY2" fmla="*/ 63835 h 63868"/>
                <a:gd name="connsiteX3" fmla="*/ 73897 w 147793"/>
                <a:gd name="connsiteY3" fmla="*/ 24195 h 63868"/>
                <a:gd name="connsiteX4" fmla="*/ 129555 w 147793"/>
                <a:gd name="connsiteY4" fmla="*/ 63869 h 63868"/>
                <a:gd name="connsiteX5" fmla="*/ 147794 w 147793"/>
                <a:gd name="connsiteY5" fmla="*/ 46000 h 63868"/>
                <a:gd name="connsiteX6" fmla="*/ 74301 w 147793"/>
                <a:gd name="connsiteY6" fmla="*/ 34 h 63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793" h="63868">
                  <a:moveTo>
                    <a:pt x="74301" y="0"/>
                  </a:moveTo>
                  <a:cubicBezTo>
                    <a:pt x="41895" y="0"/>
                    <a:pt x="16220" y="15917"/>
                    <a:pt x="0" y="46000"/>
                  </a:cubicBezTo>
                  <a:lnTo>
                    <a:pt x="17835" y="63835"/>
                  </a:lnTo>
                  <a:cubicBezTo>
                    <a:pt x="29882" y="36814"/>
                    <a:pt x="47750" y="24195"/>
                    <a:pt x="73897" y="24195"/>
                  </a:cubicBezTo>
                  <a:cubicBezTo>
                    <a:pt x="100043" y="24195"/>
                    <a:pt x="117676" y="36814"/>
                    <a:pt x="129555" y="63869"/>
                  </a:cubicBezTo>
                  <a:lnTo>
                    <a:pt x="147794" y="46000"/>
                  </a:lnTo>
                  <a:cubicBezTo>
                    <a:pt x="132516" y="15513"/>
                    <a:pt x="107783" y="34"/>
                    <a:pt x="74301" y="34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BLZ Bold"/>
                <a:ea typeface="+mn-ea"/>
                <a:cs typeface="+mn-cs"/>
              </a:endParaRPr>
            </a:p>
          </p:txBody>
        </p:sp>
        <p:sp>
          <p:nvSpPr>
            <p:cNvPr id="71" name="Forme libre : forme 70">
              <a:extLst>
                <a:ext uri="{FF2B5EF4-FFF2-40B4-BE49-F238E27FC236}">
                  <a16:creationId xmlns:a16="http://schemas.microsoft.com/office/drawing/2014/main" id="{B396FC6A-1A58-38C0-0B27-93FABCB0193C}"/>
                </a:ext>
              </a:extLst>
            </p:cNvPr>
            <p:cNvSpPr/>
            <p:nvPr/>
          </p:nvSpPr>
          <p:spPr>
            <a:xfrm>
              <a:off x="7615561" y="4415434"/>
              <a:ext cx="304841" cy="90486"/>
            </a:xfrm>
            <a:custGeom>
              <a:avLst/>
              <a:gdLst>
                <a:gd name="connsiteX0" fmla="*/ 153043 w 304841"/>
                <a:gd name="connsiteY0" fmla="*/ 0 h 90486"/>
                <a:gd name="connsiteX1" fmla="*/ 0 w 304841"/>
                <a:gd name="connsiteY1" fmla="*/ 71205 h 90486"/>
                <a:gd name="connsiteX2" fmla="*/ 19282 w 304841"/>
                <a:gd name="connsiteY2" fmla="*/ 90487 h 90486"/>
                <a:gd name="connsiteX3" fmla="*/ 153043 w 304841"/>
                <a:gd name="connsiteY3" fmla="*/ 25002 h 90486"/>
                <a:gd name="connsiteX4" fmla="*/ 285963 w 304841"/>
                <a:gd name="connsiteY4" fmla="*/ 90083 h 90486"/>
                <a:gd name="connsiteX5" fmla="*/ 304841 w 304841"/>
                <a:gd name="connsiteY5" fmla="*/ 71205 h 90486"/>
                <a:gd name="connsiteX6" fmla="*/ 153043 w 304841"/>
                <a:gd name="connsiteY6" fmla="*/ 0 h 90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841" h="90486">
                  <a:moveTo>
                    <a:pt x="153043" y="0"/>
                  </a:moveTo>
                  <a:cubicBezTo>
                    <a:pt x="91193" y="0"/>
                    <a:pt x="34088" y="26584"/>
                    <a:pt x="0" y="71205"/>
                  </a:cubicBezTo>
                  <a:lnTo>
                    <a:pt x="19282" y="90487"/>
                  </a:lnTo>
                  <a:cubicBezTo>
                    <a:pt x="51485" y="47649"/>
                    <a:pt x="97688" y="25002"/>
                    <a:pt x="153043" y="25002"/>
                  </a:cubicBezTo>
                  <a:cubicBezTo>
                    <a:pt x="208398" y="25002"/>
                    <a:pt x="253524" y="47481"/>
                    <a:pt x="285963" y="90083"/>
                  </a:cubicBezTo>
                  <a:lnTo>
                    <a:pt x="304841" y="71205"/>
                  </a:lnTo>
                  <a:cubicBezTo>
                    <a:pt x="270753" y="26584"/>
                    <a:pt x="214119" y="0"/>
                    <a:pt x="153043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BLZ Bold"/>
                <a:ea typeface="+mn-ea"/>
                <a:cs typeface="+mn-cs"/>
              </a:endParaRPr>
            </a:p>
          </p:txBody>
        </p:sp>
        <p:sp>
          <p:nvSpPr>
            <p:cNvPr id="72" name="Forme libre : forme 71">
              <a:extLst>
                <a:ext uri="{FF2B5EF4-FFF2-40B4-BE49-F238E27FC236}">
                  <a16:creationId xmlns:a16="http://schemas.microsoft.com/office/drawing/2014/main" id="{D458FE80-D7E2-59F1-DD29-976DCBFF5E84}"/>
                </a:ext>
              </a:extLst>
            </p:cNvPr>
            <p:cNvSpPr/>
            <p:nvPr/>
          </p:nvSpPr>
          <p:spPr>
            <a:xfrm>
              <a:off x="7655202" y="4467627"/>
              <a:ext cx="225190" cy="78675"/>
            </a:xfrm>
            <a:custGeom>
              <a:avLst/>
              <a:gdLst>
                <a:gd name="connsiteX0" fmla="*/ 113403 w 225190"/>
                <a:gd name="connsiteY0" fmla="*/ 0 h 78675"/>
                <a:gd name="connsiteX1" fmla="*/ 0 w 225190"/>
                <a:gd name="connsiteY1" fmla="*/ 58687 h 78675"/>
                <a:gd name="connsiteX2" fmla="*/ 18777 w 225190"/>
                <a:gd name="connsiteY2" fmla="*/ 77464 h 78675"/>
                <a:gd name="connsiteX3" fmla="*/ 112999 w 225190"/>
                <a:gd name="connsiteY3" fmla="*/ 25440 h 78675"/>
                <a:gd name="connsiteX4" fmla="*/ 205572 w 225190"/>
                <a:gd name="connsiteY4" fmla="*/ 78675 h 78675"/>
                <a:gd name="connsiteX5" fmla="*/ 225190 w 225190"/>
                <a:gd name="connsiteY5" fmla="*/ 59057 h 78675"/>
                <a:gd name="connsiteX6" fmla="*/ 113403 w 225190"/>
                <a:gd name="connsiteY6" fmla="*/ 0 h 7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190" h="78675">
                  <a:moveTo>
                    <a:pt x="113403" y="0"/>
                  </a:moveTo>
                  <a:cubicBezTo>
                    <a:pt x="67167" y="0"/>
                    <a:pt x="29007" y="19753"/>
                    <a:pt x="0" y="58687"/>
                  </a:cubicBezTo>
                  <a:lnTo>
                    <a:pt x="18777" y="77464"/>
                  </a:lnTo>
                  <a:cubicBezTo>
                    <a:pt x="41996" y="41491"/>
                    <a:pt x="71137" y="25440"/>
                    <a:pt x="112999" y="25440"/>
                  </a:cubicBezTo>
                  <a:cubicBezTo>
                    <a:pt x="154860" y="25440"/>
                    <a:pt x="183127" y="41861"/>
                    <a:pt x="205572" y="78675"/>
                  </a:cubicBezTo>
                  <a:lnTo>
                    <a:pt x="225190" y="59057"/>
                  </a:lnTo>
                  <a:cubicBezTo>
                    <a:pt x="198034" y="19854"/>
                    <a:pt x="160446" y="0"/>
                    <a:pt x="113403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BLZ Bold"/>
                <a:ea typeface="+mn-ea"/>
                <a:cs typeface="+mn-cs"/>
              </a:endParaRPr>
            </a:p>
          </p:txBody>
        </p:sp>
      </p:grpSp>
      <p:sp>
        <p:nvSpPr>
          <p:cNvPr id="6" name="Titre 5">
            <a:extLst>
              <a:ext uri="{FF2B5EF4-FFF2-40B4-BE49-F238E27FC236}">
                <a16:creationId xmlns:a16="http://schemas.microsoft.com/office/drawing/2014/main" id="{E5765F19-DA60-11E0-A41A-EFF6FDE4C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835660" y="765017"/>
            <a:ext cx="9641207" cy="544495"/>
          </a:xfrm>
        </p:spPr>
        <p:txBody>
          <a:bodyPr/>
          <a:lstStyle/>
          <a:p>
            <a:pPr lvl="0">
              <a:lnSpc>
                <a:spcPct val="70000"/>
              </a:lnSpc>
              <a:defRPr/>
            </a:pPr>
            <a:r>
              <a:rPr lang="fr-FR" sz="2000" dirty="0">
                <a:solidFill>
                  <a:prstClr val="white"/>
                </a:solidFill>
              </a:rPr>
              <a:t>LA RÉPONSE DU RENAULT GROUP À LA TRANSFORMATION DE LA Mobilité</a:t>
            </a:r>
            <a:br>
              <a:rPr lang="fr-FR" sz="2000" dirty="0">
                <a:solidFill>
                  <a:prstClr val="white"/>
                </a:solidFill>
              </a:rPr>
            </a:br>
            <a:r>
              <a:rPr lang="fr-FR" sz="2000" dirty="0">
                <a:solidFill>
                  <a:schemeClr val="accent1"/>
                </a:solidFill>
              </a:rPr>
              <a:t>PIONNIER DU NOUVEL ÉCOSYSTÈME DE Mobilité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705978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decel="100000" fill="hold" grpId="1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Motion origin="layout" path="M -3.75E-6 -0.03472 L -3.75E-6 1.85185E-6 " pathEditMode="relative" rAng="0" ptsTypes="AA">
                                          <p:cBhvr>
                                            <p:cTn id="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7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42" presetClass="path" presetSubtype="0" decel="10000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-3.75E-6 -0.03472 L -3.75E-6 1.85185E-6 " pathEditMode="relative" rAng="0" ptsTypes="AA">
                                          <p:cBhvr>
                                            <p:cTn id="1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7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25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2" presetClass="path" presetSubtype="0" decel="10000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3.75E-6 -0.03472 L -3.75E-6 1.85185E-6 " pathEditMode="relative" rAng="0" ptsTypes="AA">
                                          <p:cBhvr>
                                            <p:cTn id="1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7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2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42" presetClass="path" presetSubtype="0" decel="100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Motion origin="layout" path="M -3.75E-6 -0.03472 L -3.75E-6 1.85185E-6 " pathEditMode="relative" rAng="0" ptsTypes="AA">
                                          <p:cBhvr>
                                            <p:cTn id="2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7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3" presetClass="entr" presetSubtype="16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2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2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6" presetClass="emph" presetSubtype="0" fill="hold" nodeType="withEffect" p14:presetBounceEnd="99000">
                                      <p:stCondLst>
                                        <p:cond delay="90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50" dur="1000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accel="50000" decel="50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250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2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2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2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fill="hold" grpId="1" nodeType="withEffect" p14:presetBounceEnd="99000">
                                      <p:stCondLst>
                                        <p:cond delay="100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58" dur="1000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accel="50000" decel="50000" fill="hold" grpId="2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250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23" presetClass="entr" presetSubtype="16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2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2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6" presetClass="emph" presetSubtype="0" fill="hold" nodeType="withEffect" p14:presetBounceEnd="99000">
                                      <p:stCondLst>
                                        <p:cond delay="110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66" dur="1000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6" presetClass="emph" presetSubtype="0" accel="50000" decel="5000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Scale>
                                          <p:cBhvr>
                                            <p:cTn id="68" dur="250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23" presetClass="entr" presetSubtype="16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2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2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6" presetClass="emph" presetSubtype="0" fill="hold" nodeType="withEffect" p14:presetBounceEnd="99000">
                                      <p:stCondLst>
                                        <p:cond delay="120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74" dur="1000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6" presetClass="emph" presetSubtype="0" accel="50000" decel="5000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Scale>
                                          <p:cBhvr>
                                            <p:cTn id="76" dur="250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42" presetClass="path" presetSubtype="0" decel="100000" fill="hold" grpId="1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Motion origin="layout" path="M 1.45833E-6 0.03889 L 1.45833E-6 -2.59259E-6 " pathEditMode="relative" rAng="0" ptsTypes="AA">
                                          <p:cBhvr>
                                            <p:cTn id="8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9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2" presetID="10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42" presetClass="path" presetSubtype="0" decel="100000" fill="hold" grpId="1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Motion origin="layout" path="M -2.29167E-6 0.03889 L -2.29167E-6 -2.59259E-6 " pathEditMode="relative" rAng="0" ptsTypes="AA">
                                          <p:cBhvr>
                                            <p:cTn id="8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9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7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2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42" presetClass="path" presetSubtype="0" decel="10000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1.875E-6 0.03889 L 1.875E-6 -2.59259E-6 " pathEditMode="relative" rAng="0" ptsTypes="AA">
                                          <p:cBhvr>
                                            <p:cTn id="9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9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25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42" presetClass="path" presetSubtype="0" decel="100000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Motion origin="layout" path="M -2.5E-6 0.03889 L -2.5E-6 -2.59259E-6 " pathEditMode="relative" rAng="0" ptsTypes="AA">
                                          <p:cBhvr>
                                            <p:cTn id="96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94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18" grpId="0" animBg="1"/>
          <p:bldP spid="18" grpId="1" animBg="1"/>
          <p:bldP spid="25" grpId="0" animBg="1"/>
          <p:bldP spid="25" grpId="1" animBg="1"/>
          <p:bldP spid="26" grpId="0" animBg="1"/>
          <p:bldP spid="26" grpId="1" animBg="1"/>
          <p:bldP spid="32" grpId="0" animBg="1"/>
          <p:bldP spid="32" grpId="1" animBg="1"/>
          <p:bldP spid="50" grpId="0" animBg="1"/>
          <p:bldP spid="50" grpId="1" animBg="1"/>
          <p:bldP spid="43" grpId="0" animBg="1"/>
          <p:bldP spid="43" grpId="1" animBg="1"/>
          <p:bldP spid="43" grpId="2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decel="100000" fill="hold" grpId="1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Motion origin="layout" path="M -3.75E-6 -0.03472 L -3.75E-6 1.85185E-6 " pathEditMode="relative" rAng="0" ptsTypes="AA">
                                          <p:cBhvr>
                                            <p:cTn id="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7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42" presetClass="path" presetSubtype="0" decel="10000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-3.75E-6 -0.03472 L -3.75E-6 1.85185E-6 " pathEditMode="relative" rAng="0" ptsTypes="AA">
                                          <p:cBhvr>
                                            <p:cTn id="1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7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25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2" presetClass="path" presetSubtype="0" decel="10000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3.75E-6 -0.03472 L -3.75E-6 1.85185E-6 " pathEditMode="relative" rAng="0" ptsTypes="AA">
                                          <p:cBhvr>
                                            <p:cTn id="1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7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2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42" presetClass="path" presetSubtype="0" decel="100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Motion origin="layout" path="M -3.75E-6 -0.03472 L -3.75E-6 1.85185E-6 " pathEditMode="relative" rAng="0" ptsTypes="AA">
                                          <p:cBhvr>
                                            <p:cTn id="2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7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3" presetClass="entr" presetSubtype="16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2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2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6" presetClass="emph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50" dur="1000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accel="50000" decel="50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250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2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2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2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58" dur="1000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accel="50000" decel="50000" fill="hold" grpId="2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250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23" presetClass="entr" presetSubtype="16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2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2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6" presetClass="emph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Scale>
                                          <p:cBhvr>
                                            <p:cTn id="66" dur="1000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6" presetClass="emph" presetSubtype="0" accel="50000" decel="5000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Scale>
                                          <p:cBhvr>
                                            <p:cTn id="68" dur="250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23" presetClass="entr" presetSubtype="16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2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2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6" presetClass="emph" presetSubtype="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Scale>
                                          <p:cBhvr>
                                            <p:cTn id="74" dur="1000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6" presetClass="emph" presetSubtype="0" accel="50000" decel="5000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Scale>
                                          <p:cBhvr>
                                            <p:cTn id="76" dur="250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42" presetClass="path" presetSubtype="0" decel="100000" fill="hold" grpId="1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Motion origin="layout" path="M 1.45833E-6 0.03889 L 1.45833E-6 -2.59259E-6 " pathEditMode="relative" rAng="0" ptsTypes="AA">
                                          <p:cBhvr>
                                            <p:cTn id="8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9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2" presetID="10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42" presetClass="path" presetSubtype="0" decel="100000" fill="hold" grpId="1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Motion origin="layout" path="M -2.29167E-6 0.03889 L -2.29167E-6 -2.59259E-6 " pathEditMode="relative" rAng="0" ptsTypes="AA">
                                          <p:cBhvr>
                                            <p:cTn id="8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9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7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2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42" presetClass="path" presetSubtype="0" decel="10000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1.875E-6 0.03889 L 1.875E-6 -2.59259E-6 " pathEditMode="relative" rAng="0" ptsTypes="AA">
                                          <p:cBhvr>
                                            <p:cTn id="9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9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25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42" presetClass="path" presetSubtype="0" decel="100000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Motion origin="layout" path="M -2.5E-6 0.03889 L -2.5E-6 -2.59259E-6 " pathEditMode="relative" rAng="0" ptsTypes="AA">
                                          <p:cBhvr>
                                            <p:cTn id="96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94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18" grpId="0" animBg="1"/>
          <p:bldP spid="18" grpId="1" animBg="1"/>
          <p:bldP spid="25" grpId="0" animBg="1"/>
          <p:bldP spid="25" grpId="1" animBg="1"/>
          <p:bldP spid="26" grpId="0" animBg="1"/>
          <p:bldP spid="26" grpId="1" animBg="1"/>
          <p:bldP spid="32" grpId="0" animBg="1"/>
          <p:bldP spid="32" grpId="1" animBg="1"/>
          <p:bldP spid="50" grpId="0" animBg="1"/>
          <p:bldP spid="50" grpId="1" animBg="1"/>
          <p:bldP spid="43" grpId="0" animBg="1"/>
          <p:bldP spid="43" grpId="1" animBg="1"/>
          <p:bldP spid="43" grpId="2" animBg="1"/>
        </p:bldLst>
      </p:timing>
    </mc:Fallback>
  </mc:AlternateContent>
</p:sld>
</file>

<file path=ppt/theme/theme1.xml><?xml version="1.0" encoding="utf-8"?>
<a:theme xmlns:a="http://schemas.openxmlformats.org/drawingml/2006/main" name="1_Thème Office">
  <a:themeElements>
    <a:clrScheme name="MOBILIZE">
      <a:dk1>
        <a:sysClr val="windowText" lastClr="000000"/>
      </a:dk1>
      <a:lt1>
        <a:sysClr val="window" lastClr="FFFFFF"/>
      </a:lt1>
      <a:dk2>
        <a:srgbClr val="282828"/>
      </a:dk2>
      <a:lt2>
        <a:srgbClr val="BEBEBE"/>
      </a:lt2>
      <a:accent1>
        <a:srgbClr val="F84300"/>
      </a:accent1>
      <a:accent2>
        <a:srgbClr val="6437FF"/>
      </a:accent2>
      <a:accent3>
        <a:srgbClr val="0096FF"/>
      </a:accent3>
      <a:accent4>
        <a:srgbClr val="00E6B9"/>
      </a:accent4>
      <a:accent5>
        <a:srgbClr val="FF3CF0"/>
      </a:accent5>
      <a:accent6>
        <a:srgbClr val="FFE600"/>
      </a:accent6>
      <a:hlink>
        <a:srgbClr val="FFFFFF"/>
      </a:hlink>
      <a:folHlink>
        <a:srgbClr val="1E1E1E"/>
      </a:folHlink>
    </a:clrScheme>
    <a:fontScheme name="Mobilize">
      <a:majorFont>
        <a:latin typeface="MBLZ Title"/>
        <a:ea typeface=""/>
        <a:cs typeface=""/>
      </a:majorFont>
      <a:minorFont>
        <a:latin typeface="MBLZ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EMPLATE_MOBILIZE_COMPILE.pptx" id="{B7C55C17-6C8A-4C74-8919-192222E588B8}" vid="{7D4E5D22-7C00-4399-9DCD-A56C6701B9D0}"/>
    </a:ext>
  </a:extLst>
</a:theme>
</file>

<file path=ppt/theme/theme2.xml><?xml version="1.0" encoding="utf-8"?>
<a:theme xmlns:a="http://schemas.openxmlformats.org/drawingml/2006/main" name="Thème Office">
  <a:themeElements>
    <a:clrScheme name="MOBILIZE">
      <a:dk1>
        <a:sysClr val="windowText" lastClr="000000"/>
      </a:dk1>
      <a:lt1>
        <a:sysClr val="window" lastClr="FFFFFF"/>
      </a:lt1>
      <a:dk2>
        <a:srgbClr val="282828"/>
      </a:dk2>
      <a:lt2>
        <a:srgbClr val="BEBEBE"/>
      </a:lt2>
      <a:accent1>
        <a:srgbClr val="F84300"/>
      </a:accent1>
      <a:accent2>
        <a:srgbClr val="6437FF"/>
      </a:accent2>
      <a:accent3>
        <a:srgbClr val="0096FF"/>
      </a:accent3>
      <a:accent4>
        <a:srgbClr val="00E6B9"/>
      </a:accent4>
      <a:accent5>
        <a:srgbClr val="FF3CF0"/>
      </a:accent5>
      <a:accent6>
        <a:srgbClr val="FFE600"/>
      </a:accent6>
      <a:hlink>
        <a:srgbClr val="FFFFFF"/>
      </a:hlink>
      <a:folHlink>
        <a:srgbClr val="1E1E1E"/>
      </a:folHlink>
    </a:clrScheme>
    <a:fontScheme name="Mobilize">
      <a:majorFont>
        <a:latin typeface="MBLZ Title"/>
        <a:ea typeface=""/>
        <a:cs typeface=""/>
      </a:majorFont>
      <a:minorFont>
        <a:latin typeface="MBLZ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hème Office">
  <a:themeElements>
    <a:clrScheme name="MOBILIZE">
      <a:dk1>
        <a:sysClr val="windowText" lastClr="000000"/>
      </a:dk1>
      <a:lt1>
        <a:sysClr val="window" lastClr="FFFFFF"/>
      </a:lt1>
      <a:dk2>
        <a:srgbClr val="282828"/>
      </a:dk2>
      <a:lt2>
        <a:srgbClr val="BEBEBE"/>
      </a:lt2>
      <a:accent1>
        <a:srgbClr val="F84300"/>
      </a:accent1>
      <a:accent2>
        <a:srgbClr val="6437FF"/>
      </a:accent2>
      <a:accent3>
        <a:srgbClr val="0096FF"/>
      </a:accent3>
      <a:accent4>
        <a:srgbClr val="00E6B9"/>
      </a:accent4>
      <a:accent5>
        <a:srgbClr val="FF3CF0"/>
      </a:accent5>
      <a:accent6>
        <a:srgbClr val="FFE600"/>
      </a:accent6>
      <a:hlink>
        <a:srgbClr val="FFFFFF"/>
      </a:hlink>
      <a:folHlink>
        <a:srgbClr val="1E1E1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MOBILIZE">
    <a:dk1>
      <a:sysClr val="windowText" lastClr="000000"/>
    </a:dk1>
    <a:lt1>
      <a:sysClr val="window" lastClr="FFFFFF"/>
    </a:lt1>
    <a:dk2>
      <a:srgbClr val="282828"/>
    </a:dk2>
    <a:lt2>
      <a:srgbClr val="BEBEBE"/>
    </a:lt2>
    <a:accent1>
      <a:srgbClr val="F84300"/>
    </a:accent1>
    <a:accent2>
      <a:srgbClr val="6437FF"/>
    </a:accent2>
    <a:accent3>
      <a:srgbClr val="0096FF"/>
    </a:accent3>
    <a:accent4>
      <a:srgbClr val="00E6B9"/>
    </a:accent4>
    <a:accent5>
      <a:srgbClr val="FF3CF0"/>
    </a:accent5>
    <a:accent6>
      <a:srgbClr val="FFE600"/>
    </a:accent6>
    <a:hlink>
      <a:srgbClr val="FFFFFF"/>
    </a:hlink>
    <a:folHlink>
      <a:srgbClr val="1E1E1E"/>
    </a:folHlink>
  </a:clrScheme>
</a:themeOverride>
</file>

<file path=ppt/theme/themeOverride10.xml><?xml version="1.0" encoding="utf-8"?>
<a:themeOverride xmlns:a="http://schemas.openxmlformats.org/drawingml/2006/main">
  <a:clrScheme name="MOBILIZE">
    <a:dk1>
      <a:sysClr val="windowText" lastClr="000000"/>
    </a:dk1>
    <a:lt1>
      <a:sysClr val="window" lastClr="FFFFFF"/>
    </a:lt1>
    <a:dk2>
      <a:srgbClr val="282828"/>
    </a:dk2>
    <a:lt2>
      <a:srgbClr val="BEBEBE"/>
    </a:lt2>
    <a:accent1>
      <a:srgbClr val="F84300"/>
    </a:accent1>
    <a:accent2>
      <a:srgbClr val="6437FF"/>
    </a:accent2>
    <a:accent3>
      <a:srgbClr val="0096FF"/>
    </a:accent3>
    <a:accent4>
      <a:srgbClr val="00E6B9"/>
    </a:accent4>
    <a:accent5>
      <a:srgbClr val="FF3CF0"/>
    </a:accent5>
    <a:accent6>
      <a:srgbClr val="FFE600"/>
    </a:accent6>
    <a:hlink>
      <a:srgbClr val="FFFFFF"/>
    </a:hlink>
    <a:folHlink>
      <a:srgbClr val="1E1E1E"/>
    </a:folHlink>
  </a:clrScheme>
</a:themeOverride>
</file>

<file path=ppt/theme/themeOverride11.xml><?xml version="1.0" encoding="utf-8"?>
<a:themeOverride xmlns:a="http://schemas.openxmlformats.org/drawingml/2006/main">
  <a:clrScheme name="MOBILIZE">
    <a:dk1>
      <a:sysClr val="windowText" lastClr="000000"/>
    </a:dk1>
    <a:lt1>
      <a:sysClr val="window" lastClr="FFFFFF"/>
    </a:lt1>
    <a:dk2>
      <a:srgbClr val="282828"/>
    </a:dk2>
    <a:lt2>
      <a:srgbClr val="BEBEBE"/>
    </a:lt2>
    <a:accent1>
      <a:srgbClr val="F84300"/>
    </a:accent1>
    <a:accent2>
      <a:srgbClr val="6437FF"/>
    </a:accent2>
    <a:accent3>
      <a:srgbClr val="0096FF"/>
    </a:accent3>
    <a:accent4>
      <a:srgbClr val="00E6B9"/>
    </a:accent4>
    <a:accent5>
      <a:srgbClr val="FF3CF0"/>
    </a:accent5>
    <a:accent6>
      <a:srgbClr val="FFE600"/>
    </a:accent6>
    <a:hlink>
      <a:srgbClr val="FFFFFF"/>
    </a:hlink>
    <a:folHlink>
      <a:srgbClr val="1E1E1E"/>
    </a:folHlink>
  </a:clrScheme>
</a:themeOverride>
</file>

<file path=ppt/theme/themeOverride2.xml><?xml version="1.0" encoding="utf-8"?>
<a:themeOverride xmlns:a="http://schemas.openxmlformats.org/drawingml/2006/main">
  <a:clrScheme name="MOBILIZE">
    <a:dk1>
      <a:sysClr val="windowText" lastClr="000000"/>
    </a:dk1>
    <a:lt1>
      <a:sysClr val="window" lastClr="FFFFFF"/>
    </a:lt1>
    <a:dk2>
      <a:srgbClr val="282828"/>
    </a:dk2>
    <a:lt2>
      <a:srgbClr val="BEBEBE"/>
    </a:lt2>
    <a:accent1>
      <a:srgbClr val="F84300"/>
    </a:accent1>
    <a:accent2>
      <a:srgbClr val="6437FF"/>
    </a:accent2>
    <a:accent3>
      <a:srgbClr val="0096FF"/>
    </a:accent3>
    <a:accent4>
      <a:srgbClr val="00E6B9"/>
    </a:accent4>
    <a:accent5>
      <a:srgbClr val="FF3CF0"/>
    </a:accent5>
    <a:accent6>
      <a:srgbClr val="FFE600"/>
    </a:accent6>
    <a:hlink>
      <a:srgbClr val="FFFFFF"/>
    </a:hlink>
    <a:folHlink>
      <a:srgbClr val="1E1E1E"/>
    </a:folHlink>
  </a:clrScheme>
</a:themeOverride>
</file>

<file path=ppt/theme/themeOverride3.xml><?xml version="1.0" encoding="utf-8"?>
<a:themeOverride xmlns:a="http://schemas.openxmlformats.org/drawingml/2006/main">
  <a:clrScheme name="MOBILIZE">
    <a:dk1>
      <a:sysClr val="windowText" lastClr="000000"/>
    </a:dk1>
    <a:lt1>
      <a:sysClr val="window" lastClr="FFFFFF"/>
    </a:lt1>
    <a:dk2>
      <a:srgbClr val="282828"/>
    </a:dk2>
    <a:lt2>
      <a:srgbClr val="BEBEBE"/>
    </a:lt2>
    <a:accent1>
      <a:srgbClr val="F84300"/>
    </a:accent1>
    <a:accent2>
      <a:srgbClr val="6437FF"/>
    </a:accent2>
    <a:accent3>
      <a:srgbClr val="0096FF"/>
    </a:accent3>
    <a:accent4>
      <a:srgbClr val="00E6B9"/>
    </a:accent4>
    <a:accent5>
      <a:srgbClr val="FF3CF0"/>
    </a:accent5>
    <a:accent6>
      <a:srgbClr val="FFE600"/>
    </a:accent6>
    <a:hlink>
      <a:srgbClr val="FFFFFF"/>
    </a:hlink>
    <a:folHlink>
      <a:srgbClr val="1E1E1E"/>
    </a:folHlink>
  </a:clrScheme>
</a:themeOverride>
</file>

<file path=ppt/theme/themeOverride4.xml><?xml version="1.0" encoding="utf-8"?>
<a:themeOverride xmlns:a="http://schemas.openxmlformats.org/drawingml/2006/main">
  <a:clrScheme name="MOBILIZE">
    <a:dk1>
      <a:sysClr val="windowText" lastClr="000000"/>
    </a:dk1>
    <a:lt1>
      <a:sysClr val="window" lastClr="FFFFFF"/>
    </a:lt1>
    <a:dk2>
      <a:srgbClr val="282828"/>
    </a:dk2>
    <a:lt2>
      <a:srgbClr val="BEBEBE"/>
    </a:lt2>
    <a:accent1>
      <a:srgbClr val="F84300"/>
    </a:accent1>
    <a:accent2>
      <a:srgbClr val="6437FF"/>
    </a:accent2>
    <a:accent3>
      <a:srgbClr val="0096FF"/>
    </a:accent3>
    <a:accent4>
      <a:srgbClr val="00E6B9"/>
    </a:accent4>
    <a:accent5>
      <a:srgbClr val="FF3CF0"/>
    </a:accent5>
    <a:accent6>
      <a:srgbClr val="FFE600"/>
    </a:accent6>
    <a:hlink>
      <a:srgbClr val="FFFFFF"/>
    </a:hlink>
    <a:folHlink>
      <a:srgbClr val="1E1E1E"/>
    </a:folHlink>
  </a:clrScheme>
</a:themeOverride>
</file>

<file path=ppt/theme/themeOverride5.xml><?xml version="1.0" encoding="utf-8"?>
<a:themeOverride xmlns:a="http://schemas.openxmlformats.org/drawingml/2006/main">
  <a:clrScheme name="MOBILIZE">
    <a:dk1>
      <a:sysClr val="windowText" lastClr="000000"/>
    </a:dk1>
    <a:lt1>
      <a:sysClr val="window" lastClr="FFFFFF"/>
    </a:lt1>
    <a:dk2>
      <a:srgbClr val="282828"/>
    </a:dk2>
    <a:lt2>
      <a:srgbClr val="BEBEBE"/>
    </a:lt2>
    <a:accent1>
      <a:srgbClr val="F84300"/>
    </a:accent1>
    <a:accent2>
      <a:srgbClr val="6437FF"/>
    </a:accent2>
    <a:accent3>
      <a:srgbClr val="0096FF"/>
    </a:accent3>
    <a:accent4>
      <a:srgbClr val="00E6B9"/>
    </a:accent4>
    <a:accent5>
      <a:srgbClr val="FF3CF0"/>
    </a:accent5>
    <a:accent6>
      <a:srgbClr val="FFE600"/>
    </a:accent6>
    <a:hlink>
      <a:srgbClr val="FFFFFF"/>
    </a:hlink>
    <a:folHlink>
      <a:srgbClr val="1E1E1E"/>
    </a:folHlink>
  </a:clrScheme>
</a:themeOverride>
</file>

<file path=ppt/theme/themeOverride6.xml><?xml version="1.0" encoding="utf-8"?>
<a:themeOverride xmlns:a="http://schemas.openxmlformats.org/drawingml/2006/main">
  <a:clrScheme name="MOBILIZE">
    <a:dk1>
      <a:sysClr val="windowText" lastClr="000000"/>
    </a:dk1>
    <a:lt1>
      <a:sysClr val="window" lastClr="FFFFFF"/>
    </a:lt1>
    <a:dk2>
      <a:srgbClr val="282828"/>
    </a:dk2>
    <a:lt2>
      <a:srgbClr val="BEBEBE"/>
    </a:lt2>
    <a:accent1>
      <a:srgbClr val="F84300"/>
    </a:accent1>
    <a:accent2>
      <a:srgbClr val="6437FF"/>
    </a:accent2>
    <a:accent3>
      <a:srgbClr val="0096FF"/>
    </a:accent3>
    <a:accent4>
      <a:srgbClr val="00E6B9"/>
    </a:accent4>
    <a:accent5>
      <a:srgbClr val="FF3CF0"/>
    </a:accent5>
    <a:accent6>
      <a:srgbClr val="FFE600"/>
    </a:accent6>
    <a:hlink>
      <a:srgbClr val="FFFFFF"/>
    </a:hlink>
    <a:folHlink>
      <a:srgbClr val="1E1E1E"/>
    </a:folHlink>
  </a:clrScheme>
</a:themeOverride>
</file>

<file path=ppt/theme/themeOverride7.xml><?xml version="1.0" encoding="utf-8"?>
<a:themeOverride xmlns:a="http://schemas.openxmlformats.org/drawingml/2006/main">
  <a:clrScheme name="MOBILIZE">
    <a:dk1>
      <a:sysClr val="windowText" lastClr="000000"/>
    </a:dk1>
    <a:lt1>
      <a:sysClr val="window" lastClr="FFFFFF"/>
    </a:lt1>
    <a:dk2>
      <a:srgbClr val="282828"/>
    </a:dk2>
    <a:lt2>
      <a:srgbClr val="BEBEBE"/>
    </a:lt2>
    <a:accent1>
      <a:srgbClr val="F84300"/>
    </a:accent1>
    <a:accent2>
      <a:srgbClr val="6437FF"/>
    </a:accent2>
    <a:accent3>
      <a:srgbClr val="0096FF"/>
    </a:accent3>
    <a:accent4>
      <a:srgbClr val="00E6B9"/>
    </a:accent4>
    <a:accent5>
      <a:srgbClr val="FF3CF0"/>
    </a:accent5>
    <a:accent6>
      <a:srgbClr val="FFE600"/>
    </a:accent6>
    <a:hlink>
      <a:srgbClr val="FFFFFF"/>
    </a:hlink>
    <a:folHlink>
      <a:srgbClr val="1E1E1E"/>
    </a:folHlink>
  </a:clrScheme>
</a:themeOverride>
</file>

<file path=ppt/theme/themeOverride8.xml><?xml version="1.0" encoding="utf-8"?>
<a:themeOverride xmlns:a="http://schemas.openxmlformats.org/drawingml/2006/main">
  <a:clrScheme name="MOBILIZE">
    <a:dk1>
      <a:sysClr val="windowText" lastClr="000000"/>
    </a:dk1>
    <a:lt1>
      <a:sysClr val="window" lastClr="FFFFFF"/>
    </a:lt1>
    <a:dk2>
      <a:srgbClr val="282828"/>
    </a:dk2>
    <a:lt2>
      <a:srgbClr val="BEBEBE"/>
    </a:lt2>
    <a:accent1>
      <a:srgbClr val="F84300"/>
    </a:accent1>
    <a:accent2>
      <a:srgbClr val="6437FF"/>
    </a:accent2>
    <a:accent3>
      <a:srgbClr val="0096FF"/>
    </a:accent3>
    <a:accent4>
      <a:srgbClr val="00E6B9"/>
    </a:accent4>
    <a:accent5>
      <a:srgbClr val="FF3CF0"/>
    </a:accent5>
    <a:accent6>
      <a:srgbClr val="FFE600"/>
    </a:accent6>
    <a:hlink>
      <a:srgbClr val="FFFFFF"/>
    </a:hlink>
    <a:folHlink>
      <a:srgbClr val="1E1E1E"/>
    </a:folHlink>
  </a:clrScheme>
</a:themeOverride>
</file>

<file path=ppt/theme/themeOverride9.xml><?xml version="1.0" encoding="utf-8"?>
<a:themeOverride xmlns:a="http://schemas.openxmlformats.org/drawingml/2006/main">
  <a:clrScheme name="MOBILIZE">
    <a:dk1>
      <a:sysClr val="windowText" lastClr="000000"/>
    </a:dk1>
    <a:lt1>
      <a:sysClr val="window" lastClr="FFFFFF"/>
    </a:lt1>
    <a:dk2>
      <a:srgbClr val="282828"/>
    </a:dk2>
    <a:lt2>
      <a:srgbClr val="BEBEBE"/>
    </a:lt2>
    <a:accent1>
      <a:srgbClr val="F84300"/>
    </a:accent1>
    <a:accent2>
      <a:srgbClr val="6437FF"/>
    </a:accent2>
    <a:accent3>
      <a:srgbClr val="0096FF"/>
    </a:accent3>
    <a:accent4>
      <a:srgbClr val="00E6B9"/>
    </a:accent4>
    <a:accent5>
      <a:srgbClr val="FF3CF0"/>
    </a:accent5>
    <a:accent6>
      <a:srgbClr val="FFE600"/>
    </a:accent6>
    <a:hlink>
      <a:srgbClr val="FFFFFF"/>
    </a:hlink>
    <a:folHlink>
      <a:srgbClr val="1E1E1E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9A5812EC654640AAF0FBDB42E081DB" ma:contentTypeVersion="18" ma:contentTypeDescription="Crée un document." ma:contentTypeScope="" ma:versionID="562c5f8faa3afe0037f80cedbbba92a2">
  <xsd:schema xmlns:xsd="http://www.w3.org/2001/XMLSchema" xmlns:xs="http://www.w3.org/2001/XMLSchema" xmlns:p="http://schemas.microsoft.com/office/2006/metadata/properties" xmlns:ns2="ca8b9c18-5e1d-46e5-9d1a-4e2a3224a5d3" xmlns:ns3="597f0e91-a424-40e7-b159-919cd36229ca" targetNamespace="http://schemas.microsoft.com/office/2006/metadata/properties" ma:root="true" ma:fieldsID="6d0b1f9947d2def9302a79bd3f5241cd" ns2:_="" ns3:_="">
    <xsd:import namespace="ca8b9c18-5e1d-46e5-9d1a-4e2a3224a5d3"/>
    <xsd:import namespace="597f0e91-a424-40e7-b159-919cd36229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8b9c18-5e1d-46e5-9d1a-4e2a3224a5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05f3d6fe-baf4-44b9-a882-657db6edb6c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7f0e91-a424-40e7-b159-919cd36229ca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c45a579-8ad3-4386-ab0e-ea2618c9e016}" ma:internalName="TaxCatchAll" ma:showField="CatchAllData" ma:web="597f0e91-a424-40e7-b159-919cd36229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19829CC-6951-426C-AE89-44158B1B3C88}"/>
</file>

<file path=customXml/itemProps2.xml><?xml version="1.0" encoding="utf-8"?>
<ds:datastoreItem xmlns:ds="http://schemas.openxmlformats.org/officeDocument/2006/customXml" ds:itemID="{EB867D2D-81C0-4903-973D-4FD526F7DDBC}"/>
</file>

<file path=docMetadata/LabelInfo.xml><?xml version="1.0" encoding="utf-8"?>
<clbl:labelList xmlns:clbl="http://schemas.microsoft.com/office/2020/mipLabelMetadata">
  <clbl:label id="{fd1c0902-ed92-4fed-896d-2e7725de02d4}" enabled="1" method="Standard" siteId="{d6b0bbee-7cd9-4d60-bce6-4a67b543e2ae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21702</TotalTime>
  <Words>842</Words>
  <Application>Microsoft Office PowerPoint</Application>
  <PresentationFormat>Grand écran</PresentationFormat>
  <Paragraphs>127</Paragraphs>
  <Slides>16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16</vt:i4>
      </vt:variant>
    </vt:vector>
  </HeadingPairs>
  <TitlesOfParts>
    <vt:vector size="26" baseType="lpstr">
      <vt:lpstr>Arial</vt:lpstr>
      <vt:lpstr>Calibri</vt:lpstr>
      <vt:lpstr>MBLZ Bold</vt:lpstr>
      <vt:lpstr>MBLZ text</vt:lpstr>
      <vt:lpstr>MBLZ Title</vt:lpstr>
      <vt:lpstr>Renault Group Light</vt:lpstr>
      <vt:lpstr>Wingdings</vt:lpstr>
      <vt:lpstr>1_Thème Office</vt:lpstr>
      <vt:lpstr>Thème Office</vt:lpstr>
      <vt:lpstr>2_Thème Office</vt:lpstr>
      <vt:lpstr>Présentation PowerPoint</vt:lpstr>
      <vt:lpstr>La voiture électrique peut-elle être low cost ?</vt:lpstr>
      <vt:lpstr>La voiture électrique peut-elle être low cost ?</vt:lpstr>
      <vt:lpstr>La voiture électrique peut-elle être low cost ?</vt:lpstr>
      <vt:lpstr>Un potentiel de substitution des usages voitures par des modes doux extrêmement élevé en théorie</vt:lpstr>
      <vt:lpstr>La voiture électrique peut-elle être low cost ?</vt:lpstr>
      <vt:lpstr>Key Cars – Réglementation Japonaise </vt:lpstr>
      <vt:lpstr>Présentation PowerPoint</vt:lpstr>
      <vt:lpstr>LA RÉPONSE DU RENAULT GROUP À LA TRANSFORMATION DE LA Mobilité PIONNIER DU NOUVEL ÉCOSYSTÈME DE Mobilité</vt:lpstr>
      <vt:lpstr>Mobilize Duo &amp; Bento</vt:lpstr>
      <vt:lpstr>Duo &amp; bento : Pour qui? </vt:lpstr>
      <vt:lpstr>Mobilize Duo &amp; Bento : SECURITE</vt:lpstr>
      <vt:lpstr>Mobilize Duo &amp; Bento</vt:lpstr>
      <vt:lpstr>Mobilize Duo &amp; Bento</vt:lpstr>
      <vt:lpstr>Mobilize Share 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MANCEAU Benjamin</dc:creator>
  <cp:lastModifiedBy>MANCEAU Benjamin</cp:lastModifiedBy>
  <cp:revision>2</cp:revision>
  <dcterms:created xsi:type="dcterms:W3CDTF">2024-09-05T11:58:58Z</dcterms:created>
  <dcterms:modified xsi:type="dcterms:W3CDTF">2024-09-20T14:37:58Z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Locations">
    <vt:lpwstr>1_Thème Office:4</vt:lpwstr>
  </property>
  <property fmtid="{D5CDD505-2E9C-101B-9397-08002B2CF9AE}" pid="3" name="ClassificationContentMarkingFooterText">
    <vt:lpwstr>Confidential C</vt:lpwstr>
  </property>
</Properties>
</file>