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1" r:id="rId14"/>
    <p:sldId id="273" r:id="rId15"/>
    <p:sldId id="267" r:id="rId16"/>
    <p:sldId id="268" r:id="rId17"/>
    <p:sldId id="265" r:id="rId18"/>
    <p:sldId id="269" r:id="rId19"/>
    <p:sldId id="266" r:id="rId20"/>
  </p:sldIdLst>
  <p:sldSz cx="18288000" cy="10287000"/>
  <p:notesSz cx="6858000" cy="9144000"/>
  <p:embeddedFontLst>
    <p:embeddedFont>
      <p:font typeface="Barlow SemiCondensed Bold" pitchFamily="2" charset="77"/>
      <p:regular r:id="rId22"/>
      <p:bold r:id="rId23"/>
    </p:embeddedFont>
    <p:embeddedFont>
      <p:font typeface="Barlow SemiCondensed Bold Italics" pitchFamily="2" charset="77"/>
      <p:regular r:id="rId24"/>
      <p:bold r:id="rId25"/>
      <p:italic r:id="rId26"/>
      <p:boldItalic r:id="rId27"/>
    </p:embeddedFont>
    <p:embeddedFont>
      <p:font typeface="Barlow SemiCondensed Heavy" pitchFamily="2" charset="77"/>
      <p:regular r:id="rId28"/>
      <p:bold r:id="rId29"/>
    </p:embeddedFont>
    <p:embeddedFont>
      <p:font typeface="Barlow SemiCondensed Medium" pitchFamily="2" charset="77"/>
      <p:regular r:id="rId30"/>
    </p:embeddedFont>
    <p:embeddedFont>
      <p:font typeface="Barlow SemiCondensed Semi-Bold" pitchFamily="2" charset="77"/>
      <p:regular r:id="rId31"/>
      <p:bold r:id="rId32"/>
    </p:embeddedFont>
    <p:embeddedFont>
      <p:font typeface="Barlow SemiCondensed Semi-Bold Italics" pitchFamily="2" charset="77"/>
      <p:regular r:id="rId33"/>
      <p:bold r:id="rId34"/>
      <p:italic r:id="rId35"/>
      <p:boldItalic r:id="rId36"/>
    </p:embeddedFont>
    <p:embeddedFont>
      <p:font typeface="Cup Cakes" pitchFamily="2" charset="0"/>
      <p:regular r:id="rId37"/>
    </p:embeddedFont>
    <p:embeddedFont>
      <p:font typeface="Work Sans Bold" pitchFamily="2" charset="7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1A5B"/>
    <a:srgbClr val="262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3" autoAdjust="0"/>
    <p:restoredTop sz="93447" autoAdjust="0"/>
  </p:normalViewPr>
  <p:slideViewPr>
    <p:cSldViewPr>
      <p:cViewPr varScale="1">
        <p:scale>
          <a:sx n="112" d="100"/>
          <a:sy n="112" d="100"/>
        </p:scale>
        <p:origin x="264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ra Andreazza" userId="dbf20b7d-26d6-4eeb-b20f-c408cf43198e" providerId="ADAL" clId="{09B8CAE4-BBE1-594E-818B-683097E15794}"/>
    <pc:docChg chg="modSld">
      <pc:chgData name="Chiara Andreazza" userId="dbf20b7d-26d6-4eeb-b20f-c408cf43198e" providerId="ADAL" clId="{09B8CAE4-BBE1-594E-818B-683097E15794}" dt="2026-04-01T05:56:21.954" v="0" actId="1076"/>
      <pc:docMkLst>
        <pc:docMk/>
      </pc:docMkLst>
      <pc:sldChg chg="modSp mod">
        <pc:chgData name="Chiara Andreazza" userId="dbf20b7d-26d6-4eeb-b20f-c408cf43198e" providerId="ADAL" clId="{09B8CAE4-BBE1-594E-818B-683097E15794}" dt="2026-04-01T05:56:21.954" v="0" actId="1076"/>
        <pc:sldMkLst>
          <pc:docMk/>
          <pc:sldMk cId="0" sldId="256"/>
        </pc:sldMkLst>
        <pc:grpChg chg="mod">
          <ac:chgData name="Chiara Andreazza" userId="dbf20b7d-26d6-4eeb-b20f-c408cf43198e" providerId="ADAL" clId="{09B8CAE4-BBE1-594E-818B-683097E15794}" dt="2026-04-01T05:56:21.954" v="0" actId="1076"/>
          <ac:grpSpMkLst>
            <pc:docMk/>
            <pc:sldMk cId="0" sldId="256"/>
            <ac:grpSpMk id="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CC12C-E3A4-4DCF-89EC-E060FA212D2C}" type="datetimeFigureOut">
              <a:rPr lang="cs-CZ" smtClean="0"/>
              <a:t>01.04.2026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F85B-8EF6-4D38-995B-FB68EC7ABC45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48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connectons les personnes qui se soucie</a:t>
            </a:r>
            <a:r>
              <a:rPr lang="cs-CZ" dirty="0"/>
              <a:t>.</a:t>
            </a:r>
            <a:r>
              <a:rPr lang="fr-FR" dirty="0"/>
              <a:t>nt de la démocratie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F85B-8EF6-4D38-995B-FB68EC7ABC4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25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F85B-8EF6-4D38-995B-FB68EC7ABC4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79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F85B-8EF6-4D38-995B-FB68EC7ABC4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4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F85B-8EF6-4D38-995B-FB68EC7ABC4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58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F85B-8EF6-4D38-995B-FB68EC7ABC4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21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8927" y="-1125118"/>
            <a:ext cx="18805854" cy="12537236"/>
          </a:xfrm>
          <a:custGeom>
            <a:avLst/>
            <a:gdLst/>
            <a:ahLst/>
            <a:cxnLst/>
            <a:rect l="l" t="t" r="r" b="b"/>
            <a:pathLst>
              <a:path w="18805854" h="12537236">
                <a:moveTo>
                  <a:pt x="0" y="0"/>
                </a:moveTo>
                <a:lnTo>
                  <a:pt x="18805854" y="0"/>
                </a:lnTo>
                <a:lnTo>
                  <a:pt x="18805854" y="12537236"/>
                </a:lnTo>
                <a:lnTo>
                  <a:pt x="0" y="12537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30480" y="-495300"/>
            <a:ext cx="18805854" cy="11091303"/>
            <a:chOff x="0" y="0"/>
            <a:chExt cx="4952982" cy="2921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982" cy="2921166"/>
            </a:xfrm>
            <a:custGeom>
              <a:avLst/>
              <a:gdLst/>
              <a:ahLst/>
              <a:cxnLst/>
              <a:rect l="l" t="t" r="r" b="b"/>
              <a:pathLst>
                <a:path w="4952982" h="2921166">
                  <a:moveTo>
                    <a:pt x="0" y="0"/>
                  </a:moveTo>
                  <a:lnTo>
                    <a:pt x="4952982" y="0"/>
                  </a:lnTo>
                  <a:lnTo>
                    <a:pt x="4952982" y="2921166"/>
                  </a:lnTo>
                  <a:lnTo>
                    <a:pt x="0" y="2921166"/>
                  </a:lnTo>
                  <a:close/>
                </a:path>
              </a:pathLst>
            </a:custGeom>
            <a:solidFill>
              <a:srgbClr val="262660">
                <a:alpha val="65882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52982" cy="295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6427" y="7045141"/>
            <a:ext cx="11815146" cy="1007476"/>
            <a:chOff x="0" y="0"/>
            <a:chExt cx="3111808" cy="265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11808" cy="265344"/>
            </a:xfrm>
            <a:custGeom>
              <a:avLst/>
              <a:gdLst/>
              <a:ahLst/>
              <a:cxnLst/>
              <a:rect l="l" t="t" r="r" b="b"/>
              <a:pathLst>
                <a:path w="3111808" h="265344">
                  <a:moveTo>
                    <a:pt x="33418" y="0"/>
                  </a:moveTo>
                  <a:lnTo>
                    <a:pt x="3078390" y="0"/>
                  </a:lnTo>
                  <a:cubicBezTo>
                    <a:pt x="3096846" y="0"/>
                    <a:pt x="3111808" y="14962"/>
                    <a:pt x="3111808" y="33418"/>
                  </a:cubicBezTo>
                  <a:lnTo>
                    <a:pt x="3111808" y="231926"/>
                  </a:lnTo>
                  <a:cubicBezTo>
                    <a:pt x="3111808" y="250382"/>
                    <a:pt x="3096846" y="265344"/>
                    <a:pt x="3078390" y="265344"/>
                  </a:cubicBezTo>
                  <a:lnTo>
                    <a:pt x="33418" y="265344"/>
                  </a:lnTo>
                  <a:cubicBezTo>
                    <a:pt x="24555" y="265344"/>
                    <a:pt x="16055" y="261823"/>
                    <a:pt x="9788" y="255556"/>
                  </a:cubicBezTo>
                  <a:cubicBezTo>
                    <a:pt x="3521" y="249289"/>
                    <a:pt x="0" y="240789"/>
                    <a:pt x="0" y="231926"/>
                  </a:cubicBezTo>
                  <a:lnTo>
                    <a:pt x="0" y="33418"/>
                  </a:lnTo>
                  <a:cubicBezTo>
                    <a:pt x="0" y="14962"/>
                    <a:pt x="14962" y="0"/>
                    <a:pt x="33418" y="0"/>
                  </a:cubicBezTo>
                  <a:close/>
                </a:path>
              </a:pathLst>
            </a:custGeom>
            <a:solidFill>
              <a:srgbClr val="FA1A5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111808" cy="303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793648" y="2367037"/>
            <a:ext cx="14700704" cy="3914063"/>
          </a:xfrm>
          <a:custGeom>
            <a:avLst/>
            <a:gdLst/>
            <a:ahLst/>
            <a:cxnLst/>
            <a:rect l="l" t="t" r="r" b="b"/>
            <a:pathLst>
              <a:path w="14700704" h="3914063">
                <a:moveTo>
                  <a:pt x="0" y="0"/>
                </a:moveTo>
                <a:lnTo>
                  <a:pt x="14700704" y="0"/>
                </a:lnTo>
                <a:lnTo>
                  <a:pt x="14700704" y="3914062"/>
                </a:lnTo>
                <a:lnTo>
                  <a:pt x="0" y="39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0" name="Freeform 10"/>
          <p:cNvSpPr/>
          <p:nvPr/>
        </p:nvSpPr>
        <p:spPr>
          <a:xfrm rot="1607586" flipV="1">
            <a:off x="14206560" y="8087954"/>
            <a:ext cx="2464768" cy="1371027"/>
          </a:xfrm>
          <a:custGeom>
            <a:avLst/>
            <a:gdLst/>
            <a:ahLst/>
            <a:cxnLst/>
            <a:rect l="l" t="t" r="r" b="b"/>
            <a:pathLst>
              <a:path w="2464768" h="1371027">
                <a:moveTo>
                  <a:pt x="0" y="1371027"/>
                </a:moveTo>
                <a:lnTo>
                  <a:pt x="2464767" y="1371027"/>
                </a:lnTo>
                <a:lnTo>
                  <a:pt x="2464767" y="0"/>
                </a:lnTo>
                <a:lnTo>
                  <a:pt x="0" y="0"/>
                </a:lnTo>
                <a:lnTo>
                  <a:pt x="0" y="13710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897621" y="7136550"/>
            <a:ext cx="10492755" cy="652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cs-CZ" sz="4075" b="1" dirty="0" err="1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Un</a:t>
            </a:r>
            <a:r>
              <a:rPr lang="cs-CZ" sz="4075" b="1" dirty="0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fr-FR" sz="4075" b="1" dirty="0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mouvement citoyen indépendant</a:t>
            </a:r>
            <a:r>
              <a:rPr lang="cs-CZ" sz="4075" b="1" dirty="0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fr-FR" sz="4075" b="1" dirty="0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tchèque</a:t>
            </a:r>
            <a:endParaRPr lang="en-US" sz="4075" b="1" dirty="0">
              <a:solidFill>
                <a:srgbClr val="FFFFFF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01133" y="8245783"/>
            <a:ext cx="8485733" cy="121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“</a:t>
            </a:r>
            <a:r>
              <a:rPr lang="fr-FR" sz="360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Nous mettons en relation des personnes qui se soucient de la démocratie</a:t>
            </a:r>
            <a:r>
              <a:rPr lang="en-US" sz="360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”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77E052-A7F7-B898-C39D-CB05E8A20C90}"/>
              </a:ext>
            </a:extLst>
          </p:cNvPr>
          <p:cNvSpPr txBox="1"/>
          <p:nvPr/>
        </p:nvSpPr>
        <p:spPr>
          <a:xfrm>
            <a:off x="6477000" y="590550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>
                <a:solidFill>
                  <a:schemeClr val="bg1"/>
                </a:solidFill>
              </a:rPr>
              <a:t>*Un million de moments po</a:t>
            </a:r>
            <a:r>
              <a:rPr lang="cs-CZ" noProof="0" dirty="0">
                <a:solidFill>
                  <a:schemeClr val="bg1"/>
                </a:solidFill>
              </a:rPr>
              <a:t>u</a:t>
            </a:r>
            <a:r>
              <a:rPr lang="fr-FR" noProof="0" dirty="0">
                <a:solidFill>
                  <a:schemeClr val="bg1"/>
                </a:solidFill>
              </a:rPr>
              <a:t>r la démocratie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732B6A-523B-748B-9516-59A1F2EC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3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E6B117F-CD0F-DFE6-52C5-58CDE33A9BB7}"/>
              </a:ext>
            </a:extLst>
          </p:cNvPr>
          <p:cNvSpPr txBox="1"/>
          <p:nvPr/>
        </p:nvSpPr>
        <p:spPr>
          <a:xfrm>
            <a:off x="1219200" y="4970809"/>
            <a:ext cx="10058400" cy="2260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72" b="1" dirty="0" err="1">
                <a:solidFill>
                  <a:srgbClr val="002060"/>
                </a:solidFill>
                <a:latin typeface="Barlow SemiCondensed Semi-Bold"/>
              </a:rPr>
              <a:t>Nous</a:t>
            </a:r>
            <a:r>
              <a:rPr lang="fr-FR" sz="3272" b="1" dirty="0">
                <a:solidFill>
                  <a:srgbClr val="002060"/>
                </a:solidFill>
                <a:latin typeface="Barlow SemiCondensed Semi-Bold"/>
              </a:rPr>
              <a:t> n’accept</a:t>
            </a:r>
            <a:r>
              <a:rPr lang="cs-CZ" sz="3272" b="1" dirty="0" err="1">
                <a:solidFill>
                  <a:srgbClr val="002060"/>
                </a:solidFill>
                <a:latin typeface="Barlow SemiCondensed Semi-Bold"/>
              </a:rPr>
              <a:t>ons</a:t>
            </a:r>
            <a:r>
              <a:rPr lang="fr-FR" sz="3272" b="1" dirty="0">
                <a:solidFill>
                  <a:srgbClr val="002060"/>
                </a:solidFill>
                <a:latin typeface="Barlow SemiCondensed Semi-Bold"/>
              </a:rPr>
              <a:t> </a:t>
            </a:r>
            <a:r>
              <a:rPr lang="fr-FR" sz="3272" b="1" dirty="0">
                <a:solidFill>
                  <a:srgbClr val="FA1A5B"/>
                </a:solidFill>
                <a:latin typeface="Barlow SemiCondensed Semi-Bold"/>
              </a:rPr>
              <a:t>aucun financement provenant de budgets publics</a:t>
            </a:r>
            <a:r>
              <a:rPr lang="fr-FR" sz="3272" b="1" dirty="0">
                <a:solidFill>
                  <a:srgbClr val="002060"/>
                </a:solidFill>
                <a:latin typeface="Barlow SemiCondensed Semi-Bold"/>
              </a:rPr>
              <a:t>, qu’ils soient tchèques ou étrangers. 
Toutes nos activités sont financées par </a:t>
            </a:r>
            <a:r>
              <a:rPr lang="fr-FR" sz="3272" b="1" dirty="0">
                <a:solidFill>
                  <a:srgbClr val="FA1A5B"/>
                </a:solidFill>
                <a:latin typeface="Barlow SemiCondensed Semi-Bold"/>
              </a:rPr>
              <a:t>des dons de donateurs individuels</a:t>
            </a:r>
            <a:r>
              <a:rPr lang="fr-FR" sz="3272" b="1" dirty="0">
                <a:solidFill>
                  <a:srgbClr val="002060"/>
                </a:solidFill>
                <a:latin typeface="Barlow SemiCondensed Semi-Bold"/>
              </a:rPr>
              <a:t>.</a:t>
            </a:r>
            <a:endParaRPr lang="en-GB" sz="3272" b="1" noProof="0" dirty="0">
              <a:solidFill>
                <a:srgbClr val="002060"/>
              </a:solidFill>
              <a:latin typeface="Barlow SemiCondensed Semi-Bold"/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522231E5-AEA7-329D-574A-227073619D6A}"/>
              </a:ext>
            </a:extLst>
          </p:cNvPr>
          <p:cNvSpPr txBox="1"/>
          <p:nvPr/>
        </p:nvSpPr>
        <p:spPr>
          <a:xfrm>
            <a:off x="762000" y="1665188"/>
            <a:ext cx="10972800" cy="287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658"/>
              </a:lnSpc>
            </a:pPr>
            <a:r>
              <a:rPr lang="fr-FR" sz="8800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COMMENT NOUS FINANÇ</a:t>
            </a:r>
            <a:r>
              <a:rPr lang="cs-CZ" sz="8800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</a:t>
            </a:r>
            <a:r>
              <a:rPr lang="fr-FR" sz="8800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</a:t>
            </a:r>
            <a:r>
              <a:rPr lang="cs-CZ" sz="8800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</a:t>
            </a:r>
            <a:r>
              <a:rPr lang="fr-FR" sz="8800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NOS ACTIVITÉS</a:t>
            </a:r>
            <a:endParaRPr lang="en-US" sz="8800" b="1" spc="-641" dirty="0">
              <a:solidFill>
                <a:srgbClr val="262660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5134893-084B-F2B0-B056-FAFFB48E41E5}"/>
              </a:ext>
            </a:extLst>
          </p:cNvPr>
          <p:cNvSpPr txBox="1"/>
          <p:nvPr/>
        </p:nvSpPr>
        <p:spPr>
          <a:xfrm>
            <a:off x="762000" y="7811750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4400" b="1" dirty="0">
                <a:solidFill>
                  <a:srgbClr val="FA1A5B"/>
                </a:solidFill>
                <a:latin typeface="Barlow SemiCondensed Semi-Bold"/>
              </a:rPr>
              <a:t>ÇELA </a:t>
            </a:r>
            <a:r>
              <a:rPr lang="cs-CZ" sz="4400" b="1" dirty="0">
                <a:solidFill>
                  <a:srgbClr val="FA1A5B"/>
                </a:solidFill>
                <a:latin typeface="Barlow SemiCondensed Semi-Bold"/>
              </a:rPr>
              <a:t>NOUS </a:t>
            </a:r>
            <a:r>
              <a:rPr lang="fr-FR" sz="4400" b="1" dirty="0">
                <a:solidFill>
                  <a:srgbClr val="FA1A5B"/>
                </a:solidFill>
                <a:latin typeface="Barlow SemiCondensed Semi-Bold"/>
              </a:rPr>
              <a:t>GARANTIT </a:t>
            </a:r>
            <a:r>
              <a:rPr lang="cs-CZ" sz="4400" b="1" dirty="0">
                <a:solidFill>
                  <a:srgbClr val="FA1A5B"/>
                </a:solidFill>
                <a:latin typeface="Barlow SemiCondensed Semi-Bold"/>
              </a:rPr>
              <a:t>L‘</a:t>
            </a:r>
            <a:r>
              <a:rPr lang="fr-FR" sz="4400" b="1" dirty="0">
                <a:solidFill>
                  <a:srgbClr val="FA1A5B"/>
                </a:solidFill>
                <a:latin typeface="Barlow SemiCondensed Semi-Bold"/>
              </a:rPr>
              <a:t>INDÉPENDANCE, FLEXIBILITÉ ET CAPACITÉ À AGIR.</a:t>
            </a:r>
            <a:endParaRPr lang="en-GB" sz="4400" b="1" dirty="0">
              <a:solidFill>
                <a:srgbClr val="FA1A5B"/>
              </a:solidFill>
              <a:latin typeface="Barlow SemiCondensed Semi-Bold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D39C35-C363-F9AC-170E-A3F20EA9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463" y="0"/>
            <a:ext cx="6858000" cy="10287000"/>
          </a:xfrm>
          <a:custGeom>
            <a:avLst/>
            <a:gdLst>
              <a:gd name="csX0" fmla="*/ 0 w 6858000"/>
              <a:gd name="csY0" fmla="*/ 0 h 10287000"/>
              <a:gd name="csX1" fmla="*/ 365760 w 6858000"/>
              <a:gd name="csY1" fmla="*/ 0 h 10287000"/>
              <a:gd name="csX2" fmla="*/ 937260 w 6858000"/>
              <a:gd name="csY2" fmla="*/ 0 h 10287000"/>
              <a:gd name="csX3" fmla="*/ 1508760 w 6858000"/>
              <a:gd name="csY3" fmla="*/ 0 h 10287000"/>
              <a:gd name="csX4" fmla="*/ 2011680 w 6858000"/>
              <a:gd name="csY4" fmla="*/ 0 h 10287000"/>
              <a:gd name="csX5" fmla="*/ 2583180 w 6858000"/>
              <a:gd name="csY5" fmla="*/ 0 h 10287000"/>
              <a:gd name="csX6" fmla="*/ 2948940 w 6858000"/>
              <a:gd name="csY6" fmla="*/ 0 h 10287000"/>
              <a:gd name="csX7" fmla="*/ 3520440 w 6858000"/>
              <a:gd name="csY7" fmla="*/ 0 h 10287000"/>
              <a:gd name="csX8" fmla="*/ 4229100 w 6858000"/>
              <a:gd name="csY8" fmla="*/ 0 h 10287000"/>
              <a:gd name="csX9" fmla="*/ 4594860 w 6858000"/>
              <a:gd name="csY9" fmla="*/ 0 h 10287000"/>
              <a:gd name="csX10" fmla="*/ 5234940 w 6858000"/>
              <a:gd name="csY10" fmla="*/ 0 h 10287000"/>
              <a:gd name="csX11" fmla="*/ 5669280 w 6858000"/>
              <a:gd name="csY11" fmla="*/ 0 h 10287000"/>
              <a:gd name="csX12" fmla="*/ 6240780 w 6858000"/>
              <a:gd name="csY12" fmla="*/ 0 h 10287000"/>
              <a:gd name="csX13" fmla="*/ 6858000 w 6858000"/>
              <a:gd name="csY13" fmla="*/ 0 h 10287000"/>
              <a:gd name="csX14" fmla="*/ 6858000 w 6858000"/>
              <a:gd name="csY14" fmla="*/ 262890 h 10287000"/>
              <a:gd name="csX15" fmla="*/ 6858000 w 6858000"/>
              <a:gd name="csY15" fmla="*/ 628650 h 10287000"/>
              <a:gd name="csX16" fmla="*/ 6858000 w 6858000"/>
              <a:gd name="csY16" fmla="*/ 1200150 h 10287000"/>
              <a:gd name="csX17" fmla="*/ 6858000 w 6858000"/>
              <a:gd name="csY17" fmla="*/ 1668780 h 10287000"/>
              <a:gd name="csX18" fmla="*/ 6858000 w 6858000"/>
              <a:gd name="csY18" fmla="*/ 2446020 h 10287000"/>
              <a:gd name="csX19" fmla="*/ 6858000 w 6858000"/>
              <a:gd name="csY19" fmla="*/ 3120390 h 10287000"/>
              <a:gd name="csX20" fmla="*/ 6858000 w 6858000"/>
              <a:gd name="csY20" fmla="*/ 3383280 h 10287000"/>
              <a:gd name="csX21" fmla="*/ 6858000 w 6858000"/>
              <a:gd name="csY21" fmla="*/ 3851910 h 10287000"/>
              <a:gd name="csX22" fmla="*/ 6858000 w 6858000"/>
              <a:gd name="csY22" fmla="*/ 4629150 h 10287000"/>
              <a:gd name="csX23" fmla="*/ 6858000 w 6858000"/>
              <a:gd name="csY23" fmla="*/ 4892040 h 10287000"/>
              <a:gd name="csX24" fmla="*/ 6858000 w 6858000"/>
              <a:gd name="csY24" fmla="*/ 5360670 h 10287000"/>
              <a:gd name="csX25" fmla="*/ 6858000 w 6858000"/>
              <a:gd name="csY25" fmla="*/ 6035040 h 10287000"/>
              <a:gd name="csX26" fmla="*/ 6858000 w 6858000"/>
              <a:gd name="csY26" fmla="*/ 6812280 h 10287000"/>
              <a:gd name="csX27" fmla="*/ 6858000 w 6858000"/>
              <a:gd name="csY27" fmla="*/ 7178040 h 10287000"/>
              <a:gd name="csX28" fmla="*/ 6858000 w 6858000"/>
              <a:gd name="csY28" fmla="*/ 7543800 h 10287000"/>
              <a:gd name="csX29" fmla="*/ 6858000 w 6858000"/>
              <a:gd name="csY29" fmla="*/ 8218170 h 10287000"/>
              <a:gd name="csX30" fmla="*/ 6858000 w 6858000"/>
              <a:gd name="csY30" fmla="*/ 8789670 h 10287000"/>
              <a:gd name="csX31" fmla="*/ 6858000 w 6858000"/>
              <a:gd name="csY31" fmla="*/ 9566910 h 10287000"/>
              <a:gd name="csX32" fmla="*/ 6858000 w 6858000"/>
              <a:gd name="csY32" fmla="*/ 10287000 h 10287000"/>
              <a:gd name="csX33" fmla="*/ 6217920 w 6858000"/>
              <a:gd name="csY33" fmla="*/ 10287000 h 10287000"/>
              <a:gd name="csX34" fmla="*/ 5646420 w 6858000"/>
              <a:gd name="csY34" fmla="*/ 10287000 h 10287000"/>
              <a:gd name="csX35" fmla="*/ 5074920 w 6858000"/>
              <a:gd name="csY35" fmla="*/ 10287000 h 10287000"/>
              <a:gd name="csX36" fmla="*/ 4572000 w 6858000"/>
              <a:gd name="csY36" fmla="*/ 10287000 h 10287000"/>
              <a:gd name="csX37" fmla="*/ 3931920 w 6858000"/>
              <a:gd name="csY37" fmla="*/ 10287000 h 10287000"/>
              <a:gd name="csX38" fmla="*/ 3566160 w 6858000"/>
              <a:gd name="csY38" fmla="*/ 10287000 h 10287000"/>
              <a:gd name="csX39" fmla="*/ 2857500 w 6858000"/>
              <a:gd name="csY39" fmla="*/ 10287000 h 10287000"/>
              <a:gd name="csX40" fmla="*/ 2354580 w 6858000"/>
              <a:gd name="csY40" fmla="*/ 10287000 h 10287000"/>
              <a:gd name="csX41" fmla="*/ 1851660 w 6858000"/>
              <a:gd name="csY41" fmla="*/ 10287000 h 10287000"/>
              <a:gd name="csX42" fmla="*/ 1485900 w 6858000"/>
              <a:gd name="csY42" fmla="*/ 10287000 h 10287000"/>
              <a:gd name="csX43" fmla="*/ 1120140 w 6858000"/>
              <a:gd name="csY43" fmla="*/ 10287000 h 10287000"/>
              <a:gd name="csX44" fmla="*/ 685800 w 6858000"/>
              <a:gd name="csY44" fmla="*/ 10287000 h 10287000"/>
              <a:gd name="csX45" fmla="*/ 0 w 6858000"/>
              <a:gd name="csY45" fmla="*/ 10287000 h 10287000"/>
              <a:gd name="csX46" fmla="*/ 0 w 6858000"/>
              <a:gd name="csY46" fmla="*/ 9715500 h 10287000"/>
              <a:gd name="csX47" fmla="*/ 0 w 6858000"/>
              <a:gd name="csY47" fmla="*/ 9349740 h 10287000"/>
              <a:gd name="csX48" fmla="*/ 0 w 6858000"/>
              <a:gd name="csY48" fmla="*/ 8881110 h 10287000"/>
              <a:gd name="csX49" fmla="*/ 0 w 6858000"/>
              <a:gd name="csY49" fmla="*/ 8206740 h 10287000"/>
              <a:gd name="csX50" fmla="*/ 0 w 6858000"/>
              <a:gd name="csY50" fmla="*/ 7429500 h 10287000"/>
              <a:gd name="csX51" fmla="*/ 0 w 6858000"/>
              <a:gd name="csY51" fmla="*/ 7063740 h 10287000"/>
              <a:gd name="csX52" fmla="*/ 0 w 6858000"/>
              <a:gd name="csY52" fmla="*/ 6389370 h 10287000"/>
              <a:gd name="csX53" fmla="*/ 0 w 6858000"/>
              <a:gd name="csY53" fmla="*/ 5817870 h 10287000"/>
              <a:gd name="csX54" fmla="*/ 0 w 6858000"/>
              <a:gd name="csY54" fmla="*/ 5040630 h 10287000"/>
              <a:gd name="csX55" fmla="*/ 0 w 6858000"/>
              <a:gd name="csY55" fmla="*/ 4674870 h 10287000"/>
              <a:gd name="csX56" fmla="*/ 0 w 6858000"/>
              <a:gd name="csY56" fmla="*/ 4000500 h 10287000"/>
              <a:gd name="csX57" fmla="*/ 0 w 6858000"/>
              <a:gd name="csY57" fmla="*/ 3634740 h 10287000"/>
              <a:gd name="csX58" fmla="*/ 0 w 6858000"/>
              <a:gd name="csY58" fmla="*/ 3371850 h 10287000"/>
              <a:gd name="csX59" fmla="*/ 0 w 6858000"/>
              <a:gd name="csY59" fmla="*/ 2800350 h 10287000"/>
              <a:gd name="csX60" fmla="*/ 0 w 6858000"/>
              <a:gd name="csY60" fmla="*/ 2125980 h 10287000"/>
              <a:gd name="csX61" fmla="*/ 0 w 6858000"/>
              <a:gd name="csY61" fmla="*/ 1657350 h 10287000"/>
              <a:gd name="csX62" fmla="*/ 0 w 6858000"/>
              <a:gd name="csY62" fmla="*/ 982980 h 10287000"/>
              <a:gd name="csX63" fmla="*/ 0 w 6858000"/>
              <a:gd name="csY63" fmla="*/ 514350 h 10287000"/>
              <a:gd name="csX64" fmla="*/ 0 w 6858000"/>
              <a:gd name="csY64" fmla="*/ 0 h 10287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</a:cxnLst>
            <a:rect l="l" t="t" r="r" b="b"/>
            <a:pathLst>
              <a:path w="6858000" h="10287000" fill="none" extrusionOk="0">
                <a:moveTo>
                  <a:pt x="0" y="0"/>
                </a:moveTo>
                <a:cubicBezTo>
                  <a:pt x="100823" y="-2529"/>
                  <a:pt x="247580" y="42907"/>
                  <a:pt x="365760" y="0"/>
                </a:cubicBezTo>
                <a:cubicBezTo>
                  <a:pt x="483940" y="-42907"/>
                  <a:pt x="706059" y="60170"/>
                  <a:pt x="937260" y="0"/>
                </a:cubicBezTo>
                <a:cubicBezTo>
                  <a:pt x="1168461" y="-60170"/>
                  <a:pt x="1300619" y="49328"/>
                  <a:pt x="1508760" y="0"/>
                </a:cubicBezTo>
                <a:cubicBezTo>
                  <a:pt x="1716901" y="-49328"/>
                  <a:pt x="1821862" y="6128"/>
                  <a:pt x="2011680" y="0"/>
                </a:cubicBezTo>
                <a:cubicBezTo>
                  <a:pt x="2201498" y="-6128"/>
                  <a:pt x="2315903" y="39292"/>
                  <a:pt x="2583180" y="0"/>
                </a:cubicBezTo>
                <a:cubicBezTo>
                  <a:pt x="2850457" y="-39292"/>
                  <a:pt x="2835487" y="23056"/>
                  <a:pt x="2948940" y="0"/>
                </a:cubicBezTo>
                <a:cubicBezTo>
                  <a:pt x="3062393" y="-23056"/>
                  <a:pt x="3300097" y="63521"/>
                  <a:pt x="3520440" y="0"/>
                </a:cubicBezTo>
                <a:cubicBezTo>
                  <a:pt x="3740783" y="-63521"/>
                  <a:pt x="4023047" y="56674"/>
                  <a:pt x="4229100" y="0"/>
                </a:cubicBezTo>
                <a:cubicBezTo>
                  <a:pt x="4435153" y="-56674"/>
                  <a:pt x="4449457" y="34902"/>
                  <a:pt x="4594860" y="0"/>
                </a:cubicBezTo>
                <a:cubicBezTo>
                  <a:pt x="4740263" y="-34902"/>
                  <a:pt x="4960608" y="50798"/>
                  <a:pt x="5234940" y="0"/>
                </a:cubicBezTo>
                <a:cubicBezTo>
                  <a:pt x="5509272" y="-50798"/>
                  <a:pt x="5504237" y="38105"/>
                  <a:pt x="5669280" y="0"/>
                </a:cubicBezTo>
                <a:cubicBezTo>
                  <a:pt x="5834323" y="-38105"/>
                  <a:pt x="6051804" y="40500"/>
                  <a:pt x="6240780" y="0"/>
                </a:cubicBezTo>
                <a:cubicBezTo>
                  <a:pt x="6429756" y="-40500"/>
                  <a:pt x="6575632" y="70704"/>
                  <a:pt x="6858000" y="0"/>
                </a:cubicBezTo>
                <a:cubicBezTo>
                  <a:pt x="6880318" y="72317"/>
                  <a:pt x="6852546" y="145056"/>
                  <a:pt x="6858000" y="262890"/>
                </a:cubicBezTo>
                <a:cubicBezTo>
                  <a:pt x="6863454" y="380724"/>
                  <a:pt x="6830157" y="489625"/>
                  <a:pt x="6858000" y="628650"/>
                </a:cubicBezTo>
                <a:cubicBezTo>
                  <a:pt x="6885843" y="767675"/>
                  <a:pt x="6843876" y="1036727"/>
                  <a:pt x="6858000" y="1200150"/>
                </a:cubicBezTo>
                <a:cubicBezTo>
                  <a:pt x="6872124" y="1363573"/>
                  <a:pt x="6854893" y="1438173"/>
                  <a:pt x="6858000" y="1668780"/>
                </a:cubicBezTo>
                <a:cubicBezTo>
                  <a:pt x="6861107" y="1899387"/>
                  <a:pt x="6814618" y="2191130"/>
                  <a:pt x="6858000" y="2446020"/>
                </a:cubicBezTo>
                <a:cubicBezTo>
                  <a:pt x="6901382" y="2700910"/>
                  <a:pt x="6811664" y="2814308"/>
                  <a:pt x="6858000" y="3120390"/>
                </a:cubicBezTo>
                <a:cubicBezTo>
                  <a:pt x="6904336" y="3426472"/>
                  <a:pt x="6842628" y="3255999"/>
                  <a:pt x="6858000" y="3383280"/>
                </a:cubicBezTo>
                <a:cubicBezTo>
                  <a:pt x="6873372" y="3510561"/>
                  <a:pt x="6847230" y="3730099"/>
                  <a:pt x="6858000" y="3851910"/>
                </a:cubicBezTo>
                <a:cubicBezTo>
                  <a:pt x="6868770" y="3973721"/>
                  <a:pt x="6825154" y="4285656"/>
                  <a:pt x="6858000" y="4629150"/>
                </a:cubicBezTo>
                <a:cubicBezTo>
                  <a:pt x="6890846" y="4972644"/>
                  <a:pt x="6830903" y="4821383"/>
                  <a:pt x="6858000" y="4892040"/>
                </a:cubicBezTo>
                <a:cubicBezTo>
                  <a:pt x="6885097" y="4962697"/>
                  <a:pt x="6810984" y="5195821"/>
                  <a:pt x="6858000" y="5360670"/>
                </a:cubicBezTo>
                <a:cubicBezTo>
                  <a:pt x="6905016" y="5525519"/>
                  <a:pt x="6836750" y="5771411"/>
                  <a:pt x="6858000" y="6035040"/>
                </a:cubicBezTo>
                <a:cubicBezTo>
                  <a:pt x="6879250" y="6298669"/>
                  <a:pt x="6836192" y="6626296"/>
                  <a:pt x="6858000" y="6812280"/>
                </a:cubicBezTo>
                <a:cubicBezTo>
                  <a:pt x="6879808" y="6998264"/>
                  <a:pt x="6834995" y="7042892"/>
                  <a:pt x="6858000" y="7178040"/>
                </a:cubicBezTo>
                <a:cubicBezTo>
                  <a:pt x="6881005" y="7313188"/>
                  <a:pt x="6846141" y="7402988"/>
                  <a:pt x="6858000" y="7543800"/>
                </a:cubicBezTo>
                <a:cubicBezTo>
                  <a:pt x="6869859" y="7684612"/>
                  <a:pt x="6782943" y="8015906"/>
                  <a:pt x="6858000" y="8218170"/>
                </a:cubicBezTo>
                <a:cubicBezTo>
                  <a:pt x="6933057" y="8420434"/>
                  <a:pt x="6809438" y="8578351"/>
                  <a:pt x="6858000" y="8789670"/>
                </a:cubicBezTo>
                <a:cubicBezTo>
                  <a:pt x="6906562" y="9000989"/>
                  <a:pt x="6809744" y="9312061"/>
                  <a:pt x="6858000" y="9566910"/>
                </a:cubicBezTo>
                <a:cubicBezTo>
                  <a:pt x="6906256" y="9821759"/>
                  <a:pt x="6778471" y="9949258"/>
                  <a:pt x="6858000" y="10287000"/>
                </a:cubicBezTo>
                <a:cubicBezTo>
                  <a:pt x="6674313" y="10358384"/>
                  <a:pt x="6514902" y="10247878"/>
                  <a:pt x="6217920" y="10287000"/>
                </a:cubicBezTo>
                <a:cubicBezTo>
                  <a:pt x="5920938" y="10326122"/>
                  <a:pt x="5784693" y="10258268"/>
                  <a:pt x="5646420" y="10287000"/>
                </a:cubicBezTo>
                <a:cubicBezTo>
                  <a:pt x="5508147" y="10315732"/>
                  <a:pt x="5302231" y="10219347"/>
                  <a:pt x="5074920" y="10287000"/>
                </a:cubicBezTo>
                <a:cubicBezTo>
                  <a:pt x="4847609" y="10354653"/>
                  <a:pt x="4782013" y="10251449"/>
                  <a:pt x="4572000" y="10287000"/>
                </a:cubicBezTo>
                <a:cubicBezTo>
                  <a:pt x="4361987" y="10322551"/>
                  <a:pt x="4233090" y="10257621"/>
                  <a:pt x="3931920" y="10287000"/>
                </a:cubicBezTo>
                <a:cubicBezTo>
                  <a:pt x="3630750" y="10316379"/>
                  <a:pt x="3747189" y="10243200"/>
                  <a:pt x="3566160" y="10287000"/>
                </a:cubicBezTo>
                <a:cubicBezTo>
                  <a:pt x="3385131" y="10330800"/>
                  <a:pt x="3123010" y="10239460"/>
                  <a:pt x="2857500" y="10287000"/>
                </a:cubicBezTo>
                <a:cubicBezTo>
                  <a:pt x="2591990" y="10334540"/>
                  <a:pt x="2582073" y="10278244"/>
                  <a:pt x="2354580" y="10287000"/>
                </a:cubicBezTo>
                <a:cubicBezTo>
                  <a:pt x="2127087" y="10295756"/>
                  <a:pt x="2091823" y="10248294"/>
                  <a:pt x="1851660" y="10287000"/>
                </a:cubicBezTo>
                <a:cubicBezTo>
                  <a:pt x="1611497" y="10325706"/>
                  <a:pt x="1591895" y="10245880"/>
                  <a:pt x="1485900" y="10287000"/>
                </a:cubicBezTo>
                <a:cubicBezTo>
                  <a:pt x="1379905" y="10328120"/>
                  <a:pt x="1268182" y="10251856"/>
                  <a:pt x="1120140" y="10287000"/>
                </a:cubicBezTo>
                <a:cubicBezTo>
                  <a:pt x="972098" y="10322144"/>
                  <a:pt x="887774" y="10248747"/>
                  <a:pt x="685800" y="10287000"/>
                </a:cubicBezTo>
                <a:cubicBezTo>
                  <a:pt x="483826" y="10325253"/>
                  <a:pt x="329497" y="10228404"/>
                  <a:pt x="0" y="10287000"/>
                </a:cubicBezTo>
                <a:cubicBezTo>
                  <a:pt x="-56125" y="10095753"/>
                  <a:pt x="40443" y="9872891"/>
                  <a:pt x="0" y="9715500"/>
                </a:cubicBezTo>
                <a:cubicBezTo>
                  <a:pt x="-40443" y="9558109"/>
                  <a:pt x="14775" y="9466097"/>
                  <a:pt x="0" y="9349740"/>
                </a:cubicBezTo>
                <a:cubicBezTo>
                  <a:pt x="-14775" y="9233383"/>
                  <a:pt x="6184" y="9104107"/>
                  <a:pt x="0" y="8881110"/>
                </a:cubicBezTo>
                <a:cubicBezTo>
                  <a:pt x="-6184" y="8658113"/>
                  <a:pt x="24816" y="8500069"/>
                  <a:pt x="0" y="8206740"/>
                </a:cubicBezTo>
                <a:cubicBezTo>
                  <a:pt x="-24816" y="7913411"/>
                  <a:pt x="77749" y="7729480"/>
                  <a:pt x="0" y="7429500"/>
                </a:cubicBezTo>
                <a:cubicBezTo>
                  <a:pt x="-77749" y="7129520"/>
                  <a:pt x="42006" y="7187272"/>
                  <a:pt x="0" y="7063740"/>
                </a:cubicBezTo>
                <a:cubicBezTo>
                  <a:pt x="-42006" y="6940208"/>
                  <a:pt x="70411" y="6549531"/>
                  <a:pt x="0" y="6389370"/>
                </a:cubicBezTo>
                <a:cubicBezTo>
                  <a:pt x="-70411" y="6229209"/>
                  <a:pt x="5985" y="6094033"/>
                  <a:pt x="0" y="5817870"/>
                </a:cubicBezTo>
                <a:cubicBezTo>
                  <a:pt x="-5985" y="5541707"/>
                  <a:pt x="78789" y="5234946"/>
                  <a:pt x="0" y="5040630"/>
                </a:cubicBezTo>
                <a:cubicBezTo>
                  <a:pt x="-78789" y="4846314"/>
                  <a:pt x="3555" y="4820764"/>
                  <a:pt x="0" y="4674870"/>
                </a:cubicBezTo>
                <a:cubicBezTo>
                  <a:pt x="-3555" y="4528976"/>
                  <a:pt x="62494" y="4190763"/>
                  <a:pt x="0" y="4000500"/>
                </a:cubicBezTo>
                <a:cubicBezTo>
                  <a:pt x="-62494" y="3810237"/>
                  <a:pt x="26160" y="3709231"/>
                  <a:pt x="0" y="3634740"/>
                </a:cubicBezTo>
                <a:cubicBezTo>
                  <a:pt x="-26160" y="3560249"/>
                  <a:pt x="17427" y="3430389"/>
                  <a:pt x="0" y="3371850"/>
                </a:cubicBezTo>
                <a:cubicBezTo>
                  <a:pt x="-17427" y="3313311"/>
                  <a:pt x="11780" y="3057868"/>
                  <a:pt x="0" y="2800350"/>
                </a:cubicBezTo>
                <a:cubicBezTo>
                  <a:pt x="-11780" y="2542832"/>
                  <a:pt x="68194" y="2343369"/>
                  <a:pt x="0" y="2125980"/>
                </a:cubicBezTo>
                <a:cubicBezTo>
                  <a:pt x="-68194" y="1908591"/>
                  <a:pt x="23131" y="1810221"/>
                  <a:pt x="0" y="1657350"/>
                </a:cubicBezTo>
                <a:cubicBezTo>
                  <a:pt x="-23131" y="1504479"/>
                  <a:pt x="68676" y="1260779"/>
                  <a:pt x="0" y="982980"/>
                </a:cubicBezTo>
                <a:cubicBezTo>
                  <a:pt x="-68676" y="705181"/>
                  <a:pt x="20075" y="627084"/>
                  <a:pt x="0" y="514350"/>
                </a:cubicBezTo>
                <a:cubicBezTo>
                  <a:pt x="-20075" y="401616"/>
                  <a:pt x="35543" y="225224"/>
                  <a:pt x="0" y="0"/>
                </a:cubicBezTo>
                <a:close/>
              </a:path>
              <a:path w="6858000" h="10287000" stroke="0" extrusionOk="0">
                <a:moveTo>
                  <a:pt x="0" y="0"/>
                </a:moveTo>
                <a:cubicBezTo>
                  <a:pt x="166861" y="-58008"/>
                  <a:pt x="354490" y="18897"/>
                  <a:pt x="502920" y="0"/>
                </a:cubicBezTo>
                <a:cubicBezTo>
                  <a:pt x="651350" y="-18897"/>
                  <a:pt x="965173" y="6486"/>
                  <a:pt x="1211580" y="0"/>
                </a:cubicBezTo>
                <a:cubicBezTo>
                  <a:pt x="1457987" y="-6486"/>
                  <a:pt x="1478996" y="16183"/>
                  <a:pt x="1577340" y="0"/>
                </a:cubicBezTo>
                <a:cubicBezTo>
                  <a:pt x="1675684" y="-16183"/>
                  <a:pt x="2003315" y="28393"/>
                  <a:pt x="2286000" y="0"/>
                </a:cubicBezTo>
                <a:cubicBezTo>
                  <a:pt x="2568685" y="-28393"/>
                  <a:pt x="2648179" y="20725"/>
                  <a:pt x="2788920" y="0"/>
                </a:cubicBezTo>
                <a:cubicBezTo>
                  <a:pt x="2929661" y="-20725"/>
                  <a:pt x="3027296" y="41019"/>
                  <a:pt x="3223260" y="0"/>
                </a:cubicBezTo>
                <a:cubicBezTo>
                  <a:pt x="3419224" y="-41019"/>
                  <a:pt x="3539925" y="41862"/>
                  <a:pt x="3726180" y="0"/>
                </a:cubicBezTo>
                <a:cubicBezTo>
                  <a:pt x="3912435" y="-41862"/>
                  <a:pt x="4032993" y="40955"/>
                  <a:pt x="4229100" y="0"/>
                </a:cubicBezTo>
                <a:cubicBezTo>
                  <a:pt x="4425207" y="-40955"/>
                  <a:pt x="4638517" y="8426"/>
                  <a:pt x="4800600" y="0"/>
                </a:cubicBezTo>
                <a:cubicBezTo>
                  <a:pt x="4962683" y="-8426"/>
                  <a:pt x="5239277" y="75453"/>
                  <a:pt x="5440680" y="0"/>
                </a:cubicBezTo>
                <a:cubicBezTo>
                  <a:pt x="5642083" y="-75453"/>
                  <a:pt x="5890309" y="35483"/>
                  <a:pt x="6012180" y="0"/>
                </a:cubicBezTo>
                <a:cubicBezTo>
                  <a:pt x="6134051" y="-35483"/>
                  <a:pt x="6525111" y="32182"/>
                  <a:pt x="6858000" y="0"/>
                </a:cubicBezTo>
                <a:cubicBezTo>
                  <a:pt x="6888109" y="65142"/>
                  <a:pt x="6837194" y="152146"/>
                  <a:pt x="6858000" y="262890"/>
                </a:cubicBezTo>
                <a:cubicBezTo>
                  <a:pt x="6878806" y="373634"/>
                  <a:pt x="6797481" y="799413"/>
                  <a:pt x="6858000" y="1040130"/>
                </a:cubicBezTo>
                <a:cubicBezTo>
                  <a:pt x="6918519" y="1280847"/>
                  <a:pt x="6803234" y="1427015"/>
                  <a:pt x="6858000" y="1611630"/>
                </a:cubicBezTo>
                <a:cubicBezTo>
                  <a:pt x="6912766" y="1796245"/>
                  <a:pt x="6770003" y="2154600"/>
                  <a:pt x="6858000" y="2388870"/>
                </a:cubicBezTo>
                <a:cubicBezTo>
                  <a:pt x="6945997" y="2623140"/>
                  <a:pt x="6818558" y="2945296"/>
                  <a:pt x="6858000" y="3166110"/>
                </a:cubicBezTo>
                <a:cubicBezTo>
                  <a:pt x="6897442" y="3386924"/>
                  <a:pt x="6844058" y="3412911"/>
                  <a:pt x="6858000" y="3531870"/>
                </a:cubicBezTo>
                <a:cubicBezTo>
                  <a:pt x="6871942" y="3650829"/>
                  <a:pt x="6836982" y="3766158"/>
                  <a:pt x="6858000" y="3897630"/>
                </a:cubicBezTo>
                <a:cubicBezTo>
                  <a:pt x="6879018" y="4029102"/>
                  <a:pt x="6848754" y="4419137"/>
                  <a:pt x="6858000" y="4572000"/>
                </a:cubicBezTo>
                <a:cubicBezTo>
                  <a:pt x="6867246" y="4724863"/>
                  <a:pt x="6795784" y="4960900"/>
                  <a:pt x="6858000" y="5143500"/>
                </a:cubicBezTo>
                <a:cubicBezTo>
                  <a:pt x="6920216" y="5326100"/>
                  <a:pt x="6851907" y="5406104"/>
                  <a:pt x="6858000" y="5612130"/>
                </a:cubicBezTo>
                <a:cubicBezTo>
                  <a:pt x="6864093" y="5818156"/>
                  <a:pt x="6849820" y="5788075"/>
                  <a:pt x="6858000" y="5875020"/>
                </a:cubicBezTo>
                <a:cubicBezTo>
                  <a:pt x="6866180" y="5961965"/>
                  <a:pt x="6829097" y="6160364"/>
                  <a:pt x="6858000" y="6343650"/>
                </a:cubicBezTo>
                <a:cubicBezTo>
                  <a:pt x="6886903" y="6526936"/>
                  <a:pt x="6803984" y="6758311"/>
                  <a:pt x="6858000" y="7018020"/>
                </a:cubicBezTo>
                <a:cubicBezTo>
                  <a:pt x="6912016" y="7277729"/>
                  <a:pt x="6826892" y="7304150"/>
                  <a:pt x="6858000" y="7486650"/>
                </a:cubicBezTo>
                <a:cubicBezTo>
                  <a:pt x="6889108" y="7669150"/>
                  <a:pt x="6803213" y="7958893"/>
                  <a:pt x="6858000" y="8161020"/>
                </a:cubicBezTo>
                <a:cubicBezTo>
                  <a:pt x="6912787" y="8363147"/>
                  <a:pt x="6851058" y="8347096"/>
                  <a:pt x="6858000" y="8526780"/>
                </a:cubicBezTo>
                <a:cubicBezTo>
                  <a:pt x="6864942" y="8706464"/>
                  <a:pt x="6799171" y="8841655"/>
                  <a:pt x="6858000" y="9098280"/>
                </a:cubicBezTo>
                <a:cubicBezTo>
                  <a:pt x="6916829" y="9354905"/>
                  <a:pt x="6733610" y="9908342"/>
                  <a:pt x="6858000" y="10287000"/>
                </a:cubicBezTo>
                <a:cubicBezTo>
                  <a:pt x="6659644" y="10330745"/>
                  <a:pt x="6556319" y="10258579"/>
                  <a:pt x="6423660" y="10287000"/>
                </a:cubicBezTo>
                <a:cubicBezTo>
                  <a:pt x="6291001" y="10315421"/>
                  <a:pt x="6195678" y="10273593"/>
                  <a:pt x="6057900" y="10287000"/>
                </a:cubicBezTo>
                <a:cubicBezTo>
                  <a:pt x="5920122" y="10300407"/>
                  <a:pt x="5661755" y="10261793"/>
                  <a:pt x="5554980" y="10287000"/>
                </a:cubicBezTo>
                <a:cubicBezTo>
                  <a:pt x="5448205" y="10312207"/>
                  <a:pt x="5250979" y="10283138"/>
                  <a:pt x="5120640" y="10287000"/>
                </a:cubicBezTo>
                <a:cubicBezTo>
                  <a:pt x="4990301" y="10290862"/>
                  <a:pt x="4768408" y="10274540"/>
                  <a:pt x="4480560" y="10287000"/>
                </a:cubicBezTo>
                <a:cubicBezTo>
                  <a:pt x="4192712" y="10299460"/>
                  <a:pt x="4214951" y="10244096"/>
                  <a:pt x="3977640" y="10287000"/>
                </a:cubicBezTo>
                <a:cubicBezTo>
                  <a:pt x="3740329" y="10329904"/>
                  <a:pt x="3556398" y="10219849"/>
                  <a:pt x="3337560" y="10287000"/>
                </a:cubicBezTo>
                <a:cubicBezTo>
                  <a:pt x="3118722" y="10354151"/>
                  <a:pt x="2903501" y="10236138"/>
                  <a:pt x="2697480" y="10287000"/>
                </a:cubicBezTo>
                <a:cubicBezTo>
                  <a:pt x="2491459" y="10337862"/>
                  <a:pt x="2392987" y="10282786"/>
                  <a:pt x="2263140" y="10287000"/>
                </a:cubicBezTo>
                <a:cubicBezTo>
                  <a:pt x="2133293" y="10291214"/>
                  <a:pt x="1973806" y="10253340"/>
                  <a:pt x="1897380" y="10287000"/>
                </a:cubicBezTo>
                <a:cubicBezTo>
                  <a:pt x="1820954" y="10320660"/>
                  <a:pt x="1465455" y="10233477"/>
                  <a:pt x="1188720" y="10287000"/>
                </a:cubicBezTo>
                <a:cubicBezTo>
                  <a:pt x="911985" y="10340523"/>
                  <a:pt x="959792" y="10256652"/>
                  <a:pt x="754380" y="10287000"/>
                </a:cubicBezTo>
                <a:cubicBezTo>
                  <a:pt x="548968" y="10317348"/>
                  <a:pt x="321212" y="10271326"/>
                  <a:pt x="0" y="10287000"/>
                </a:cubicBezTo>
                <a:cubicBezTo>
                  <a:pt x="-55779" y="10024698"/>
                  <a:pt x="64481" y="9922093"/>
                  <a:pt x="0" y="9715500"/>
                </a:cubicBezTo>
                <a:cubicBezTo>
                  <a:pt x="-64481" y="9508907"/>
                  <a:pt x="2547" y="9540346"/>
                  <a:pt x="0" y="9452610"/>
                </a:cubicBezTo>
                <a:cubicBezTo>
                  <a:pt x="-2547" y="9364874"/>
                  <a:pt x="14956" y="9272091"/>
                  <a:pt x="0" y="9189720"/>
                </a:cubicBezTo>
                <a:cubicBezTo>
                  <a:pt x="-14956" y="9107349"/>
                  <a:pt x="18958" y="9035999"/>
                  <a:pt x="0" y="8926830"/>
                </a:cubicBezTo>
                <a:cubicBezTo>
                  <a:pt x="-18958" y="8817661"/>
                  <a:pt x="36068" y="8503288"/>
                  <a:pt x="0" y="8252460"/>
                </a:cubicBezTo>
                <a:cubicBezTo>
                  <a:pt x="-36068" y="8001632"/>
                  <a:pt x="1711" y="8045279"/>
                  <a:pt x="0" y="7886700"/>
                </a:cubicBezTo>
                <a:cubicBezTo>
                  <a:pt x="-1711" y="7728121"/>
                  <a:pt x="21080" y="7575627"/>
                  <a:pt x="0" y="7418070"/>
                </a:cubicBezTo>
                <a:cubicBezTo>
                  <a:pt x="-21080" y="7260513"/>
                  <a:pt x="58819" y="6997155"/>
                  <a:pt x="0" y="6846570"/>
                </a:cubicBezTo>
                <a:cubicBezTo>
                  <a:pt x="-58819" y="6695985"/>
                  <a:pt x="74990" y="6365165"/>
                  <a:pt x="0" y="6172200"/>
                </a:cubicBezTo>
                <a:cubicBezTo>
                  <a:pt x="-74990" y="5979235"/>
                  <a:pt x="35517" y="5800771"/>
                  <a:pt x="0" y="5703570"/>
                </a:cubicBezTo>
                <a:cubicBezTo>
                  <a:pt x="-35517" y="5606369"/>
                  <a:pt x="6589" y="5437416"/>
                  <a:pt x="0" y="5234940"/>
                </a:cubicBezTo>
                <a:cubicBezTo>
                  <a:pt x="-6589" y="5032464"/>
                  <a:pt x="53724" y="4795730"/>
                  <a:pt x="0" y="4457700"/>
                </a:cubicBezTo>
                <a:cubicBezTo>
                  <a:pt x="-53724" y="4119670"/>
                  <a:pt x="18131" y="4156956"/>
                  <a:pt x="0" y="3989070"/>
                </a:cubicBezTo>
                <a:cubicBezTo>
                  <a:pt x="-18131" y="3821184"/>
                  <a:pt x="4406" y="3804969"/>
                  <a:pt x="0" y="3623310"/>
                </a:cubicBezTo>
                <a:cubicBezTo>
                  <a:pt x="-4406" y="3441651"/>
                  <a:pt x="37787" y="3208292"/>
                  <a:pt x="0" y="3051810"/>
                </a:cubicBezTo>
                <a:cubicBezTo>
                  <a:pt x="-37787" y="2895328"/>
                  <a:pt x="23214" y="2855861"/>
                  <a:pt x="0" y="2686050"/>
                </a:cubicBezTo>
                <a:cubicBezTo>
                  <a:pt x="-23214" y="2516239"/>
                  <a:pt x="14292" y="2486614"/>
                  <a:pt x="0" y="2423160"/>
                </a:cubicBezTo>
                <a:cubicBezTo>
                  <a:pt x="-14292" y="2359706"/>
                  <a:pt x="27676" y="1982501"/>
                  <a:pt x="0" y="1851660"/>
                </a:cubicBezTo>
                <a:cubicBezTo>
                  <a:pt x="-27676" y="1720819"/>
                  <a:pt x="30563" y="1394310"/>
                  <a:pt x="0" y="1074420"/>
                </a:cubicBezTo>
                <a:cubicBezTo>
                  <a:pt x="-30563" y="754530"/>
                  <a:pt x="44449" y="303212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505093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D0E4C00-6E37-9E11-AA1A-4959B6E73582}"/>
              </a:ext>
            </a:extLst>
          </p:cNvPr>
          <p:cNvGrpSpPr/>
          <p:nvPr/>
        </p:nvGrpSpPr>
        <p:grpSpPr>
          <a:xfrm>
            <a:off x="3733800" y="521627"/>
            <a:ext cx="4335124" cy="583273"/>
            <a:chOff x="0" y="0"/>
            <a:chExt cx="1141761" cy="15361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578803E-A736-2A58-3D78-FFA52BB60B67}"/>
                </a:ext>
              </a:extLst>
            </p:cNvPr>
            <p:cNvSpPr/>
            <p:nvPr/>
          </p:nvSpPr>
          <p:spPr>
            <a:xfrm>
              <a:off x="0" y="0"/>
              <a:ext cx="1141761" cy="153619"/>
            </a:xfrm>
            <a:custGeom>
              <a:avLst/>
              <a:gdLst/>
              <a:ahLst/>
              <a:cxnLst/>
              <a:rect l="l" t="t" r="r" b="b"/>
              <a:pathLst>
                <a:path w="1141761" h="153619">
                  <a:moveTo>
                    <a:pt x="76810" y="0"/>
                  </a:moveTo>
                  <a:lnTo>
                    <a:pt x="1064951" y="0"/>
                  </a:lnTo>
                  <a:cubicBezTo>
                    <a:pt x="1107372" y="0"/>
                    <a:pt x="1141761" y="34389"/>
                    <a:pt x="1141761" y="76810"/>
                  </a:cubicBezTo>
                  <a:lnTo>
                    <a:pt x="1141761" y="76810"/>
                  </a:lnTo>
                  <a:cubicBezTo>
                    <a:pt x="1141761" y="97181"/>
                    <a:pt x="1133668" y="116718"/>
                    <a:pt x="1119264" y="131122"/>
                  </a:cubicBezTo>
                  <a:cubicBezTo>
                    <a:pt x="1104859" y="145527"/>
                    <a:pt x="1085323" y="153619"/>
                    <a:pt x="1064951" y="153619"/>
                  </a:cubicBezTo>
                  <a:lnTo>
                    <a:pt x="76810" y="153619"/>
                  </a:lnTo>
                  <a:cubicBezTo>
                    <a:pt x="56438" y="153619"/>
                    <a:pt x="36902" y="145527"/>
                    <a:pt x="22497" y="131122"/>
                  </a:cubicBezTo>
                  <a:cubicBezTo>
                    <a:pt x="8092" y="116718"/>
                    <a:pt x="0" y="97181"/>
                    <a:pt x="0" y="76810"/>
                  </a:cubicBezTo>
                  <a:lnTo>
                    <a:pt x="0" y="76810"/>
                  </a:lnTo>
                  <a:cubicBezTo>
                    <a:pt x="0" y="56438"/>
                    <a:pt x="8092" y="36902"/>
                    <a:pt x="22497" y="22497"/>
                  </a:cubicBezTo>
                  <a:cubicBezTo>
                    <a:pt x="36902" y="8092"/>
                    <a:pt x="56438" y="0"/>
                    <a:pt x="7681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34BA4FB-506C-105F-0F81-7CFF639F7BBE}"/>
                </a:ext>
              </a:extLst>
            </p:cNvPr>
            <p:cNvSpPr txBox="1"/>
            <p:nvPr/>
          </p:nvSpPr>
          <p:spPr>
            <a:xfrm>
              <a:off x="0" y="-38100"/>
              <a:ext cx="1141761" cy="191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3DE8B918-4DFA-1E5A-313A-C973C47EC5CF}"/>
              </a:ext>
            </a:extLst>
          </p:cNvPr>
          <p:cNvSpPr txBox="1"/>
          <p:nvPr/>
        </p:nvSpPr>
        <p:spPr>
          <a:xfrm>
            <a:off x="3821563" y="640911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</a:t>
            </a:r>
            <a:r>
              <a:rPr lang="cs-CZ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lion Moments for Democracy</a:t>
            </a:r>
          </a:p>
        </p:txBody>
      </p:sp>
    </p:spTree>
    <p:extLst>
      <p:ext uri="{BB962C8B-B14F-4D97-AF65-F5344CB8AC3E}">
        <p14:creationId xmlns:p14="http://schemas.microsoft.com/office/powerpoint/2010/main" val="3534503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D056A5-7748-C1B3-2EAD-924F956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8D3DF8C7-797D-B797-08C6-32C510050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09466"/>
            <a:ext cx="18336128" cy="12201166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F12A916A-F44C-C904-2EDB-C50C3EBF8411}"/>
              </a:ext>
            </a:extLst>
          </p:cNvPr>
          <p:cNvGrpSpPr/>
          <p:nvPr/>
        </p:nvGrpSpPr>
        <p:grpSpPr>
          <a:xfrm>
            <a:off x="-5239546" y="6673482"/>
            <a:ext cx="28110849" cy="3873592"/>
            <a:chOff x="0" y="0"/>
            <a:chExt cx="7403680" cy="10202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E894B8-2E1E-4EEE-C9C0-6538C52A1E40}"/>
                </a:ext>
              </a:extLst>
            </p:cNvPr>
            <p:cNvSpPr/>
            <p:nvPr/>
          </p:nvSpPr>
          <p:spPr>
            <a:xfrm>
              <a:off x="0" y="0"/>
              <a:ext cx="7403681" cy="1020205"/>
            </a:xfrm>
            <a:custGeom>
              <a:avLst/>
              <a:gdLst/>
              <a:ahLst/>
              <a:cxnLst/>
              <a:rect l="l" t="t" r="r" b="b"/>
              <a:pathLst>
                <a:path w="7403681" h="1020205">
                  <a:moveTo>
                    <a:pt x="14046" y="0"/>
                  </a:moveTo>
                  <a:lnTo>
                    <a:pt x="7389635" y="0"/>
                  </a:lnTo>
                  <a:cubicBezTo>
                    <a:pt x="7393360" y="0"/>
                    <a:pt x="7396933" y="1480"/>
                    <a:pt x="7399567" y="4114"/>
                  </a:cubicBezTo>
                  <a:cubicBezTo>
                    <a:pt x="7402201" y="6748"/>
                    <a:pt x="7403681" y="10321"/>
                    <a:pt x="7403681" y="14046"/>
                  </a:cubicBezTo>
                  <a:lnTo>
                    <a:pt x="7403681" y="1006160"/>
                  </a:lnTo>
                  <a:cubicBezTo>
                    <a:pt x="7403681" y="1009885"/>
                    <a:pt x="7402201" y="1013457"/>
                    <a:pt x="7399567" y="1016091"/>
                  </a:cubicBezTo>
                  <a:cubicBezTo>
                    <a:pt x="7396933" y="1018726"/>
                    <a:pt x="7393360" y="1020205"/>
                    <a:pt x="7389635" y="1020205"/>
                  </a:cubicBezTo>
                  <a:lnTo>
                    <a:pt x="14046" y="1020205"/>
                  </a:lnTo>
                  <a:cubicBezTo>
                    <a:pt x="10321" y="1020205"/>
                    <a:pt x="6748" y="1018726"/>
                    <a:pt x="4114" y="1016091"/>
                  </a:cubicBezTo>
                  <a:cubicBezTo>
                    <a:pt x="1480" y="1013457"/>
                    <a:pt x="0" y="1009885"/>
                    <a:pt x="0" y="1006160"/>
                  </a:cubicBezTo>
                  <a:lnTo>
                    <a:pt x="0" y="14046"/>
                  </a:lnTo>
                  <a:cubicBezTo>
                    <a:pt x="0" y="10321"/>
                    <a:pt x="1480" y="6748"/>
                    <a:pt x="4114" y="4114"/>
                  </a:cubicBezTo>
                  <a:cubicBezTo>
                    <a:pt x="6748" y="1480"/>
                    <a:pt x="10321" y="0"/>
                    <a:pt x="14046" y="0"/>
                  </a:cubicBez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3974984-2FD5-6E4D-40C9-881B43FD77C6}"/>
                </a:ext>
              </a:extLst>
            </p:cNvPr>
            <p:cNvSpPr txBox="1"/>
            <p:nvPr/>
          </p:nvSpPr>
          <p:spPr>
            <a:xfrm>
              <a:off x="0" y="-9525"/>
              <a:ext cx="7403680" cy="1029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E2D1486-08C7-BDFC-061B-8F93CD3B040E}"/>
              </a:ext>
            </a:extLst>
          </p:cNvPr>
          <p:cNvSpPr txBox="1"/>
          <p:nvPr/>
        </p:nvSpPr>
        <p:spPr>
          <a:xfrm>
            <a:off x="1290549" y="7311002"/>
            <a:ext cx="2992189" cy="209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9"/>
              </a:lnSpc>
            </a:pPr>
            <a:r>
              <a:rPr lang="en-US" sz="8467" b="1" dirty="0">
                <a:solidFill>
                  <a:srgbClr val="FA1A5B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LETNÁ</a:t>
            </a:r>
          </a:p>
          <a:p>
            <a:pPr algn="l">
              <a:lnSpc>
                <a:spcPts val="7959"/>
              </a:lnSpc>
            </a:pPr>
            <a:r>
              <a:rPr lang="en-US" sz="8467" b="1" dirty="0">
                <a:solidFill>
                  <a:srgbClr val="FA1A5B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20</a:t>
            </a:r>
            <a:r>
              <a:rPr lang="cs-CZ" sz="8467" b="1" dirty="0">
                <a:solidFill>
                  <a:srgbClr val="FA1A5B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26</a:t>
            </a:r>
            <a:endParaRPr lang="en-US" sz="8467" b="1" dirty="0">
              <a:solidFill>
                <a:srgbClr val="FA1A5B"/>
              </a:solidFill>
              <a:latin typeface="Barlow SemiCondensed Heavy"/>
              <a:ea typeface="Barlow SemiCondensed Heavy"/>
              <a:cs typeface="Barlow SemiCondensed Heavy"/>
              <a:sym typeface="Barlow SemiCondensed Heav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60E27B5-3892-168E-46DD-D07808D6558D}"/>
              </a:ext>
            </a:extLst>
          </p:cNvPr>
          <p:cNvSpPr txBox="1"/>
          <p:nvPr/>
        </p:nvSpPr>
        <p:spPr>
          <a:xfrm>
            <a:off x="5820026" y="7048500"/>
            <a:ext cx="11477373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3"/>
              </a:lnSpc>
            </a:pP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Les personnes réunies en 2019, celles prêtes à défendre la démocratie, elles sont toujours là ! Le 21 mars, environ 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250 000 personnes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se sont de nouveau mobilisées pour exprimer leurs inquiétudes quant au fait qu’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Andrej Babiš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et son cabinet de coalition représentent 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une menace pour la démocratie, orientant le pays vers une voie autocratique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.</a:t>
            </a:r>
            <a:endParaRPr lang="en-GB" sz="3603" b="1" noProof="0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C97B1AB-842D-129B-D367-425F651C5466}"/>
              </a:ext>
            </a:extLst>
          </p:cNvPr>
          <p:cNvSpPr/>
          <p:nvPr/>
        </p:nvSpPr>
        <p:spPr>
          <a:xfrm flipH="1">
            <a:off x="5053263" y="7110977"/>
            <a:ext cx="0" cy="2808184"/>
          </a:xfrm>
          <a:prstGeom prst="line">
            <a:avLst/>
          </a:prstGeom>
          <a:ln w="28575" cap="flat">
            <a:solidFill>
              <a:srgbClr val="2626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83CC400-5B9D-ABEC-1D12-B2043EA9EDA2}"/>
              </a:ext>
            </a:extLst>
          </p:cNvPr>
          <p:cNvSpPr txBox="1"/>
          <p:nvPr/>
        </p:nvSpPr>
        <p:spPr>
          <a:xfrm>
            <a:off x="16769400" y="9476546"/>
            <a:ext cx="979799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</a:t>
            </a:r>
            <a:r>
              <a:rPr lang="cs-CZ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9</a:t>
            </a:r>
            <a:endParaRPr lang="en-US" sz="2499" b="1" dirty="0">
              <a:solidFill>
                <a:srgbClr val="262660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0EEFFD2-9117-0426-8633-4476EDD12A75}"/>
              </a:ext>
            </a:extLst>
          </p:cNvPr>
          <p:cNvGrpSpPr/>
          <p:nvPr/>
        </p:nvGrpSpPr>
        <p:grpSpPr>
          <a:xfrm rot="5400000">
            <a:off x="16983075" y="9135113"/>
            <a:ext cx="552450" cy="979799"/>
            <a:chOff x="0" y="0"/>
            <a:chExt cx="189122" cy="33541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94DF505-E507-D928-CFD6-F29CD567E10B}"/>
                </a:ext>
              </a:extLst>
            </p:cNvPr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6987FDF5-BF5A-FEB2-5CF6-66C59D092421}"/>
                </a:ext>
              </a:extLst>
            </p:cNvPr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470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C3C14B5-1B12-424F-E376-830AADF6D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 b="-1"/>
          <a:stretch>
            <a:fillRect/>
          </a:stretch>
        </p:blipFill>
        <p:spPr>
          <a:xfrm>
            <a:off x="9369595" y="4381499"/>
            <a:ext cx="10473720" cy="6482557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BB0F547-8B82-744B-37B2-73010C3540FB}"/>
              </a:ext>
            </a:extLst>
          </p:cNvPr>
          <p:cNvSpPr txBox="1"/>
          <p:nvPr/>
        </p:nvSpPr>
        <p:spPr>
          <a:xfrm>
            <a:off x="685800" y="800100"/>
            <a:ext cx="9829800" cy="91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4143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3603" b="1" dirty="0">
                <a:solidFill>
                  <a:srgbClr val="FA1A5B"/>
                </a:solidFill>
                <a:latin typeface="Barlow SemiCondensed Semi-Bold"/>
              </a:rPr>
              <a:t>TOUCHE</a:t>
            </a:r>
            <a:r>
              <a:rPr lang="cs-CZ" sz="3603" b="1" dirty="0">
                <a:solidFill>
                  <a:srgbClr val="FA1A5B"/>
                </a:solidFill>
                <a:latin typeface="Barlow SemiCondensed Semi-Bold"/>
              </a:rPr>
              <a:t>Z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</a:rPr>
              <a:t> PAS AUX MÉDIAS !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Arrête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</a:rPr>
              <a:t>z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 d’essayer de prendre le contrôle. Nous défendrons le journalisme indépendant partout, à tout moment.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</a:rPr>
              <a:t>
NON À LA « LOI RUSSE » !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Arrêtez d’utiliser des tactiques autoritaires pour faire taire ceux que vous n’aimez pas.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</a:rPr>
              <a:t>
RENVOYEZ LES CONSEILLERS PRO-RUSSES !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Les menaces à la sécurité n’ont pas leur place au sein du gouvernement ; licencie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</a:rPr>
              <a:t>z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 ceux qui défendent Poutine.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</a:rPr>
              <a:t>
HONOREZ NOS ALLIANCES !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Arrêtez de couper les budgets de la défense. Ne jouez pas avec notre sécurité pendant l’agression russe.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</a:rPr>
              <a:t>
PROTÉGEZ NOTRE ÉTAT !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</a:rPr>
              <a:t>Arrêtez de détruire la fonction publique et l’environnement pour servir les extrémistes et les oligarques.</a:t>
            </a:r>
            <a:endParaRPr lang="cs-CZ" dirty="0">
              <a:solidFill>
                <a:srgbClr val="262660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A879C05-3267-3B44-446A-9887C363349F}"/>
              </a:ext>
            </a:extLst>
          </p:cNvPr>
          <p:cNvSpPr txBox="1"/>
          <p:nvPr/>
        </p:nvSpPr>
        <p:spPr>
          <a:xfrm>
            <a:off x="11049000" y="977107"/>
            <a:ext cx="69342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59"/>
              </a:lnSpc>
            </a:pPr>
            <a:r>
              <a:rPr lang="cs-CZ" sz="8467" b="1" dirty="0">
                <a:solidFill>
                  <a:srgbClr val="FA1A5B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NOS EXIGENCES ACTUELLES</a:t>
            </a:r>
            <a:endParaRPr lang="en-US" sz="8467" b="1" dirty="0">
              <a:solidFill>
                <a:srgbClr val="FA1A5B"/>
              </a:solidFill>
              <a:latin typeface="Barlow SemiCondensed Heavy"/>
              <a:ea typeface="Barlow SemiCondensed Heavy"/>
              <a:cs typeface="Barlow SemiCondensed Heavy"/>
              <a:sym typeface="Barlow SemiCondensed Heavy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9FE657D-EE70-4A46-D4EA-781F5D89553A}"/>
              </a:ext>
            </a:extLst>
          </p:cNvPr>
          <p:cNvSpPr txBox="1"/>
          <p:nvPr/>
        </p:nvSpPr>
        <p:spPr>
          <a:xfrm>
            <a:off x="8131501" y="9246294"/>
            <a:ext cx="979799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</a:t>
            </a:r>
            <a:r>
              <a:rPr lang="cs-CZ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9</a:t>
            </a:r>
            <a:endParaRPr lang="en-US" sz="2499" b="1" dirty="0">
              <a:solidFill>
                <a:srgbClr val="262660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150F8D98-58A4-3E27-B778-1850F3FD72F2}"/>
              </a:ext>
            </a:extLst>
          </p:cNvPr>
          <p:cNvGrpSpPr/>
          <p:nvPr/>
        </p:nvGrpSpPr>
        <p:grpSpPr>
          <a:xfrm rot="5400000">
            <a:off x="8345175" y="8904861"/>
            <a:ext cx="552450" cy="979799"/>
            <a:chOff x="0" y="0"/>
            <a:chExt cx="189122" cy="335417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E529D55-B78C-C808-C36D-CFC97D17B59F}"/>
                </a:ext>
              </a:extLst>
            </p:cNvPr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46290592-62F4-260B-8C10-22DC7827C9C6}"/>
                </a:ext>
              </a:extLst>
            </p:cNvPr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899E56EA-B468-E4A8-0D4A-0C654E19BDB8}"/>
              </a:ext>
            </a:extLst>
          </p:cNvPr>
          <p:cNvGrpSpPr/>
          <p:nvPr/>
        </p:nvGrpSpPr>
        <p:grpSpPr>
          <a:xfrm>
            <a:off x="11061700" y="3225867"/>
            <a:ext cx="4335124" cy="583273"/>
            <a:chOff x="0" y="0"/>
            <a:chExt cx="1141761" cy="153619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B377876-BD40-87D6-D79D-C4545B7526FC}"/>
                </a:ext>
              </a:extLst>
            </p:cNvPr>
            <p:cNvSpPr/>
            <p:nvPr/>
          </p:nvSpPr>
          <p:spPr>
            <a:xfrm>
              <a:off x="0" y="0"/>
              <a:ext cx="1141761" cy="153619"/>
            </a:xfrm>
            <a:custGeom>
              <a:avLst/>
              <a:gdLst/>
              <a:ahLst/>
              <a:cxnLst/>
              <a:rect l="l" t="t" r="r" b="b"/>
              <a:pathLst>
                <a:path w="1141761" h="153619">
                  <a:moveTo>
                    <a:pt x="76810" y="0"/>
                  </a:moveTo>
                  <a:lnTo>
                    <a:pt x="1064951" y="0"/>
                  </a:lnTo>
                  <a:cubicBezTo>
                    <a:pt x="1107372" y="0"/>
                    <a:pt x="1141761" y="34389"/>
                    <a:pt x="1141761" y="76810"/>
                  </a:cubicBezTo>
                  <a:lnTo>
                    <a:pt x="1141761" y="76810"/>
                  </a:lnTo>
                  <a:cubicBezTo>
                    <a:pt x="1141761" y="97181"/>
                    <a:pt x="1133668" y="116718"/>
                    <a:pt x="1119264" y="131122"/>
                  </a:cubicBezTo>
                  <a:cubicBezTo>
                    <a:pt x="1104859" y="145527"/>
                    <a:pt x="1085323" y="153619"/>
                    <a:pt x="1064951" y="153619"/>
                  </a:cubicBezTo>
                  <a:lnTo>
                    <a:pt x="76810" y="153619"/>
                  </a:lnTo>
                  <a:cubicBezTo>
                    <a:pt x="56438" y="153619"/>
                    <a:pt x="36902" y="145527"/>
                    <a:pt x="22497" y="131122"/>
                  </a:cubicBezTo>
                  <a:cubicBezTo>
                    <a:pt x="8092" y="116718"/>
                    <a:pt x="0" y="97181"/>
                    <a:pt x="0" y="76810"/>
                  </a:cubicBezTo>
                  <a:lnTo>
                    <a:pt x="0" y="76810"/>
                  </a:lnTo>
                  <a:cubicBezTo>
                    <a:pt x="0" y="56438"/>
                    <a:pt x="8092" y="36902"/>
                    <a:pt x="22497" y="22497"/>
                  </a:cubicBezTo>
                  <a:cubicBezTo>
                    <a:pt x="36902" y="8092"/>
                    <a:pt x="56438" y="0"/>
                    <a:pt x="7681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2EF1CC4C-6146-3231-2E20-68ABB376617A}"/>
                </a:ext>
              </a:extLst>
            </p:cNvPr>
            <p:cNvSpPr txBox="1"/>
            <p:nvPr/>
          </p:nvSpPr>
          <p:spPr>
            <a:xfrm>
              <a:off x="0" y="-38100"/>
              <a:ext cx="1141761" cy="191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1902F356-BB17-A979-99B0-E2B411B52C6E}"/>
              </a:ext>
            </a:extLst>
          </p:cNvPr>
          <p:cNvSpPr txBox="1"/>
          <p:nvPr/>
        </p:nvSpPr>
        <p:spPr>
          <a:xfrm>
            <a:off x="11149463" y="3345151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</a:t>
            </a:r>
            <a:r>
              <a:rPr lang="cs-CZ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lion Moments for Democracy</a:t>
            </a:r>
          </a:p>
        </p:txBody>
      </p:sp>
    </p:spTree>
    <p:extLst>
      <p:ext uri="{BB962C8B-B14F-4D97-AF65-F5344CB8AC3E}">
        <p14:creationId xmlns:p14="http://schemas.microsoft.com/office/powerpoint/2010/main" val="353351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1A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20295" y="-568193"/>
            <a:ext cx="551933" cy="3826589"/>
            <a:chOff x="0" y="0"/>
            <a:chExt cx="188945" cy="1309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945" cy="1309966"/>
            </a:xfrm>
            <a:custGeom>
              <a:avLst/>
              <a:gdLst/>
              <a:ahLst/>
              <a:cxnLst/>
              <a:rect l="l" t="t" r="r" b="b"/>
              <a:pathLst>
                <a:path w="188945" h="1309966">
                  <a:moveTo>
                    <a:pt x="94472" y="0"/>
                  </a:moveTo>
                  <a:lnTo>
                    <a:pt x="94472" y="0"/>
                  </a:lnTo>
                  <a:cubicBezTo>
                    <a:pt x="146648" y="0"/>
                    <a:pt x="188945" y="42297"/>
                    <a:pt x="188945" y="94472"/>
                  </a:cubicBezTo>
                  <a:lnTo>
                    <a:pt x="188945" y="1215494"/>
                  </a:lnTo>
                  <a:cubicBezTo>
                    <a:pt x="188945" y="1267670"/>
                    <a:pt x="146648" y="1309966"/>
                    <a:pt x="94472" y="1309966"/>
                  </a:cubicBezTo>
                  <a:lnTo>
                    <a:pt x="94472" y="1309966"/>
                  </a:lnTo>
                  <a:cubicBezTo>
                    <a:pt x="42297" y="1309966"/>
                    <a:pt x="0" y="1267670"/>
                    <a:pt x="0" y="1215494"/>
                  </a:cubicBezTo>
                  <a:lnTo>
                    <a:pt x="0" y="94472"/>
                  </a:lnTo>
                  <a:cubicBezTo>
                    <a:pt x="0" y="42297"/>
                    <a:pt x="42297" y="0"/>
                    <a:pt x="94472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88945" cy="131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2967" y="1897293"/>
            <a:ext cx="18699146" cy="195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7"/>
              </a:lnSpc>
            </a:pPr>
            <a:r>
              <a:rPr lang="en-US" sz="14707" b="1" spc="-808" dirty="0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CONTACT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6463" y="11479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54100" y="9415463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10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8269" y="5593067"/>
            <a:ext cx="5810730" cy="388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5"/>
              </a:lnSpc>
            </a:pPr>
            <a:r>
              <a:rPr lang="cs-CZ" sz="2403" b="1" dirty="0" err="1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novotna-nachtigallova</a:t>
            </a:r>
            <a:r>
              <a:rPr lang="en-US" sz="2403" b="1" dirty="0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@milionchvilek.cz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8268" y="4176417"/>
            <a:ext cx="5810732" cy="561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cs-CZ" sz="3528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Mariana Novotná </a:t>
            </a:r>
            <a:r>
              <a:rPr lang="cs-CZ" sz="3528" b="1" dirty="0" err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Nachtigallová</a:t>
            </a:r>
            <a:endParaRPr lang="en-US" sz="3528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28268" y="5024287"/>
            <a:ext cx="5353532" cy="435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6"/>
              </a:lnSpc>
            </a:pPr>
            <a:r>
              <a:rPr lang="cs-CZ" sz="274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Vice-</a:t>
            </a: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présidente</a:t>
            </a:r>
            <a:r>
              <a:rPr lang="cs-CZ" sz="274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, </a:t>
            </a: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Chef</a:t>
            </a:r>
            <a:r>
              <a:rPr lang="cs-CZ" sz="274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 </a:t>
            </a: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du</a:t>
            </a:r>
            <a:r>
              <a:rPr lang="cs-CZ" sz="274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 </a:t>
            </a: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programme</a:t>
            </a:r>
            <a:endParaRPr lang="en-US" sz="2740" b="1" i="1" dirty="0">
              <a:solidFill>
                <a:srgbClr val="FFFFFF"/>
              </a:solidFill>
              <a:latin typeface="Barlow SemiCondensed Semi-Bold Italics"/>
              <a:ea typeface="Barlow SemiCondensed Semi-Bold Italics"/>
              <a:cs typeface="Barlow SemiCondensed Semi-Bold Italics"/>
              <a:sym typeface="Barlow SemiCondensed Semi-Bold Italics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1282967" y="4929190"/>
            <a:ext cx="4941491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2" name="TextBox 22"/>
          <p:cNvSpPr txBox="1"/>
          <p:nvPr/>
        </p:nvSpPr>
        <p:spPr>
          <a:xfrm>
            <a:off x="1428269" y="8241639"/>
            <a:ext cx="5101285" cy="38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</a:pPr>
            <a:r>
              <a:rPr lang="cs-CZ" sz="2403" b="1" dirty="0" err="1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pojerova</a:t>
            </a:r>
            <a:r>
              <a:rPr lang="en-US" sz="2403" b="1" dirty="0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@milionchvilek.cz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8268" y="6781810"/>
            <a:ext cx="5810731" cy="561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0"/>
              </a:lnSpc>
            </a:pPr>
            <a:r>
              <a:rPr lang="cs-CZ" sz="3528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Petra Kawiková Pojerová</a:t>
            </a:r>
            <a:endParaRPr lang="en-US" sz="3528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28268" y="7616099"/>
            <a:ext cx="5511817" cy="435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6"/>
              </a:lnSpc>
            </a:pP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Gestionnaire</a:t>
            </a:r>
            <a:r>
              <a:rPr lang="cs-CZ" sz="274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 des </a:t>
            </a: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partenariats</a:t>
            </a:r>
            <a:r>
              <a:rPr lang="cs-CZ" sz="2740" b="1" i="1" dirty="0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 </a:t>
            </a:r>
            <a:r>
              <a:rPr lang="cs-CZ" sz="2740" b="1" i="1" dirty="0" err="1">
                <a:solidFill>
                  <a:srgbClr val="FFFFFF"/>
                </a:solidFill>
                <a:latin typeface="Barlow SemiCondensed Semi-Bold Italics"/>
                <a:ea typeface="Barlow SemiCondensed Semi-Bold Italics"/>
                <a:cs typeface="Barlow SemiCondensed Semi-Bold Italics"/>
                <a:sym typeface="Barlow SemiCondensed Semi-Bold Italics"/>
              </a:rPr>
              <a:t>européens</a:t>
            </a:r>
            <a:endParaRPr lang="en-US" sz="2740" b="1" i="1" dirty="0">
              <a:solidFill>
                <a:srgbClr val="FFFFFF"/>
              </a:solidFill>
              <a:latin typeface="Barlow SemiCondensed Semi-Bold Italics"/>
              <a:ea typeface="Barlow SemiCondensed Semi-Bold Italics"/>
              <a:cs typeface="Barlow SemiCondensed Semi-Bold Italics"/>
              <a:sym typeface="Barlow SemiCondensed Semi-Bold Italics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282967" y="7525612"/>
            <a:ext cx="4941491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175F6A0C-B9E1-719E-25E8-DAB0558FA1AC}"/>
              </a:ext>
            </a:extLst>
          </p:cNvPr>
          <p:cNvGrpSpPr/>
          <p:nvPr/>
        </p:nvGrpSpPr>
        <p:grpSpPr>
          <a:xfrm>
            <a:off x="9897945" y="2631449"/>
            <a:ext cx="9529561" cy="7571534"/>
            <a:chOff x="9897945" y="2631449"/>
            <a:chExt cx="9529561" cy="7571534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812445">
              <a:off x="9897945" y="2631449"/>
              <a:ext cx="9529561" cy="7571534"/>
              <a:chOff x="0" y="0"/>
              <a:chExt cx="3901440" cy="30998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526" b="-526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0013E665-E213-219A-1FA2-2264EDB9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8132">
              <a:off x="10206736" y="3276442"/>
              <a:ext cx="8770282" cy="5835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E58273-1EB4-9B3C-811D-C7E9FF3C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42" r="9211" b="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04914" y="4190830"/>
            <a:ext cx="3779240" cy="3779240"/>
          </a:xfrm>
          <a:custGeom>
            <a:avLst/>
            <a:gdLst/>
            <a:ahLst/>
            <a:cxnLst/>
            <a:rect l="l" t="t" r="r" b="b"/>
            <a:pathLst>
              <a:path w="3779240" h="3779240">
                <a:moveTo>
                  <a:pt x="0" y="0"/>
                </a:moveTo>
                <a:lnTo>
                  <a:pt x="3779240" y="0"/>
                </a:lnTo>
                <a:lnTo>
                  <a:pt x="3779240" y="3779240"/>
                </a:lnTo>
                <a:lnTo>
                  <a:pt x="0" y="377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903515" y="4195318"/>
            <a:ext cx="3779240" cy="3779240"/>
          </a:xfrm>
          <a:custGeom>
            <a:avLst/>
            <a:gdLst/>
            <a:ahLst/>
            <a:cxnLst/>
            <a:rect l="l" t="t" r="r" b="b"/>
            <a:pathLst>
              <a:path w="3779240" h="3779240">
                <a:moveTo>
                  <a:pt x="0" y="0"/>
                </a:moveTo>
                <a:lnTo>
                  <a:pt x="3779240" y="0"/>
                </a:lnTo>
                <a:lnTo>
                  <a:pt x="3779240" y="3779240"/>
                </a:lnTo>
                <a:lnTo>
                  <a:pt x="0" y="377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7254380" y="4190830"/>
            <a:ext cx="3779240" cy="3779240"/>
          </a:xfrm>
          <a:custGeom>
            <a:avLst/>
            <a:gdLst/>
            <a:ahLst/>
            <a:cxnLst/>
            <a:rect l="l" t="t" r="r" b="b"/>
            <a:pathLst>
              <a:path w="3779240" h="3779240">
                <a:moveTo>
                  <a:pt x="0" y="0"/>
                </a:moveTo>
                <a:lnTo>
                  <a:pt x="3779240" y="0"/>
                </a:lnTo>
                <a:lnTo>
                  <a:pt x="3779240" y="3779240"/>
                </a:lnTo>
                <a:lnTo>
                  <a:pt x="0" y="377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2643215" y="2237291"/>
            <a:ext cx="2299841" cy="73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 dirty="0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SITE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21811" y="1772258"/>
            <a:ext cx="2644378" cy="73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 dirty="0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FACEBOOK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44279" y="2236529"/>
            <a:ext cx="2900511" cy="73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 dirty="0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INSTAGRAM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5022" y="2948365"/>
            <a:ext cx="4871623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www.milionchvilek.cz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08189" y="2607918"/>
            <a:ext cx="4871623" cy="1159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Milion chvilek pro demokracii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58723" y="3072952"/>
            <a:ext cx="4871623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@milionchvilek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8189" y="8436795"/>
            <a:ext cx="4871623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cs-CZ" sz="4200" b="1" i="1" dirty="0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400 000 </a:t>
            </a:r>
            <a:r>
              <a:rPr lang="cs-CZ" sz="4200" b="1" i="1" dirty="0" err="1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abonnés</a:t>
            </a:r>
            <a:endParaRPr lang="en-US" sz="4200" b="1" i="1" dirty="0">
              <a:solidFill>
                <a:srgbClr val="FFFFFF"/>
              </a:solidFill>
              <a:latin typeface="Barlow SemiCondensed Bold Italics"/>
              <a:ea typeface="Barlow SemiCondensed Bold Italics"/>
              <a:cs typeface="Barlow SemiCondensed Bold Italics"/>
              <a:sym typeface="Barlow SemiCondensed 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058723" y="8436795"/>
            <a:ext cx="4871623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cs-CZ" sz="4200" b="1" i="1" dirty="0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120 000 </a:t>
            </a:r>
            <a:r>
              <a:rPr lang="cs-CZ" sz="4200" b="1" i="1" dirty="0" err="1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abonnés</a:t>
            </a:r>
            <a:endParaRPr lang="en-US" sz="4200" b="1" i="1" dirty="0">
              <a:solidFill>
                <a:srgbClr val="FFFFFF"/>
              </a:solidFill>
              <a:latin typeface="Barlow SemiCondensed Bold Italics"/>
              <a:ea typeface="Barlow SemiCondensed Bold Italics"/>
              <a:cs typeface="Barlow SemiCondensed Bold Italics"/>
              <a:sym typeface="Barlow SemiCondensed Bold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59653" y="8436795"/>
            <a:ext cx="4871623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1" i="1" dirty="0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1</a:t>
            </a:r>
            <a:r>
              <a:rPr lang="cs-CZ" sz="4200" b="1" i="1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800</a:t>
            </a:r>
            <a:r>
              <a:rPr lang="en-US" sz="4200" b="1" i="1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  </a:t>
            </a:r>
            <a:r>
              <a:rPr lang="cs-CZ" sz="4200" b="1" i="1" dirty="0" err="1">
                <a:solidFill>
                  <a:srgbClr val="FFFFFF"/>
                </a:solidFill>
                <a:latin typeface="Barlow SemiCondensed Bold Italics"/>
                <a:ea typeface="Barlow SemiCondensed Bold Italics"/>
                <a:cs typeface="Barlow SemiCondensed Bold Italics"/>
                <a:sym typeface="Barlow SemiCondensed Bold Italics"/>
              </a:rPr>
              <a:t>bénévols</a:t>
            </a:r>
            <a:endParaRPr lang="en-US" sz="4200" b="1" i="1" dirty="0">
              <a:solidFill>
                <a:srgbClr val="FFFFFF"/>
              </a:solidFill>
              <a:latin typeface="Barlow SemiCondensed Bold Italics"/>
              <a:ea typeface="Barlow SemiCondensed Bold Italics"/>
              <a:cs typeface="Barlow SemiCondensed Bold Italics"/>
              <a:sym typeface="Barlow SemiCondensed Bold Italics"/>
            </a:endParaRP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2920295" y="-568193"/>
            <a:ext cx="551933" cy="3826589"/>
            <a:chOff x="0" y="0"/>
            <a:chExt cx="188945" cy="13099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8945" cy="1309966"/>
            </a:xfrm>
            <a:custGeom>
              <a:avLst/>
              <a:gdLst/>
              <a:ahLst/>
              <a:cxnLst/>
              <a:rect l="l" t="t" r="r" b="b"/>
              <a:pathLst>
                <a:path w="188945" h="1309966">
                  <a:moveTo>
                    <a:pt x="94472" y="0"/>
                  </a:moveTo>
                  <a:lnTo>
                    <a:pt x="94472" y="0"/>
                  </a:lnTo>
                  <a:cubicBezTo>
                    <a:pt x="146648" y="0"/>
                    <a:pt x="188945" y="42297"/>
                    <a:pt x="188945" y="94472"/>
                  </a:cubicBezTo>
                  <a:lnTo>
                    <a:pt x="188945" y="1215494"/>
                  </a:lnTo>
                  <a:cubicBezTo>
                    <a:pt x="188945" y="1267670"/>
                    <a:pt x="146648" y="1309966"/>
                    <a:pt x="94472" y="1309966"/>
                  </a:cubicBezTo>
                  <a:lnTo>
                    <a:pt x="94472" y="1309966"/>
                  </a:lnTo>
                  <a:cubicBezTo>
                    <a:pt x="42297" y="1309966"/>
                    <a:pt x="0" y="1267670"/>
                    <a:pt x="0" y="1215494"/>
                  </a:cubicBezTo>
                  <a:lnTo>
                    <a:pt x="0" y="94472"/>
                  </a:lnTo>
                  <a:cubicBezTo>
                    <a:pt x="0" y="42297"/>
                    <a:pt x="42297" y="0"/>
                    <a:pt x="94472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88945" cy="131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16463" y="11479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654100" y="9415463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1418" y="0"/>
            <a:ext cx="12611982" cy="12085809"/>
            <a:chOff x="0" y="0"/>
            <a:chExt cx="6334760" cy="6070473"/>
          </a:xfrm>
        </p:grpSpPr>
        <p:sp>
          <p:nvSpPr>
            <p:cNvPr id="3" name="Freeform 3"/>
            <p:cNvSpPr/>
            <p:nvPr/>
          </p:nvSpPr>
          <p:spPr>
            <a:xfrm>
              <a:off x="10" y="0"/>
              <a:ext cx="6334749" cy="6070500"/>
            </a:xfrm>
            <a:custGeom>
              <a:avLst/>
              <a:gdLst/>
              <a:ahLst/>
              <a:cxnLst/>
              <a:rect l="l" t="t" r="r" b="b"/>
              <a:pathLst>
                <a:path w="6334749" h="6070500">
                  <a:moveTo>
                    <a:pt x="6334750" y="6053709"/>
                  </a:moveTo>
                  <a:cubicBezTo>
                    <a:pt x="6066780" y="6082030"/>
                    <a:pt x="5830179" y="6068949"/>
                    <a:pt x="5559796" y="6054979"/>
                  </a:cubicBezTo>
                  <a:cubicBezTo>
                    <a:pt x="4066403" y="6078601"/>
                    <a:pt x="2165467" y="6061075"/>
                    <a:pt x="583301" y="6058662"/>
                  </a:cubicBezTo>
                  <a:cubicBezTo>
                    <a:pt x="521960" y="6080252"/>
                    <a:pt x="545836" y="6009132"/>
                    <a:pt x="526151" y="5981192"/>
                  </a:cubicBezTo>
                  <a:cubicBezTo>
                    <a:pt x="472430" y="5932043"/>
                    <a:pt x="426710" y="5885942"/>
                    <a:pt x="403723" y="5823712"/>
                  </a:cubicBezTo>
                  <a:cubicBezTo>
                    <a:pt x="447411" y="5527548"/>
                    <a:pt x="511038" y="5630164"/>
                    <a:pt x="435854" y="5435473"/>
                  </a:cubicBezTo>
                  <a:cubicBezTo>
                    <a:pt x="486654" y="5344541"/>
                    <a:pt x="449570" y="5223637"/>
                    <a:pt x="395468" y="5179822"/>
                  </a:cubicBezTo>
                  <a:cubicBezTo>
                    <a:pt x="343525" y="5018405"/>
                    <a:pt x="384165" y="5123053"/>
                    <a:pt x="325110" y="5034661"/>
                  </a:cubicBezTo>
                  <a:cubicBezTo>
                    <a:pt x="247259" y="5007864"/>
                    <a:pt x="335524" y="4972431"/>
                    <a:pt x="299837" y="4952492"/>
                  </a:cubicBezTo>
                  <a:cubicBezTo>
                    <a:pt x="223129" y="4806315"/>
                    <a:pt x="165471" y="4745863"/>
                    <a:pt x="83937" y="4646676"/>
                  </a:cubicBezTo>
                  <a:cubicBezTo>
                    <a:pt x="31740" y="4614418"/>
                    <a:pt x="90287" y="4573143"/>
                    <a:pt x="64760" y="4550791"/>
                  </a:cubicBezTo>
                  <a:cubicBezTo>
                    <a:pt x="-81544" y="4458081"/>
                    <a:pt x="69586" y="4480560"/>
                    <a:pt x="43043" y="4415409"/>
                  </a:cubicBezTo>
                  <a:cubicBezTo>
                    <a:pt x="-6487" y="4320667"/>
                    <a:pt x="61966" y="4231640"/>
                    <a:pt x="99685" y="4173093"/>
                  </a:cubicBezTo>
                  <a:cubicBezTo>
                    <a:pt x="206111" y="4054983"/>
                    <a:pt x="296408" y="3861816"/>
                    <a:pt x="271897" y="3825621"/>
                  </a:cubicBezTo>
                  <a:cubicBezTo>
                    <a:pt x="274945" y="3760089"/>
                    <a:pt x="362702" y="3723005"/>
                    <a:pt x="334889" y="3654933"/>
                  </a:cubicBezTo>
                  <a:cubicBezTo>
                    <a:pt x="359273" y="3610483"/>
                    <a:pt x="408295" y="3536061"/>
                    <a:pt x="462270" y="3486785"/>
                  </a:cubicBezTo>
                  <a:cubicBezTo>
                    <a:pt x="469382" y="3304921"/>
                    <a:pt x="504307" y="3237611"/>
                    <a:pt x="527294" y="3143377"/>
                  </a:cubicBezTo>
                  <a:cubicBezTo>
                    <a:pt x="576951" y="3059430"/>
                    <a:pt x="592953" y="2976245"/>
                    <a:pt x="641848" y="2905760"/>
                  </a:cubicBezTo>
                  <a:cubicBezTo>
                    <a:pt x="592572" y="2829560"/>
                    <a:pt x="659374" y="2818384"/>
                    <a:pt x="637276" y="2785872"/>
                  </a:cubicBezTo>
                  <a:cubicBezTo>
                    <a:pt x="734304" y="2657475"/>
                    <a:pt x="704586" y="2423160"/>
                    <a:pt x="683123" y="2284476"/>
                  </a:cubicBezTo>
                  <a:cubicBezTo>
                    <a:pt x="650484" y="2186686"/>
                    <a:pt x="624322" y="2137283"/>
                    <a:pt x="552567" y="2095373"/>
                  </a:cubicBezTo>
                  <a:cubicBezTo>
                    <a:pt x="568188" y="2042033"/>
                    <a:pt x="515610" y="1995932"/>
                    <a:pt x="499481" y="2002155"/>
                  </a:cubicBezTo>
                  <a:cubicBezTo>
                    <a:pt x="508879" y="1897126"/>
                    <a:pt x="459222" y="1867789"/>
                    <a:pt x="447157" y="1826514"/>
                  </a:cubicBezTo>
                  <a:cubicBezTo>
                    <a:pt x="387721" y="1773301"/>
                    <a:pt x="525135" y="1765554"/>
                    <a:pt x="450586" y="1696466"/>
                  </a:cubicBezTo>
                  <a:cubicBezTo>
                    <a:pt x="471922" y="1594739"/>
                    <a:pt x="474589" y="1542542"/>
                    <a:pt x="454269" y="1497711"/>
                  </a:cubicBezTo>
                  <a:cubicBezTo>
                    <a:pt x="438775" y="1460500"/>
                    <a:pt x="518404" y="1385443"/>
                    <a:pt x="489956" y="1391666"/>
                  </a:cubicBezTo>
                  <a:cubicBezTo>
                    <a:pt x="491226" y="1335278"/>
                    <a:pt x="454142" y="1311402"/>
                    <a:pt x="433314" y="1294511"/>
                  </a:cubicBezTo>
                  <a:cubicBezTo>
                    <a:pt x="442839" y="1271270"/>
                    <a:pt x="502656" y="1227963"/>
                    <a:pt x="509387" y="1214882"/>
                  </a:cubicBezTo>
                  <a:cubicBezTo>
                    <a:pt x="516626" y="1157097"/>
                    <a:pt x="442839" y="1144270"/>
                    <a:pt x="497830" y="1084961"/>
                  </a:cubicBezTo>
                  <a:cubicBezTo>
                    <a:pt x="459730" y="1014730"/>
                    <a:pt x="429631" y="1005332"/>
                    <a:pt x="442458" y="954278"/>
                  </a:cubicBezTo>
                  <a:cubicBezTo>
                    <a:pt x="335143" y="553720"/>
                    <a:pt x="441823" y="682625"/>
                    <a:pt x="483860" y="467614"/>
                  </a:cubicBezTo>
                  <a:cubicBezTo>
                    <a:pt x="540629" y="307213"/>
                    <a:pt x="466334" y="342011"/>
                    <a:pt x="450840" y="231521"/>
                  </a:cubicBezTo>
                  <a:cubicBezTo>
                    <a:pt x="472303" y="18034"/>
                    <a:pt x="375402" y="51308"/>
                    <a:pt x="504180" y="0"/>
                  </a:cubicBezTo>
                  <a:cubicBezTo>
                    <a:pt x="2313676" y="18542"/>
                    <a:pt x="4221978" y="12827"/>
                    <a:pt x="5948416" y="2540"/>
                  </a:cubicBezTo>
                  <a:cubicBezTo>
                    <a:pt x="6111230" y="31115"/>
                    <a:pt x="6314430" y="-15367"/>
                    <a:pt x="6325987" y="21082"/>
                  </a:cubicBezTo>
                  <a:cubicBezTo>
                    <a:pt x="6332845" y="199644"/>
                    <a:pt x="6325479" y="397637"/>
                    <a:pt x="6325352" y="610743"/>
                  </a:cubicBezTo>
                  <a:cubicBezTo>
                    <a:pt x="6324082" y="1642872"/>
                    <a:pt x="6334877" y="2744978"/>
                    <a:pt x="6326241" y="3737356"/>
                  </a:cubicBezTo>
                  <a:cubicBezTo>
                    <a:pt x="6337798" y="4569079"/>
                    <a:pt x="6315827" y="5265674"/>
                    <a:pt x="6334750" y="6053709"/>
                  </a:cubicBezTo>
                  <a:close/>
                </a:path>
              </a:pathLst>
            </a:custGeom>
            <a:blipFill>
              <a:blip r:embed="rId3"/>
              <a:stretch>
                <a:fillRect l="-22051" r="-2205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4335124" cy="583273"/>
            <a:chOff x="0" y="0"/>
            <a:chExt cx="1141761" cy="1536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1761" cy="153619"/>
            </a:xfrm>
            <a:custGeom>
              <a:avLst/>
              <a:gdLst/>
              <a:ahLst/>
              <a:cxnLst/>
              <a:rect l="l" t="t" r="r" b="b"/>
              <a:pathLst>
                <a:path w="1141761" h="153619">
                  <a:moveTo>
                    <a:pt x="76810" y="0"/>
                  </a:moveTo>
                  <a:lnTo>
                    <a:pt x="1064951" y="0"/>
                  </a:lnTo>
                  <a:cubicBezTo>
                    <a:pt x="1107372" y="0"/>
                    <a:pt x="1141761" y="34389"/>
                    <a:pt x="1141761" y="76810"/>
                  </a:cubicBezTo>
                  <a:lnTo>
                    <a:pt x="1141761" y="76810"/>
                  </a:lnTo>
                  <a:cubicBezTo>
                    <a:pt x="1141761" y="97181"/>
                    <a:pt x="1133668" y="116718"/>
                    <a:pt x="1119264" y="131122"/>
                  </a:cubicBezTo>
                  <a:cubicBezTo>
                    <a:pt x="1104859" y="145527"/>
                    <a:pt x="1085323" y="153619"/>
                    <a:pt x="1064951" y="153619"/>
                  </a:cubicBezTo>
                  <a:lnTo>
                    <a:pt x="76810" y="153619"/>
                  </a:lnTo>
                  <a:cubicBezTo>
                    <a:pt x="56438" y="153619"/>
                    <a:pt x="36902" y="145527"/>
                    <a:pt x="22497" y="131122"/>
                  </a:cubicBezTo>
                  <a:cubicBezTo>
                    <a:pt x="8092" y="116718"/>
                    <a:pt x="0" y="97181"/>
                    <a:pt x="0" y="76810"/>
                  </a:cubicBezTo>
                  <a:lnTo>
                    <a:pt x="0" y="76810"/>
                  </a:lnTo>
                  <a:cubicBezTo>
                    <a:pt x="0" y="56438"/>
                    <a:pt x="8092" y="36902"/>
                    <a:pt x="22497" y="22497"/>
                  </a:cubicBezTo>
                  <a:cubicBezTo>
                    <a:pt x="36902" y="8092"/>
                    <a:pt x="56438" y="0"/>
                    <a:pt x="7681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41761" cy="191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2000" y="2069173"/>
            <a:ext cx="10663994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cs-CZ" sz="15000" b="1" spc="-825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NOTRE </a:t>
            </a:r>
            <a:r>
              <a:rPr lang="en-US" sz="15000" b="1" spc="-825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MISSION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6463" y="4491344"/>
            <a:ext cx="8517436" cy="394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6401" lvl="1" indent="-368200">
              <a:lnSpc>
                <a:spcPts val="4093"/>
              </a:lnSpc>
              <a:spcAft>
                <a:spcPts val="1200"/>
              </a:spcAft>
              <a:buFont typeface="Arial"/>
              <a:buChar char="•"/>
            </a:pPr>
            <a:r>
              <a:rPr lang="fr-FR" sz="3410" b="1" noProof="0" dirty="0">
                <a:solidFill>
                  <a:srgbClr val="262660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Nous connectons et mobilisons les citoyens pour qu’ils assument consciemment leur part de responsabilité envers la société
Nous veillons à ce que chaque acteur politique respecte les règles démocratiques
Nous défendons la liberté, la dignité humaine et la solidarité sociale</a:t>
            </a:r>
            <a:endParaRPr lang="fr-FR" sz="3410" b="1" u="none" strike="noStrike" noProof="0" dirty="0">
              <a:solidFill>
                <a:srgbClr val="262660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54100" y="9415463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6463" y="1123219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1A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0" y="2403740"/>
            <a:ext cx="16840200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04"/>
              </a:lnSpc>
            </a:pPr>
            <a:r>
              <a:rPr lang="en-US" sz="12104" b="1" spc="-665" dirty="0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COMMENT TOUT A COMMENCÉ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92713" y="4501885"/>
            <a:ext cx="14102574" cy="421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</a:pPr>
            <a:r>
              <a:rPr lang="fr-FR" sz="3941" b="1" dirty="0">
                <a:solidFill>
                  <a:srgbClr val="FFFBFB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En 2017, un groupe d’étudiants s’est réuni, bientôt rejoint par une large partie du public – avec l’objectif commun de défendre la démocratie et de prévenir les conflits d’intérêts aux plus hauts niveaux politiques.</a:t>
            </a:r>
            <a:endParaRPr lang="cs-CZ" sz="3941" b="1" dirty="0">
              <a:solidFill>
                <a:srgbClr val="FFFBFB"/>
              </a:solidFill>
              <a:latin typeface="Barlow SemiCondensed Medium"/>
              <a:ea typeface="Barlow SemiCondensed Medium"/>
              <a:cs typeface="Barlow SemiCondensed Medium"/>
              <a:sym typeface="Barlow SemiCondensed Medium"/>
            </a:endParaRPr>
          </a:p>
          <a:p>
            <a:pPr algn="ctr">
              <a:lnSpc>
                <a:spcPts val="4729"/>
              </a:lnSpc>
            </a:pPr>
            <a:r>
              <a:rPr lang="fr-FR" sz="3941" b="1" dirty="0">
                <a:solidFill>
                  <a:srgbClr val="FFFBFB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 
Ce qui avait commencé comme une initiative étudiante est rapidement devenu un mouvement civique appelant à l’intégrité, la responsabilité et la transparence au sein du gouvernement.</a:t>
            </a:r>
            <a:endParaRPr lang="en-US" sz="3941" b="1" u="none" strike="noStrike" dirty="0">
              <a:solidFill>
                <a:srgbClr val="FFFBFB"/>
              </a:solidFill>
              <a:latin typeface="Barlow SemiCondensed Medium"/>
              <a:ea typeface="Barlow SemiCondensed Medium"/>
              <a:cs typeface="Barlow SemiCondensed Medium"/>
              <a:sym typeface="Barlow SemiCondensed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54100" y="9415463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03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2920295" y="-568193"/>
            <a:ext cx="551933" cy="3826589"/>
            <a:chOff x="0" y="0"/>
            <a:chExt cx="188945" cy="13099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945" cy="1309966"/>
            </a:xfrm>
            <a:custGeom>
              <a:avLst/>
              <a:gdLst/>
              <a:ahLst/>
              <a:cxnLst/>
              <a:rect l="l" t="t" r="r" b="b"/>
              <a:pathLst>
                <a:path w="188945" h="1309966">
                  <a:moveTo>
                    <a:pt x="94472" y="0"/>
                  </a:moveTo>
                  <a:lnTo>
                    <a:pt x="94472" y="0"/>
                  </a:lnTo>
                  <a:cubicBezTo>
                    <a:pt x="146648" y="0"/>
                    <a:pt x="188945" y="42297"/>
                    <a:pt x="188945" y="94472"/>
                  </a:cubicBezTo>
                  <a:lnTo>
                    <a:pt x="188945" y="1215494"/>
                  </a:lnTo>
                  <a:cubicBezTo>
                    <a:pt x="188945" y="1267670"/>
                    <a:pt x="146648" y="1309966"/>
                    <a:pt x="94472" y="1309966"/>
                  </a:cubicBezTo>
                  <a:lnTo>
                    <a:pt x="94472" y="1309966"/>
                  </a:lnTo>
                  <a:cubicBezTo>
                    <a:pt x="42297" y="1309966"/>
                    <a:pt x="0" y="1267670"/>
                    <a:pt x="0" y="1215494"/>
                  </a:cubicBezTo>
                  <a:lnTo>
                    <a:pt x="0" y="94472"/>
                  </a:lnTo>
                  <a:cubicBezTo>
                    <a:pt x="0" y="42297"/>
                    <a:pt x="42297" y="0"/>
                    <a:pt x="94472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88945" cy="131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16463" y="11479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99979"/>
            <a:ext cx="18288000" cy="9767176"/>
          </a:xfrm>
          <a:custGeom>
            <a:avLst/>
            <a:gdLst/>
            <a:ahLst/>
            <a:cxnLst/>
            <a:rect l="l" t="t" r="r" b="b"/>
            <a:pathLst>
              <a:path w="18288000" h="9767176">
                <a:moveTo>
                  <a:pt x="0" y="0"/>
                </a:moveTo>
                <a:lnTo>
                  <a:pt x="18288000" y="0"/>
                </a:lnTo>
                <a:lnTo>
                  <a:pt x="18288000" y="9767176"/>
                </a:lnTo>
                <a:lnTo>
                  <a:pt x="0" y="976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27" b="-2427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5239546" y="6673482"/>
            <a:ext cx="28110849" cy="3873592"/>
            <a:chOff x="0" y="0"/>
            <a:chExt cx="7403680" cy="10202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03681" cy="1020205"/>
            </a:xfrm>
            <a:custGeom>
              <a:avLst/>
              <a:gdLst/>
              <a:ahLst/>
              <a:cxnLst/>
              <a:rect l="l" t="t" r="r" b="b"/>
              <a:pathLst>
                <a:path w="7403681" h="1020205">
                  <a:moveTo>
                    <a:pt x="14046" y="0"/>
                  </a:moveTo>
                  <a:lnTo>
                    <a:pt x="7389635" y="0"/>
                  </a:lnTo>
                  <a:cubicBezTo>
                    <a:pt x="7393360" y="0"/>
                    <a:pt x="7396933" y="1480"/>
                    <a:pt x="7399567" y="4114"/>
                  </a:cubicBezTo>
                  <a:cubicBezTo>
                    <a:pt x="7402201" y="6748"/>
                    <a:pt x="7403681" y="10321"/>
                    <a:pt x="7403681" y="14046"/>
                  </a:cubicBezTo>
                  <a:lnTo>
                    <a:pt x="7403681" y="1006160"/>
                  </a:lnTo>
                  <a:cubicBezTo>
                    <a:pt x="7403681" y="1009885"/>
                    <a:pt x="7402201" y="1013457"/>
                    <a:pt x="7399567" y="1016091"/>
                  </a:cubicBezTo>
                  <a:cubicBezTo>
                    <a:pt x="7396933" y="1018726"/>
                    <a:pt x="7393360" y="1020205"/>
                    <a:pt x="7389635" y="1020205"/>
                  </a:cubicBezTo>
                  <a:lnTo>
                    <a:pt x="14046" y="1020205"/>
                  </a:lnTo>
                  <a:cubicBezTo>
                    <a:pt x="10321" y="1020205"/>
                    <a:pt x="6748" y="1018726"/>
                    <a:pt x="4114" y="1016091"/>
                  </a:cubicBezTo>
                  <a:cubicBezTo>
                    <a:pt x="1480" y="1013457"/>
                    <a:pt x="0" y="1009885"/>
                    <a:pt x="0" y="1006160"/>
                  </a:cubicBezTo>
                  <a:lnTo>
                    <a:pt x="0" y="14046"/>
                  </a:lnTo>
                  <a:cubicBezTo>
                    <a:pt x="0" y="10321"/>
                    <a:pt x="1480" y="6748"/>
                    <a:pt x="4114" y="4114"/>
                  </a:cubicBezTo>
                  <a:cubicBezTo>
                    <a:pt x="6748" y="1480"/>
                    <a:pt x="10321" y="0"/>
                    <a:pt x="14046" y="0"/>
                  </a:cubicBez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403680" cy="1029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90549" y="7311002"/>
            <a:ext cx="2992189" cy="209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9"/>
              </a:lnSpc>
            </a:pPr>
            <a:r>
              <a:rPr lang="en-US" sz="8467" b="1">
                <a:solidFill>
                  <a:srgbClr val="FA1A5B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LETNÁ</a:t>
            </a:r>
          </a:p>
          <a:p>
            <a:pPr algn="l">
              <a:lnSpc>
                <a:spcPts val="7959"/>
              </a:lnSpc>
            </a:pPr>
            <a:r>
              <a:rPr lang="en-US" sz="8467" b="1">
                <a:solidFill>
                  <a:srgbClr val="FA1A5B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2019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20026" y="7250739"/>
            <a:ext cx="11149317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3"/>
              </a:lnSpc>
            </a:pP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Plus de 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250 000 personnes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ont rejoint no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tre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manifestation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– ce qui en fait la plus grande depuis 1989. Ensemble, nous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avons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exig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é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la démission d’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Andrej Babiš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, qui nous 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bien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visiblement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montré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le danger qu’un </a:t>
            </a:r>
            <a:r>
              <a:rPr lang="fr-FR" sz="3603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oligarque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puisse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avoir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sur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l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’État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quand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il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603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L‘utilise</a:t>
            </a:r>
            <a:r>
              <a:rPr lang="cs-CZ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fr-FR" sz="3603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à son propre profit.</a:t>
            </a:r>
            <a:endParaRPr lang="en-US" sz="3603" b="1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5053263" y="7110977"/>
            <a:ext cx="0" cy="2808184"/>
          </a:xfrm>
          <a:prstGeom prst="line">
            <a:avLst/>
          </a:prstGeom>
          <a:ln w="28575" cap="flat">
            <a:solidFill>
              <a:srgbClr val="2626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6769400" y="9476546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04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6983075" y="9135113"/>
            <a:ext cx="552450" cy="979799"/>
            <a:chOff x="0" y="0"/>
            <a:chExt cx="189122" cy="3354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9707" y="2611704"/>
            <a:ext cx="9231186" cy="7165708"/>
            <a:chOff x="0" y="0"/>
            <a:chExt cx="12308248" cy="9554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08248" cy="9554278"/>
            </a:xfrm>
            <a:custGeom>
              <a:avLst/>
              <a:gdLst/>
              <a:ahLst/>
              <a:cxnLst/>
              <a:rect l="l" t="t" r="r" b="b"/>
              <a:pathLst>
                <a:path w="12308248" h="9554278">
                  <a:moveTo>
                    <a:pt x="0" y="0"/>
                  </a:moveTo>
                  <a:lnTo>
                    <a:pt x="12308248" y="0"/>
                  </a:lnTo>
                  <a:lnTo>
                    <a:pt x="12308248" y="9554278"/>
                  </a:lnTo>
                  <a:lnTo>
                    <a:pt x="0" y="9554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349906" y="530828"/>
              <a:ext cx="7383923" cy="1262901"/>
              <a:chOff x="0" y="0"/>
              <a:chExt cx="1577631" cy="2698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7631" cy="269828"/>
              </a:xfrm>
              <a:custGeom>
                <a:avLst/>
                <a:gdLst/>
                <a:ahLst/>
                <a:cxnLst/>
                <a:rect l="l" t="t" r="r" b="b"/>
                <a:pathLst>
                  <a:path w="1577631" h="269828">
                    <a:moveTo>
                      <a:pt x="0" y="0"/>
                    </a:moveTo>
                    <a:lnTo>
                      <a:pt x="1577631" y="0"/>
                    </a:lnTo>
                    <a:lnTo>
                      <a:pt x="1577631" y="269828"/>
                    </a:lnTo>
                    <a:lnTo>
                      <a:pt x="0" y="269828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1577631" cy="279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406139" y="2663921"/>
              <a:ext cx="1242403" cy="4455172"/>
              <a:chOff x="0" y="0"/>
              <a:chExt cx="265449" cy="95188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5449" cy="951881"/>
              </a:xfrm>
              <a:custGeom>
                <a:avLst/>
                <a:gdLst/>
                <a:ahLst/>
                <a:cxnLst/>
                <a:rect l="l" t="t" r="r" b="b"/>
                <a:pathLst>
                  <a:path w="265449" h="951881">
                    <a:moveTo>
                      <a:pt x="0" y="0"/>
                    </a:moveTo>
                    <a:lnTo>
                      <a:pt x="265449" y="0"/>
                    </a:lnTo>
                    <a:lnTo>
                      <a:pt x="265449" y="951881"/>
                    </a:lnTo>
                    <a:lnTo>
                      <a:pt x="0" y="951881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9525"/>
                <a:ext cx="265449" cy="961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14728" y="2875030"/>
              <a:ext cx="1242403" cy="4455172"/>
              <a:chOff x="0" y="0"/>
              <a:chExt cx="265449" cy="95188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5449" cy="951881"/>
              </a:xfrm>
              <a:custGeom>
                <a:avLst/>
                <a:gdLst/>
                <a:ahLst/>
                <a:cxnLst/>
                <a:rect l="l" t="t" r="r" b="b"/>
                <a:pathLst>
                  <a:path w="265449" h="951881">
                    <a:moveTo>
                      <a:pt x="0" y="0"/>
                    </a:moveTo>
                    <a:lnTo>
                      <a:pt x="265449" y="0"/>
                    </a:lnTo>
                    <a:lnTo>
                      <a:pt x="265449" y="951881"/>
                    </a:lnTo>
                    <a:lnTo>
                      <a:pt x="0" y="951881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265449" cy="961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 rot="5400000">
              <a:off x="8606871" y="4672352"/>
              <a:ext cx="4917138" cy="860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6"/>
                </a:lnSpc>
              </a:pPr>
              <a:r>
                <a:rPr lang="en-US" sz="3882" spc="-442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CONSTITUTION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695555" y="874496"/>
              <a:ext cx="4917139" cy="891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6"/>
                </a:lnSpc>
              </a:pPr>
              <a:r>
                <a:rPr lang="cs-CZ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SÉCURITÉ</a:t>
              </a:r>
              <a:endParaRPr lang="en-US" sz="3882" spc="-442" dirty="0">
                <a:solidFill>
                  <a:srgbClr val="FA1A5B"/>
                </a:solidFill>
                <a:latin typeface="Cup Cakes"/>
                <a:ea typeface="Cup Cakes"/>
                <a:cs typeface="Cup Cakes"/>
                <a:sym typeface="Cup Cake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16200000">
              <a:off x="-1360740" y="4445658"/>
              <a:ext cx="4917138" cy="891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6"/>
                </a:lnSpc>
              </a:pPr>
              <a:r>
                <a:rPr lang="cs-CZ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MÉ</a:t>
              </a:r>
              <a:r>
                <a:rPr lang="en-US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DIA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2349906" y="7960079"/>
              <a:ext cx="7383923" cy="1262901"/>
              <a:chOff x="0" y="0"/>
              <a:chExt cx="1577631" cy="2698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577631" cy="269828"/>
              </a:xfrm>
              <a:custGeom>
                <a:avLst/>
                <a:gdLst/>
                <a:ahLst/>
                <a:cxnLst/>
                <a:rect l="l" t="t" r="r" b="b"/>
                <a:pathLst>
                  <a:path w="1577631" h="269828">
                    <a:moveTo>
                      <a:pt x="0" y="0"/>
                    </a:moveTo>
                    <a:lnTo>
                      <a:pt x="1577631" y="0"/>
                    </a:lnTo>
                    <a:lnTo>
                      <a:pt x="1577631" y="269828"/>
                    </a:lnTo>
                    <a:lnTo>
                      <a:pt x="0" y="269828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9525"/>
                <a:ext cx="1577631" cy="279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292151" y="8123166"/>
              <a:ext cx="7723949" cy="891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6"/>
                </a:lnSpc>
              </a:pPr>
              <a:r>
                <a:rPr lang="en-US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CONFLIT  </a:t>
              </a:r>
              <a:r>
                <a:rPr lang="cs-CZ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D‘</a:t>
              </a:r>
              <a:r>
                <a:rPr lang="en-US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 INT</a:t>
              </a:r>
              <a:r>
                <a:rPr lang="cs-CZ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É</a:t>
              </a:r>
              <a:r>
                <a:rPr lang="en-US" sz="3882" spc="-442" dirty="0">
                  <a:solidFill>
                    <a:srgbClr val="FA1A5B"/>
                  </a:solidFill>
                  <a:latin typeface="Cup Cakes"/>
                  <a:ea typeface="Cup Cakes"/>
                  <a:cs typeface="Cup Cakes"/>
                  <a:sym typeface="Cup Cakes"/>
                </a:rPr>
                <a:t>RÊT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795518" y="2432938"/>
              <a:ext cx="2465245" cy="1262901"/>
              <a:chOff x="0" y="0"/>
              <a:chExt cx="526718" cy="26982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26718" cy="269828"/>
              </a:xfrm>
              <a:custGeom>
                <a:avLst/>
                <a:gdLst/>
                <a:ahLst/>
                <a:cxnLst/>
                <a:rect l="l" t="t" r="r" b="b"/>
                <a:pathLst>
                  <a:path w="526718" h="269828">
                    <a:moveTo>
                      <a:pt x="0" y="0"/>
                    </a:moveTo>
                    <a:lnTo>
                      <a:pt x="526718" y="0"/>
                    </a:lnTo>
                    <a:lnTo>
                      <a:pt x="526718" y="269828"/>
                    </a:lnTo>
                    <a:lnTo>
                      <a:pt x="0" y="269828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9525"/>
                <a:ext cx="526718" cy="279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608729" y="2827405"/>
              <a:ext cx="3433138" cy="595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5"/>
                </a:lnSpc>
              </a:pPr>
              <a:r>
                <a:rPr lang="en-US" sz="2711" spc="-309" dirty="0">
                  <a:solidFill>
                    <a:srgbClr val="262660"/>
                  </a:solidFill>
                  <a:latin typeface="Cup Cakes"/>
                  <a:ea typeface="Cup Cakes"/>
                  <a:cs typeface="Cup Cakes"/>
                  <a:sym typeface="Cup Cakes"/>
                </a:rPr>
                <a:t>ACTIVATION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7268584" y="2644046"/>
              <a:ext cx="2465245" cy="862434"/>
              <a:chOff x="0" y="0"/>
              <a:chExt cx="526718" cy="18426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26718" cy="184266"/>
              </a:xfrm>
              <a:custGeom>
                <a:avLst/>
                <a:gdLst/>
                <a:ahLst/>
                <a:cxnLst/>
                <a:rect l="l" t="t" r="r" b="b"/>
                <a:pathLst>
                  <a:path w="526718" h="184266">
                    <a:moveTo>
                      <a:pt x="0" y="0"/>
                    </a:moveTo>
                    <a:lnTo>
                      <a:pt x="526718" y="0"/>
                    </a:lnTo>
                    <a:lnTo>
                      <a:pt x="526718" y="184266"/>
                    </a:lnTo>
                    <a:lnTo>
                      <a:pt x="0" y="184266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9525"/>
                <a:ext cx="526718" cy="1937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795518" y="6467767"/>
              <a:ext cx="2465245" cy="862434"/>
              <a:chOff x="0" y="0"/>
              <a:chExt cx="526718" cy="18426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26718" cy="184266"/>
              </a:xfrm>
              <a:custGeom>
                <a:avLst/>
                <a:gdLst/>
                <a:ahLst/>
                <a:cxnLst/>
                <a:rect l="l" t="t" r="r" b="b"/>
                <a:pathLst>
                  <a:path w="526718" h="184266">
                    <a:moveTo>
                      <a:pt x="0" y="0"/>
                    </a:moveTo>
                    <a:lnTo>
                      <a:pt x="526718" y="0"/>
                    </a:lnTo>
                    <a:lnTo>
                      <a:pt x="526718" y="184266"/>
                    </a:lnTo>
                    <a:lnTo>
                      <a:pt x="0" y="184266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9525"/>
                <a:ext cx="526718" cy="1937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7268584" y="6256659"/>
              <a:ext cx="2465245" cy="1073543"/>
              <a:chOff x="0" y="0"/>
              <a:chExt cx="526718" cy="22937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26718" cy="229370"/>
              </a:xfrm>
              <a:custGeom>
                <a:avLst/>
                <a:gdLst/>
                <a:ahLst/>
                <a:cxnLst/>
                <a:rect l="l" t="t" r="r" b="b"/>
                <a:pathLst>
                  <a:path w="526718" h="229370">
                    <a:moveTo>
                      <a:pt x="0" y="0"/>
                    </a:moveTo>
                    <a:lnTo>
                      <a:pt x="526718" y="0"/>
                    </a:lnTo>
                    <a:lnTo>
                      <a:pt x="526718" y="229370"/>
                    </a:lnTo>
                    <a:lnTo>
                      <a:pt x="0" y="229370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9525"/>
                <a:ext cx="526718" cy="2388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621953" y="2827405"/>
              <a:ext cx="3433138" cy="595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5"/>
                </a:lnSpc>
              </a:pPr>
              <a:r>
                <a:rPr lang="en-US" sz="2711" spc="-309">
                  <a:solidFill>
                    <a:srgbClr val="262660"/>
                  </a:solidFill>
                  <a:latin typeface="Cup Cakes"/>
                  <a:ea typeface="Cup Cakes"/>
                  <a:cs typeface="Cup Cakes"/>
                  <a:sym typeface="Cup Cakes"/>
                </a:rPr>
                <a:t>CONNECTION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6575253" y="6701384"/>
              <a:ext cx="3433139" cy="40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4"/>
                </a:lnSpc>
              </a:pPr>
              <a:r>
                <a:rPr lang="en-US" sz="2711" spc="-309" dirty="0">
                  <a:solidFill>
                    <a:srgbClr val="262660"/>
                  </a:solidFill>
                  <a:latin typeface="Cup Cakes"/>
                  <a:ea typeface="Cup Cakes"/>
                  <a:cs typeface="Cup Cakes"/>
                  <a:sym typeface="Cup Cakes"/>
                </a:rPr>
                <a:t>SOC</a:t>
              </a:r>
              <a:r>
                <a:rPr lang="cs-CZ" sz="2711" spc="-309" dirty="0">
                  <a:solidFill>
                    <a:srgbClr val="262660"/>
                  </a:solidFill>
                  <a:latin typeface="Cup Cakes"/>
                  <a:ea typeface="Cup Cakes"/>
                  <a:cs typeface="Cup Cakes"/>
                  <a:sym typeface="Cup Cakes"/>
                </a:rPr>
                <a:t>IÉTÉ CIVILE</a:t>
              </a:r>
              <a:endParaRPr lang="en-US" sz="2711" spc="-309" dirty="0">
                <a:solidFill>
                  <a:srgbClr val="262660"/>
                </a:solidFill>
                <a:latin typeface="Cup Cakes"/>
                <a:ea typeface="Cup Cakes"/>
                <a:cs typeface="Cup Cakes"/>
                <a:sym typeface="Cup Cakes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426437" y="6471997"/>
              <a:ext cx="3433138" cy="595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5"/>
                </a:lnSpc>
              </a:pPr>
              <a:r>
                <a:rPr lang="en-US" sz="2711" spc="-309">
                  <a:solidFill>
                    <a:srgbClr val="262660"/>
                  </a:solidFill>
                  <a:latin typeface="Cup Cakes"/>
                  <a:ea typeface="Cup Cakes"/>
                  <a:cs typeface="Cup Cakes"/>
                  <a:sym typeface="Cup Cakes"/>
                </a:rPr>
                <a:t>CULTIVATION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116463" y="800100"/>
            <a:ext cx="11178704" cy="303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58"/>
              </a:lnSpc>
            </a:pPr>
            <a:r>
              <a:rPr lang="cs-CZ" sz="11658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TERRAIN</a:t>
            </a:r>
            <a:r>
              <a:rPr lang="en-US" sz="11658" b="1" spc="-641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DÉMOCRATIQUE</a:t>
            </a:r>
          </a:p>
        </p:txBody>
      </p:sp>
      <p:grpSp>
        <p:nvGrpSpPr>
          <p:cNvPr id="41" name="Group 41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8654100" y="9415463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16463" y="4076700"/>
            <a:ext cx="7568943" cy="539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1"/>
              </a:lnSpc>
              <a:spcAft>
                <a:spcPts val="1200"/>
              </a:spcAft>
            </a:pPr>
            <a:r>
              <a:rPr lang="fr-FR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Le </a:t>
            </a:r>
            <a:r>
              <a:rPr lang="cs-CZ" sz="3272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terrain</a:t>
            </a:r>
            <a:r>
              <a:rPr lang="fr-FR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démocratique symbolise comment les « acteurs » doivent se comporter dans le cadre des principes fondamentaux d’un système démocratique.
Lorsque les </a:t>
            </a:r>
            <a:r>
              <a:rPr lang="fr-FR" sz="3272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lignes rouges </a:t>
            </a:r>
            <a:r>
              <a:rPr lang="fr-FR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de notre </a:t>
            </a:r>
            <a:r>
              <a:rPr lang="cs-CZ" sz="3272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terrain</a:t>
            </a:r>
            <a:r>
              <a:rPr lang="fr-FR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démocratique sont franchies, nous répondons par des </a:t>
            </a:r>
            <a:r>
              <a:rPr lang="fr-FR" sz="3272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actions publiques </a:t>
            </a:r>
            <a:r>
              <a:rPr lang="fr-FR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— qu’il s’agisse de </a:t>
            </a:r>
            <a:r>
              <a:rPr lang="cs-CZ" sz="3272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mobilisation</a:t>
            </a:r>
            <a:r>
              <a:rPr lang="cs-CZ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</a:t>
            </a:r>
            <a:r>
              <a:rPr lang="cs-CZ" sz="3272" b="1" dirty="0" err="1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civique</a:t>
            </a:r>
            <a:r>
              <a:rPr lang="fr-FR" sz="3272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, de lettres ouvertes ou d’autres outils.</a:t>
            </a:r>
            <a:endParaRPr lang="en-US" sz="3272" b="1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18DBC051-0D26-472B-5BEF-1B9415FEBF76}"/>
              </a:ext>
            </a:extLst>
          </p:cNvPr>
          <p:cNvGrpSpPr/>
          <p:nvPr/>
        </p:nvGrpSpPr>
        <p:grpSpPr>
          <a:xfrm>
            <a:off x="12573000" y="1142067"/>
            <a:ext cx="4335124" cy="583273"/>
            <a:chOff x="0" y="0"/>
            <a:chExt cx="1141761" cy="153619"/>
          </a:xfrm>
        </p:grpSpPr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E06849ED-E17A-141E-A6E7-317F26B18D35}"/>
                </a:ext>
              </a:extLst>
            </p:cNvPr>
            <p:cNvSpPr/>
            <p:nvPr/>
          </p:nvSpPr>
          <p:spPr>
            <a:xfrm>
              <a:off x="0" y="0"/>
              <a:ext cx="1141761" cy="153619"/>
            </a:xfrm>
            <a:custGeom>
              <a:avLst/>
              <a:gdLst/>
              <a:ahLst/>
              <a:cxnLst/>
              <a:rect l="l" t="t" r="r" b="b"/>
              <a:pathLst>
                <a:path w="1141761" h="153619">
                  <a:moveTo>
                    <a:pt x="76810" y="0"/>
                  </a:moveTo>
                  <a:lnTo>
                    <a:pt x="1064951" y="0"/>
                  </a:lnTo>
                  <a:cubicBezTo>
                    <a:pt x="1107372" y="0"/>
                    <a:pt x="1141761" y="34389"/>
                    <a:pt x="1141761" y="76810"/>
                  </a:cubicBezTo>
                  <a:lnTo>
                    <a:pt x="1141761" y="76810"/>
                  </a:lnTo>
                  <a:cubicBezTo>
                    <a:pt x="1141761" y="97181"/>
                    <a:pt x="1133668" y="116718"/>
                    <a:pt x="1119264" y="131122"/>
                  </a:cubicBezTo>
                  <a:cubicBezTo>
                    <a:pt x="1104859" y="145527"/>
                    <a:pt x="1085323" y="153619"/>
                    <a:pt x="1064951" y="153619"/>
                  </a:cubicBezTo>
                  <a:lnTo>
                    <a:pt x="76810" y="153619"/>
                  </a:lnTo>
                  <a:cubicBezTo>
                    <a:pt x="56438" y="153619"/>
                    <a:pt x="36902" y="145527"/>
                    <a:pt x="22497" y="131122"/>
                  </a:cubicBezTo>
                  <a:cubicBezTo>
                    <a:pt x="8092" y="116718"/>
                    <a:pt x="0" y="97181"/>
                    <a:pt x="0" y="76810"/>
                  </a:cubicBezTo>
                  <a:lnTo>
                    <a:pt x="0" y="76810"/>
                  </a:lnTo>
                  <a:cubicBezTo>
                    <a:pt x="0" y="56438"/>
                    <a:pt x="8092" y="36902"/>
                    <a:pt x="22497" y="22497"/>
                  </a:cubicBezTo>
                  <a:cubicBezTo>
                    <a:pt x="36902" y="8092"/>
                    <a:pt x="56438" y="0"/>
                    <a:pt x="7681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38516867-A1C5-B754-2299-B5F8DF12FF6F}"/>
                </a:ext>
              </a:extLst>
            </p:cNvPr>
            <p:cNvSpPr txBox="1"/>
            <p:nvPr/>
          </p:nvSpPr>
          <p:spPr>
            <a:xfrm>
              <a:off x="0" y="-38100"/>
              <a:ext cx="1141761" cy="191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13">
            <a:extLst>
              <a:ext uri="{FF2B5EF4-FFF2-40B4-BE49-F238E27FC236}">
                <a16:creationId xmlns:a16="http://schemas.microsoft.com/office/drawing/2014/main" id="{CD97A912-1271-AE12-7110-26E2473AEF1A}"/>
              </a:ext>
            </a:extLst>
          </p:cNvPr>
          <p:cNvSpPr txBox="1"/>
          <p:nvPr/>
        </p:nvSpPr>
        <p:spPr>
          <a:xfrm>
            <a:off x="12660763" y="1236586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75629">
            <a:off x="12692488" y="408501"/>
            <a:ext cx="6016401" cy="6989313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22180" r="-2218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1084" y="4000500"/>
            <a:ext cx="10734158" cy="476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3" lvl="1" indent="-453392">
              <a:lnSpc>
                <a:spcPts val="5880"/>
              </a:lnSpc>
              <a:spcAft>
                <a:spcPts val="1200"/>
              </a:spcAft>
              <a:buFont typeface="Arial"/>
              <a:buChar char="•"/>
            </a:pPr>
            <a:r>
              <a:rPr lang="cs-CZ" sz="4200" b="1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S</a:t>
            </a:r>
            <a:r>
              <a:rPr lang="fr-FR" sz="4200" b="1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urveillance de la politique intérieure et des médias
Manifestations et rassemblements publics
</a:t>
            </a:r>
            <a:r>
              <a:rPr lang="cs-CZ" sz="4200" b="1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C</a:t>
            </a:r>
            <a:r>
              <a:rPr lang="fr-FR" sz="4200" b="1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ampagnes encourageant les citoyens à s’engager et à prendre soin de notre démocratie</a:t>
            </a:r>
            <a:endParaRPr lang="en-US" sz="4200" b="1" dirty="0">
              <a:solidFill>
                <a:srgbClr val="FFFBFB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597611">
            <a:off x="11680075" y="5188927"/>
            <a:ext cx="5104827" cy="5930329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2180" r="-2218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2920295" y="-568193"/>
            <a:ext cx="551933" cy="3826589"/>
            <a:chOff x="0" y="0"/>
            <a:chExt cx="188945" cy="13099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8945" cy="1309966"/>
            </a:xfrm>
            <a:custGeom>
              <a:avLst/>
              <a:gdLst/>
              <a:ahLst/>
              <a:cxnLst/>
              <a:rect l="l" t="t" r="r" b="b"/>
              <a:pathLst>
                <a:path w="188945" h="1309966">
                  <a:moveTo>
                    <a:pt x="94472" y="0"/>
                  </a:moveTo>
                  <a:lnTo>
                    <a:pt x="94472" y="0"/>
                  </a:lnTo>
                  <a:cubicBezTo>
                    <a:pt x="146648" y="0"/>
                    <a:pt x="188945" y="42297"/>
                    <a:pt x="188945" y="94472"/>
                  </a:cubicBezTo>
                  <a:lnTo>
                    <a:pt x="188945" y="1215494"/>
                  </a:lnTo>
                  <a:cubicBezTo>
                    <a:pt x="188945" y="1267670"/>
                    <a:pt x="146648" y="1309966"/>
                    <a:pt x="94472" y="1309966"/>
                  </a:cubicBezTo>
                  <a:lnTo>
                    <a:pt x="94472" y="1309966"/>
                  </a:lnTo>
                  <a:cubicBezTo>
                    <a:pt x="42297" y="1309966"/>
                    <a:pt x="0" y="1267670"/>
                    <a:pt x="0" y="1215494"/>
                  </a:cubicBezTo>
                  <a:lnTo>
                    <a:pt x="0" y="94472"/>
                  </a:lnTo>
                  <a:cubicBezTo>
                    <a:pt x="0" y="42297"/>
                    <a:pt x="42297" y="0"/>
                    <a:pt x="94472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88945" cy="131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49471" y="2115834"/>
            <a:ext cx="13052698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6"/>
              </a:lnSpc>
            </a:pPr>
            <a:r>
              <a:rPr lang="cs-CZ" sz="10266" b="1" spc="-564" dirty="0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NOS ACTIVITÉS</a:t>
            </a:r>
            <a:endParaRPr lang="en-US" sz="10266" b="1" spc="-564" dirty="0">
              <a:solidFill>
                <a:srgbClr val="FFFBFB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654100" y="9415463"/>
            <a:ext cx="97979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6463" y="11479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6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47451">
            <a:off x="2172194" y="5674298"/>
            <a:ext cx="4779106" cy="555193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9895" t="-19444" b="-3318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493175" y="8768400"/>
            <a:ext cx="552450" cy="979799"/>
            <a:chOff x="0" y="0"/>
            <a:chExt cx="189122" cy="335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2920295" y="-568193"/>
            <a:ext cx="551933" cy="3826589"/>
            <a:chOff x="0" y="0"/>
            <a:chExt cx="188945" cy="13099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8945" cy="1309966"/>
            </a:xfrm>
            <a:custGeom>
              <a:avLst/>
              <a:gdLst/>
              <a:ahLst/>
              <a:cxnLst/>
              <a:rect l="l" t="t" r="r" b="b"/>
              <a:pathLst>
                <a:path w="188945" h="1309966">
                  <a:moveTo>
                    <a:pt x="94472" y="0"/>
                  </a:moveTo>
                  <a:lnTo>
                    <a:pt x="94472" y="0"/>
                  </a:lnTo>
                  <a:cubicBezTo>
                    <a:pt x="146648" y="0"/>
                    <a:pt x="188945" y="42297"/>
                    <a:pt x="188945" y="94472"/>
                  </a:cubicBezTo>
                  <a:lnTo>
                    <a:pt x="188945" y="1215494"/>
                  </a:lnTo>
                  <a:cubicBezTo>
                    <a:pt x="188945" y="1267670"/>
                    <a:pt x="146648" y="1309966"/>
                    <a:pt x="94472" y="1309966"/>
                  </a:cubicBezTo>
                  <a:lnTo>
                    <a:pt x="94472" y="1309966"/>
                  </a:lnTo>
                  <a:cubicBezTo>
                    <a:pt x="42297" y="1309966"/>
                    <a:pt x="0" y="1267670"/>
                    <a:pt x="0" y="1215494"/>
                  </a:cubicBezTo>
                  <a:lnTo>
                    <a:pt x="0" y="94472"/>
                  </a:lnTo>
                  <a:cubicBezTo>
                    <a:pt x="0" y="42297"/>
                    <a:pt x="42297" y="0"/>
                    <a:pt x="94472" y="0"/>
                  </a:cubicBezTo>
                  <a:close/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88945" cy="131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975820" y="3811905"/>
            <a:ext cx="9585277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2" lvl="1" indent="-453391" algn="l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Raising awareness about the possibility of voting by mail from abroad</a:t>
            </a:r>
          </a:p>
          <a:p>
            <a:pPr marL="906782" lvl="1" indent="-453391" algn="l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Educational workshops &amp; discussions focused on critical thinking and civic engagement</a:t>
            </a:r>
          </a:p>
          <a:p>
            <a:pPr marL="906782" lvl="1" indent="-453391" algn="l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Support for local initiatives and community-based projects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279501" y="9139238"/>
            <a:ext cx="979799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</a:t>
            </a:r>
            <a:r>
              <a:rPr lang="cs-CZ" sz="2499" b="1" dirty="0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</a:t>
            </a:r>
            <a:endParaRPr lang="en-US" sz="2499" b="1" dirty="0">
              <a:solidFill>
                <a:srgbClr val="FFFFFF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49471" y="2143133"/>
            <a:ext cx="13052698" cy="267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6"/>
              </a:lnSpc>
            </a:pPr>
            <a:r>
              <a:rPr lang="en-US" sz="10266" b="1" spc="-564">
                <a:solidFill>
                  <a:srgbClr val="FFFBF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CURRENTLY WE ARE WORKING ON: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6463" y="11479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</a:t>
            </a:r>
            <a:r>
              <a:rPr lang="cs-CZ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FFFBF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lion Moments for Democracy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4335124" cy="583273"/>
            <a:chOff x="0" y="0"/>
            <a:chExt cx="1141761" cy="153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1761" cy="153619"/>
            </a:xfrm>
            <a:custGeom>
              <a:avLst/>
              <a:gdLst/>
              <a:ahLst/>
              <a:cxnLst/>
              <a:rect l="l" t="t" r="r" b="b"/>
              <a:pathLst>
                <a:path w="1141761" h="153619">
                  <a:moveTo>
                    <a:pt x="76810" y="0"/>
                  </a:moveTo>
                  <a:lnTo>
                    <a:pt x="1064951" y="0"/>
                  </a:lnTo>
                  <a:cubicBezTo>
                    <a:pt x="1107372" y="0"/>
                    <a:pt x="1141761" y="34389"/>
                    <a:pt x="1141761" y="76810"/>
                  </a:cubicBezTo>
                  <a:lnTo>
                    <a:pt x="1141761" y="76810"/>
                  </a:lnTo>
                  <a:cubicBezTo>
                    <a:pt x="1141761" y="97181"/>
                    <a:pt x="1133668" y="116718"/>
                    <a:pt x="1119264" y="131122"/>
                  </a:cubicBezTo>
                  <a:cubicBezTo>
                    <a:pt x="1104859" y="145527"/>
                    <a:pt x="1085323" y="153619"/>
                    <a:pt x="1064951" y="153619"/>
                  </a:cubicBezTo>
                  <a:lnTo>
                    <a:pt x="76810" y="153619"/>
                  </a:lnTo>
                  <a:cubicBezTo>
                    <a:pt x="56438" y="153619"/>
                    <a:pt x="36902" y="145527"/>
                    <a:pt x="22497" y="131122"/>
                  </a:cubicBezTo>
                  <a:cubicBezTo>
                    <a:pt x="8092" y="116718"/>
                    <a:pt x="0" y="97181"/>
                    <a:pt x="0" y="76810"/>
                  </a:cubicBezTo>
                  <a:lnTo>
                    <a:pt x="0" y="76810"/>
                  </a:lnTo>
                  <a:cubicBezTo>
                    <a:pt x="0" y="56438"/>
                    <a:pt x="8092" y="36902"/>
                    <a:pt x="22497" y="22497"/>
                  </a:cubicBezTo>
                  <a:cubicBezTo>
                    <a:pt x="36902" y="8092"/>
                    <a:pt x="56438" y="0"/>
                    <a:pt x="7681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1761" cy="191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623244">
            <a:off x="8567749" y="-1154333"/>
            <a:ext cx="14578669" cy="5570711"/>
            <a:chOff x="0" y="0"/>
            <a:chExt cx="6342126" cy="2423414"/>
          </a:xfrm>
        </p:grpSpPr>
        <p:sp>
          <p:nvSpPr>
            <p:cNvPr id="6" name="Freeform 6"/>
            <p:cNvSpPr/>
            <p:nvPr/>
          </p:nvSpPr>
          <p:spPr>
            <a:xfrm>
              <a:off x="-95" y="0"/>
              <a:ext cx="6342094" cy="2423414"/>
            </a:xfrm>
            <a:custGeom>
              <a:avLst/>
              <a:gdLst/>
              <a:ahLst/>
              <a:cxnLst/>
              <a:rect l="l" t="t" r="r" b="b"/>
              <a:pathLst>
                <a:path w="6342094" h="2423414">
                  <a:moveTo>
                    <a:pt x="6327616" y="1974723"/>
                  </a:moveTo>
                  <a:cubicBezTo>
                    <a:pt x="6228429" y="1961769"/>
                    <a:pt x="6182201" y="2006981"/>
                    <a:pt x="6015069" y="2010156"/>
                  </a:cubicBezTo>
                  <a:cubicBezTo>
                    <a:pt x="5934932" y="1947926"/>
                    <a:pt x="5969095" y="2003806"/>
                    <a:pt x="5783675" y="1985264"/>
                  </a:cubicBezTo>
                  <a:cubicBezTo>
                    <a:pt x="5771483" y="2002790"/>
                    <a:pt x="5768308" y="1981835"/>
                    <a:pt x="5768181" y="1976882"/>
                  </a:cubicBezTo>
                  <a:cubicBezTo>
                    <a:pt x="5760942" y="1970024"/>
                    <a:pt x="5736177" y="1996567"/>
                    <a:pt x="5761704" y="1983867"/>
                  </a:cubicBezTo>
                  <a:cubicBezTo>
                    <a:pt x="5800820" y="2030222"/>
                    <a:pt x="5580348" y="1946783"/>
                    <a:pt x="5499449" y="1966087"/>
                  </a:cubicBezTo>
                  <a:cubicBezTo>
                    <a:pt x="5345398" y="1974215"/>
                    <a:pt x="5175218" y="1984756"/>
                    <a:pt x="5054441" y="2053590"/>
                  </a:cubicBezTo>
                  <a:cubicBezTo>
                    <a:pt x="5019643" y="2041144"/>
                    <a:pt x="5054822" y="2052701"/>
                    <a:pt x="4951825" y="2078863"/>
                  </a:cubicBezTo>
                  <a:cubicBezTo>
                    <a:pt x="4925155" y="2102231"/>
                    <a:pt x="4877784" y="2058289"/>
                    <a:pt x="4835112" y="2110740"/>
                  </a:cubicBezTo>
                  <a:cubicBezTo>
                    <a:pt x="4852130" y="2167636"/>
                    <a:pt x="4738973" y="2138299"/>
                    <a:pt x="4649057" y="2249424"/>
                  </a:cubicBezTo>
                  <a:cubicBezTo>
                    <a:pt x="4618958" y="2227834"/>
                    <a:pt x="4545044" y="2310003"/>
                    <a:pt x="4236434" y="2303145"/>
                  </a:cubicBezTo>
                  <a:cubicBezTo>
                    <a:pt x="4205954" y="2356993"/>
                    <a:pt x="4231862" y="2271141"/>
                    <a:pt x="4204049" y="2284730"/>
                  </a:cubicBezTo>
                  <a:cubicBezTo>
                    <a:pt x="4126071" y="2292350"/>
                    <a:pt x="4082637" y="2340991"/>
                    <a:pt x="4040346" y="2317623"/>
                  </a:cubicBezTo>
                  <a:cubicBezTo>
                    <a:pt x="3966559" y="2331339"/>
                    <a:pt x="3847941" y="2258949"/>
                    <a:pt x="3765391" y="2259965"/>
                  </a:cubicBezTo>
                  <a:cubicBezTo>
                    <a:pt x="3642328" y="2215769"/>
                    <a:pt x="3570319" y="2307971"/>
                    <a:pt x="3415506" y="2343404"/>
                  </a:cubicBezTo>
                  <a:cubicBezTo>
                    <a:pt x="3070701" y="2284222"/>
                    <a:pt x="3021679" y="2378202"/>
                    <a:pt x="2615152" y="2423414"/>
                  </a:cubicBezTo>
                  <a:cubicBezTo>
                    <a:pt x="2486501" y="2417953"/>
                    <a:pt x="2386425" y="2322322"/>
                    <a:pt x="2230850" y="2313305"/>
                  </a:cubicBezTo>
                  <a:cubicBezTo>
                    <a:pt x="2210784" y="2286381"/>
                    <a:pt x="2132552" y="2335276"/>
                    <a:pt x="2106136" y="2305177"/>
                  </a:cubicBezTo>
                  <a:cubicBezTo>
                    <a:pt x="2086832" y="2261870"/>
                    <a:pt x="2061813" y="2296287"/>
                    <a:pt x="2055971" y="2292477"/>
                  </a:cubicBezTo>
                  <a:cubicBezTo>
                    <a:pt x="2024094" y="2262759"/>
                    <a:pt x="2007330" y="2279142"/>
                    <a:pt x="1952847" y="2260854"/>
                  </a:cubicBezTo>
                  <a:cubicBezTo>
                    <a:pt x="1853787" y="2238248"/>
                    <a:pt x="1789271" y="2240407"/>
                    <a:pt x="1726660" y="2162556"/>
                  </a:cubicBezTo>
                  <a:cubicBezTo>
                    <a:pt x="1697069" y="2176653"/>
                    <a:pt x="1558258" y="2153666"/>
                    <a:pt x="1506823" y="2106676"/>
                  </a:cubicBezTo>
                  <a:cubicBezTo>
                    <a:pt x="1497552" y="2085848"/>
                    <a:pt x="1454499" y="2152396"/>
                    <a:pt x="1463389" y="2094865"/>
                  </a:cubicBezTo>
                  <a:cubicBezTo>
                    <a:pt x="1432909" y="2095754"/>
                    <a:pt x="1419320" y="2106676"/>
                    <a:pt x="1410811" y="2077593"/>
                  </a:cubicBezTo>
                  <a:cubicBezTo>
                    <a:pt x="1387951" y="2066163"/>
                    <a:pt x="1358233" y="2057527"/>
                    <a:pt x="1335373" y="2080641"/>
                  </a:cubicBezTo>
                  <a:cubicBezTo>
                    <a:pt x="1312005" y="2084324"/>
                    <a:pt x="1339310" y="2037715"/>
                    <a:pt x="1291939" y="2067814"/>
                  </a:cubicBezTo>
                  <a:cubicBezTo>
                    <a:pt x="1237837" y="1967992"/>
                    <a:pt x="1136618" y="2044954"/>
                    <a:pt x="1052544" y="1985899"/>
                  </a:cubicBezTo>
                  <a:cubicBezTo>
                    <a:pt x="908018" y="1987550"/>
                    <a:pt x="693642" y="2013966"/>
                    <a:pt x="528923" y="2034032"/>
                  </a:cubicBezTo>
                  <a:cubicBezTo>
                    <a:pt x="424275" y="1964817"/>
                    <a:pt x="241014" y="1927606"/>
                    <a:pt x="103092" y="1952117"/>
                  </a:cubicBezTo>
                  <a:cubicBezTo>
                    <a:pt x="-52229" y="1862328"/>
                    <a:pt x="19526" y="2272665"/>
                    <a:pt x="730" y="93345"/>
                  </a:cubicBezTo>
                  <a:cubicBezTo>
                    <a:pt x="63722" y="-22606"/>
                    <a:pt x="-254413" y="8509"/>
                    <a:pt x="817975" y="4699"/>
                  </a:cubicBezTo>
                  <a:cubicBezTo>
                    <a:pt x="2263235" y="-762"/>
                    <a:pt x="3853021" y="15240"/>
                    <a:pt x="5416137" y="0"/>
                  </a:cubicBezTo>
                  <a:cubicBezTo>
                    <a:pt x="5707221" y="8128"/>
                    <a:pt x="5965158" y="6096"/>
                    <a:pt x="6235414" y="1016"/>
                  </a:cubicBezTo>
                  <a:cubicBezTo>
                    <a:pt x="6394545" y="32766"/>
                    <a:pt x="6306153" y="-157988"/>
                    <a:pt x="6342094" y="912368"/>
                  </a:cubicBezTo>
                  <a:cubicBezTo>
                    <a:pt x="6318853" y="1275334"/>
                    <a:pt x="6343491" y="1644904"/>
                    <a:pt x="6327616" y="1974723"/>
                  </a:cubicBezTo>
                  <a:close/>
                </a:path>
              </a:pathLst>
            </a:custGeom>
            <a:blipFill>
              <a:blip r:embed="rId2"/>
              <a:stretch>
                <a:fillRect t="-44509" b="-3017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92115" y="2422921"/>
            <a:ext cx="9303771" cy="339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86"/>
              </a:lnSpc>
            </a:pPr>
            <a:r>
              <a:rPr lang="en-US" sz="13086" b="1" spc="-719" dirty="0">
                <a:solidFill>
                  <a:srgbClr val="26266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RÉSEAU RÉGIONAL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01227" y="6244936"/>
            <a:ext cx="13485545" cy="273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  <a:spcAft>
                <a:spcPts val="1200"/>
              </a:spcAft>
            </a:pP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Le réseau régional de Million Moments relie des centaines de personnes en une communauté de </a:t>
            </a:r>
            <a:r>
              <a:rPr lang="fr-FR" sz="3410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citoyens soucieux de la démocratie</a:t>
            </a: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. Elle fonctionne depuis 2018 et compte plus de </a:t>
            </a:r>
            <a:r>
              <a:rPr lang="fr-FR" sz="3410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1800 personnes</a:t>
            </a: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, dont 300 sont régulièrement actives grâce à Million Moments.</a:t>
            </a:r>
            <a:endParaRPr lang="cs-CZ" sz="3410" b="1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  <a:p>
            <a:pPr algn="ctr">
              <a:lnSpc>
                <a:spcPts val="4093"/>
              </a:lnSpc>
              <a:spcAft>
                <a:spcPts val="1200"/>
              </a:spcAft>
            </a:pP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Ces citoyens actifs sont </a:t>
            </a:r>
            <a:r>
              <a:rPr lang="fr-FR" sz="3410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dispersés à travers toute la République tchèque</a:t>
            </a: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.</a:t>
            </a:r>
            <a:endParaRPr lang="en-US" sz="3410" b="1" u="none" strike="noStrike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16463" y="11479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</a:t>
            </a:r>
            <a:r>
              <a:rPr lang="cs-CZ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lion Moments for Democracy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8867775" y="9044625"/>
            <a:ext cx="552450" cy="979799"/>
            <a:chOff x="0" y="0"/>
            <a:chExt cx="189122" cy="3354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54100" y="9415463"/>
            <a:ext cx="979799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</a:t>
            </a:r>
            <a:r>
              <a:rPr lang="cs-CZ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7</a:t>
            </a:r>
            <a:endParaRPr lang="en-US" sz="2499" b="1" dirty="0">
              <a:solidFill>
                <a:srgbClr val="262660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0853" y="495300"/>
            <a:ext cx="4335124" cy="583273"/>
            <a:chOff x="0" y="0"/>
            <a:chExt cx="1141761" cy="153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1761" cy="153619"/>
            </a:xfrm>
            <a:custGeom>
              <a:avLst/>
              <a:gdLst/>
              <a:ahLst/>
              <a:cxnLst/>
              <a:rect l="l" t="t" r="r" b="b"/>
              <a:pathLst>
                <a:path w="1141761" h="153619">
                  <a:moveTo>
                    <a:pt x="76810" y="0"/>
                  </a:moveTo>
                  <a:lnTo>
                    <a:pt x="1064951" y="0"/>
                  </a:lnTo>
                  <a:cubicBezTo>
                    <a:pt x="1107372" y="0"/>
                    <a:pt x="1141761" y="34389"/>
                    <a:pt x="1141761" y="76810"/>
                  </a:cubicBezTo>
                  <a:lnTo>
                    <a:pt x="1141761" y="76810"/>
                  </a:lnTo>
                  <a:cubicBezTo>
                    <a:pt x="1141761" y="97181"/>
                    <a:pt x="1133668" y="116718"/>
                    <a:pt x="1119264" y="131122"/>
                  </a:cubicBezTo>
                  <a:cubicBezTo>
                    <a:pt x="1104859" y="145527"/>
                    <a:pt x="1085323" y="153619"/>
                    <a:pt x="1064951" y="153619"/>
                  </a:cubicBezTo>
                  <a:lnTo>
                    <a:pt x="76810" y="153619"/>
                  </a:lnTo>
                  <a:cubicBezTo>
                    <a:pt x="56438" y="153619"/>
                    <a:pt x="36902" y="145527"/>
                    <a:pt x="22497" y="131122"/>
                  </a:cubicBezTo>
                  <a:cubicBezTo>
                    <a:pt x="8092" y="116718"/>
                    <a:pt x="0" y="97181"/>
                    <a:pt x="0" y="76810"/>
                  </a:cubicBezTo>
                  <a:lnTo>
                    <a:pt x="0" y="76810"/>
                  </a:lnTo>
                  <a:cubicBezTo>
                    <a:pt x="0" y="56438"/>
                    <a:pt x="8092" y="36902"/>
                    <a:pt x="22497" y="22497"/>
                  </a:cubicBezTo>
                  <a:cubicBezTo>
                    <a:pt x="36902" y="8092"/>
                    <a:pt x="56438" y="0"/>
                    <a:pt x="7681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1761" cy="191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43322" y="1531928"/>
            <a:ext cx="7189024" cy="363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93"/>
              </a:lnSpc>
            </a:pPr>
            <a:r>
              <a:rPr lang="fr-FR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En 2025, les pôles régionaux ont organisé des </a:t>
            </a:r>
            <a:r>
              <a:rPr lang="fr-FR" sz="3410" b="1" noProof="0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dizaines d’événements et d’activités </a:t>
            </a:r>
            <a:r>
              <a:rPr lang="fr-FR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(festivals, projections de films, débats et</a:t>
            </a:r>
            <a:r>
              <a:rPr lang="cs-CZ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c</a:t>
            </a:r>
            <a:r>
              <a:rPr lang="cs-CZ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.</a:t>
            </a:r>
            <a:r>
              <a:rPr lang="fr-FR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) pour </a:t>
            </a:r>
            <a:r>
              <a:rPr lang="fr-FR" sz="3410" b="1" noProof="0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commémorer des étapes clés de l’histoire tchèque</a:t>
            </a:r>
            <a:r>
              <a:rPr lang="fr-FR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, soutenir </a:t>
            </a:r>
            <a:r>
              <a:rPr lang="fr-FR" sz="3410" b="1" noProof="0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l’Ukraine</a:t>
            </a:r>
            <a:r>
              <a:rPr lang="fr-FR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 ou inciter les citoyens à </a:t>
            </a:r>
            <a:r>
              <a:rPr lang="fr-FR" sz="3410" b="1" noProof="0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participer aux élections</a:t>
            </a:r>
            <a:r>
              <a:rPr lang="fr-FR" sz="3410" b="1" noProof="0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.</a:t>
            </a:r>
            <a:endParaRPr lang="fr-FR" sz="3410" b="1" u="none" strike="noStrike" noProof="0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28616" y="614584"/>
            <a:ext cx="4159597" cy="33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Mil</a:t>
            </a:r>
            <a:r>
              <a:rPr lang="cs-CZ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l</a:t>
            </a:r>
            <a:r>
              <a:rPr lang="en-US" sz="2103" b="1" spc="-84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ion Moments for Democracy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5979" y="5736588"/>
            <a:ext cx="7451594" cy="363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93"/>
              </a:lnSpc>
            </a:pP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En 2026, les pôles régionaux jouent un </a:t>
            </a:r>
            <a:r>
              <a:rPr lang="fr-FR" sz="3410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rôle clé dans la défense de notre démocratie</a:t>
            </a: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. Le 15 février, des habitants de 410 villes et villages se sont rassemblés pour soutenir la </a:t>
            </a:r>
            <a:r>
              <a:rPr lang="fr-FR" sz="3410" b="1" dirty="0">
                <a:solidFill>
                  <a:srgbClr val="FA1A5B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décence en politique </a:t>
            </a:r>
            <a:r>
              <a:rPr lang="fr-FR" sz="3410" b="1" dirty="0">
                <a:solidFill>
                  <a:srgbClr val="262660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et montrer qu’ils ne laisseront pas les oligarques, extrémistes et voyous voler l’avenir de notre pays.</a:t>
            </a:r>
            <a:endParaRPr lang="en-US" sz="3410" b="1" u="none" strike="noStrike" dirty="0">
              <a:solidFill>
                <a:srgbClr val="262660"/>
              </a:solidFill>
              <a:latin typeface="Barlow SemiCondensed Semi-Bold"/>
              <a:ea typeface="Barlow SemiCondensed Semi-Bold"/>
              <a:cs typeface="Barlow SemiCondensed Semi-Bold"/>
              <a:sym typeface="Barlow SemiCondensed Semi-Bold"/>
            </a:endParaRP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493175" y="9044625"/>
            <a:ext cx="552450" cy="979799"/>
            <a:chOff x="0" y="0"/>
            <a:chExt cx="189122" cy="335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9122" cy="335417"/>
            </a:xfrm>
            <a:custGeom>
              <a:avLst/>
              <a:gdLst/>
              <a:ahLst/>
              <a:cxnLst/>
              <a:rect l="l" t="t" r="r" b="b"/>
              <a:pathLst>
                <a:path w="189122" h="335417">
                  <a:moveTo>
                    <a:pt x="94561" y="0"/>
                  </a:moveTo>
                  <a:lnTo>
                    <a:pt x="94561" y="0"/>
                  </a:lnTo>
                  <a:cubicBezTo>
                    <a:pt x="146785" y="0"/>
                    <a:pt x="189122" y="42336"/>
                    <a:pt x="189122" y="94561"/>
                  </a:cubicBezTo>
                  <a:lnTo>
                    <a:pt x="189122" y="240856"/>
                  </a:lnTo>
                  <a:cubicBezTo>
                    <a:pt x="189122" y="265936"/>
                    <a:pt x="179159" y="289988"/>
                    <a:pt x="161425" y="307721"/>
                  </a:cubicBezTo>
                  <a:cubicBezTo>
                    <a:pt x="143692" y="325455"/>
                    <a:pt x="119640" y="335417"/>
                    <a:pt x="94561" y="335417"/>
                  </a:cubicBezTo>
                  <a:lnTo>
                    <a:pt x="94561" y="335417"/>
                  </a:lnTo>
                  <a:cubicBezTo>
                    <a:pt x="42336" y="335417"/>
                    <a:pt x="0" y="293081"/>
                    <a:pt x="0" y="240856"/>
                  </a:cubicBezTo>
                  <a:lnTo>
                    <a:pt x="0" y="94561"/>
                  </a:lnTo>
                  <a:cubicBezTo>
                    <a:pt x="0" y="69482"/>
                    <a:pt x="9963" y="45430"/>
                    <a:pt x="27696" y="27696"/>
                  </a:cubicBezTo>
                  <a:cubicBezTo>
                    <a:pt x="45430" y="9963"/>
                    <a:pt x="69482" y="0"/>
                    <a:pt x="94561" y="0"/>
                  </a:cubicBezTo>
                  <a:close/>
                </a:path>
              </a:pathLst>
            </a:custGeom>
            <a:ln w="9525" cap="rnd">
              <a:solidFill>
                <a:srgbClr val="262660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89122" cy="344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279501" y="9415463"/>
            <a:ext cx="979799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9"/>
              </a:lnSpc>
              <a:spcBef>
                <a:spcPct val="0"/>
              </a:spcBef>
            </a:pPr>
            <a:r>
              <a:rPr lang="cs-CZ" sz="2499" b="1" dirty="0">
                <a:solidFill>
                  <a:srgbClr val="26266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08</a:t>
            </a:r>
            <a:endParaRPr lang="en-US" sz="2499" b="1" dirty="0">
              <a:solidFill>
                <a:srgbClr val="262660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120F271-9DD8-4790-7758-D79BD6E0E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5554" y="-55527"/>
            <a:ext cx="13790036" cy="10342527"/>
          </a:xfrm>
          <a:custGeom>
            <a:avLst/>
            <a:gdLst>
              <a:gd name="csX0" fmla="*/ 0 w 13790036"/>
              <a:gd name="csY0" fmla="*/ 0 h 10342527"/>
              <a:gd name="csX1" fmla="*/ 599567 w 13790036"/>
              <a:gd name="csY1" fmla="*/ 0 h 10342527"/>
              <a:gd name="csX2" fmla="*/ 1199134 w 13790036"/>
              <a:gd name="csY2" fmla="*/ 0 h 10342527"/>
              <a:gd name="csX3" fmla="*/ 1936601 w 13790036"/>
              <a:gd name="csY3" fmla="*/ 0 h 10342527"/>
              <a:gd name="csX4" fmla="*/ 2398267 w 13790036"/>
              <a:gd name="csY4" fmla="*/ 0 h 10342527"/>
              <a:gd name="csX5" fmla="*/ 2584133 w 13790036"/>
              <a:gd name="csY5" fmla="*/ 0 h 10342527"/>
              <a:gd name="csX6" fmla="*/ 3045799 w 13790036"/>
              <a:gd name="csY6" fmla="*/ 0 h 10342527"/>
              <a:gd name="csX7" fmla="*/ 3921167 w 13790036"/>
              <a:gd name="csY7" fmla="*/ 0 h 10342527"/>
              <a:gd name="csX8" fmla="*/ 4658634 w 13790036"/>
              <a:gd name="csY8" fmla="*/ 0 h 10342527"/>
              <a:gd name="csX9" fmla="*/ 5120300 w 13790036"/>
              <a:gd name="csY9" fmla="*/ 0 h 10342527"/>
              <a:gd name="csX10" fmla="*/ 5857767 w 13790036"/>
              <a:gd name="csY10" fmla="*/ 0 h 10342527"/>
              <a:gd name="csX11" fmla="*/ 6043633 w 13790036"/>
              <a:gd name="csY11" fmla="*/ 0 h 10342527"/>
              <a:gd name="csX12" fmla="*/ 6643200 w 13790036"/>
              <a:gd name="csY12" fmla="*/ 0 h 10342527"/>
              <a:gd name="csX13" fmla="*/ 7518567 w 13790036"/>
              <a:gd name="csY13" fmla="*/ 0 h 10342527"/>
              <a:gd name="csX14" fmla="*/ 7704433 w 13790036"/>
              <a:gd name="csY14" fmla="*/ 0 h 10342527"/>
              <a:gd name="csX15" fmla="*/ 8441900 w 13790036"/>
              <a:gd name="csY15" fmla="*/ 0 h 10342527"/>
              <a:gd name="csX16" fmla="*/ 8627766 w 13790036"/>
              <a:gd name="csY16" fmla="*/ 0 h 10342527"/>
              <a:gd name="csX17" fmla="*/ 9365233 w 13790036"/>
              <a:gd name="csY17" fmla="*/ 0 h 10342527"/>
              <a:gd name="csX18" fmla="*/ 9826900 w 13790036"/>
              <a:gd name="csY18" fmla="*/ 0 h 10342527"/>
              <a:gd name="csX19" fmla="*/ 10426466 w 13790036"/>
              <a:gd name="csY19" fmla="*/ 0 h 10342527"/>
              <a:gd name="csX20" fmla="*/ 11301834 w 13790036"/>
              <a:gd name="csY20" fmla="*/ 0 h 10342527"/>
              <a:gd name="csX21" fmla="*/ 11487700 w 13790036"/>
              <a:gd name="csY21" fmla="*/ 0 h 10342527"/>
              <a:gd name="csX22" fmla="*/ 11673565 w 13790036"/>
              <a:gd name="csY22" fmla="*/ 0 h 10342527"/>
              <a:gd name="csX23" fmla="*/ 11997331 w 13790036"/>
              <a:gd name="csY23" fmla="*/ 0 h 10342527"/>
              <a:gd name="csX24" fmla="*/ 12872699 w 13790036"/>
              <a:gd name="csY24" fmla="*/ 0 h 10342527"/>
              <a:gd name="csX25" fmla="*/ 13196465 w 13790036"/>
              <a:gd name="csY25" fmla="*/ 0 h 10342527"/>
              <a:gd name="csX26" fmla="*/ 13790036 w 13790036"/>
              <a:gd name="csY26" fmla="*/ 0 h 10342527"/>
              <a:gd name="csX27" fmla="*/ 13790036 w 13790036"/>
              <a:gd name="csY27" fmla="*/ 678010 h 10342527"/>
              <a:gd name="csX28" fmla="*/ 13790036 w 13790036"/>
              <a:gd name="csY28" fmla="*/ 1252595 h 10342527"/>
              <a:gd name="csX29" fmla="*/ 13790036 w 13790036"/>
              <a:gd name="csY29" fmla="*/ 1723755 h 10342527"/>
              <a:gd name="csX30" fmla="*/ 13790036 w 13790036"/>
              <a:gd name="csY30" fmla="*/ 2091489 h 10342527"/>
              <a:gd name="csX31" fmla="*/ 13790036 w 13790036"/>
              <a:gd name="csY31" fmla="*/ 2459223 h 10342527"/>
              <a:gd name="csX32" fmla="*/ 13790036 w 13790036"/>
              <a:gd name="csY32" fmla="*/ 3240658 h 10342527"/>
              <a:gd name="csX33" fmla="*/ 13790036 w 13790036"/>
              <a:gd name="csY33" fmla="*/ 3608393 h 10342527"/>
              <a:gd name="csX34" fmla="*/ 13790036 w 13790036"/>
              <a:gd name="csY34" fmla="*/ 3872702 h 10342527"/>
              <a:gd name="csX35" fmla="*/ 13790036 w 13790036"/>
              <a:gd name="csY35" fmla="*/ 4343861 h 10342527"/>
              <a:gd name="csX36" fmla="*/ 13790036 w 13790036"/>
              <a:gd name="csY36" fmla="*/ 4608170 h 10342527"/>
              <a:gd name="csX37" fmla="*/ 13790036 w 13790036"/>
              <a:gd name="csY37" fmla="*/ 5079330 h 10342527"/>
              <a:gd name="csX38" fmla="*/ 13790036 w 13790036"/>
              <a:gd name="csY38" fmla="*/ 5550489 h 10342527"/>
              <a:gd name="csX39" fmla="*/ 13790036 w 13790036"/>
              <a:gd name="csY39" fmla="*/ 6228500 h 10342527"/>
              <a:gd name="csX40" fmla="*/ 13790036 w 13790036"/>
              <a:gd name="csY40" fmla="*/ 6803084 h 10342527"/>
              <a:gd name="csX41" fmla="*/ 13790036 w 13790036"/>
              <a:gd name="csY41" fmla="*/ 7584520 h 10342527"/>
              <a:gd name="csX42" fmla="*/ 13790036 w 13790036"/>
              <a:gd name="csY42" fmla="*/ 8055679 h 10342527"/>
              <a:gd name="csX43" fmla="*/ 13790036 w 13790036"/>
              <a:gd name="csY43" fmla="*/ 8423414 h 10342527"/>
              <a:gd name="csX44" fmla="*/ 13790036 w 13790036"/>
              <a:gd name="csY44" fmla="*/ 8791148 h 10342527"/>
              <a:gd name="csX45" fmla="*/ 13790036 w 13790036"/>
              <a:gd name="csY45" fmla="*/ 9365733 h 10342527"/>
              <a:gd name="csX46" fmla="*/ 13790036 w 13790036"/>
              <a:gd name="csY46" fmla="*/ 10342527 h 10342527"/>
              <a:gd name="csX47" fmla="*/ 13190469 w 13790036"/>
              <a:gd name="csY47" fmla="*/ 10342527 h 10342527"/>
              <a:gd name="csX48" fmla="*/ 12315102 w 13790036"/>
              <a:gd name="csY48" fmla="*/ 10342527 h 10342527"/>
              <a:gd name="csX49" fmla="*/ 11577635 w 13790036"/>
              <a:gd name="csY49" fmla="*/ 10342527 h 10342527"/>
              <a:gd name="csX50" fmla="*/ 11115968 w 13790036"/>
              <a:gd name="csY50" fmla="*/ 10342527 h 10342527"/>
              <a:gd name="csX51" fmla="*/ 10378501 w 13790036"/>
              <a:gd name="csY51" fmla="*/ 10342527 h 10342527"/>
              <a:gd name="csX52" fmla="*/ 9641034 w 13790036"/>
              <a:gd name="csY52" fmla="*/ 10342527 h 10342527"/>
              <a:gd name="csX53" fmla="*/ 9179367 w 13790036"/>
              <a:gd name="csY53" fmla="*/ 10342527 h 10342527"/>
              <a:gd name="csX54" fmla="*/ 8855601 w 13790036"/>
              <a:gd name="csY54" fmla="*/ 10342527 h 10342527"/>
              <a:gd name="csX55" fmla="*/ 8118134 w 13790036"/>
              <a:gd name="csY55" fmla="*/ 10342527 h 10342527"/>
              <a:gd name="csX56" fmla="*/ 7932269 w 13790036"/>
              <a:gd name="csY56" fmla="*/ 10342527 h 10342527"/>
              <a:gd name="csX57" fmla="*/ 7608502 w 13790036"/>
              <a:gd name="csY57" fmla="*/ 10342527 h 10342527"/>
              <a:gd name="csX58" fmla="*/ 7284736 w 13790036"/>
              <a:gd name="csY58" fmla="*/ 10342527 h 10342527"/>
              <a:gd name="csX59" fmla="*/ 6960970 w 13790036"/>
              <a:gd name="csY59" fmla="*/ 10342527 h 10342527"/>
              <a:gd name="csX60" fmla="*/ 6361404 w 13790036"/>
              <a:gd name="csY60" fmla="*/ 10342527 h 10342527"/>
              <a:gd name="csX61" fmla="*/ 5623936 w 13790036"/>
              <a:gd name="csY61" fmla="*/ 10342527 h 10342527"/>
              <a:gd name="csX62" fmla="*/ 5438071 w 13790036"/>
              <a:gd name="csY62" fmla="*/ 10342527 h 10342527"/>
              <a:gd name="csX63" fmla="*/ 4976404 w 13790036"/>
              <a:gd name="csY63" fmla="*/ 10342527 h 10342527"/>
              <a:gd name="csX64" fmla="*/ 4238937 w 13790036"/>
              <a:gd name="csY64" fmla="*/ 10342527 h 10342527"/>
              <a:gd name="csX65" fmla="*/ 3639370 w 13790036"/>
              <a:gd name="csY65" fmla="*/ 10342527 h 10342527"/>
              <a:gd name="csX66" fmla="*/ 3039804 w 13790036"/>
              <a:gd name="csY66" fmla="*/ 10342527 h 10342527"/>
              <a:gd name="csX67" fmla="*/ 2440237 w 13790036"/>
              <a:gd name="csY67" fmla="*/ 10342527 h 10342527"/>
              <a:gd name="csX68" fmla="*/ 1978570 w 13790036"/>
              <a:gd name="csY68" fmla="*/ 10342527 h 10342527"/>
              <a:gd name="csX69" fmla="*/ 1654804 w 13790036"/>
              <a:gd name="csY69" fmla="*/ 10342527 h 10342527"/>
              <a:gd name="csX70" fmla="*/ 1193138 w 13790036"/>
              <a:gd name="csY70" fmla="*/ 10342527 h 10342527"/>
              <a:gd name="csX71" fmla="*/ 869372 w 13790036"/>
              <a:gd name="csY71" fmla="*/ 10342527 h 10342527"/>
              <a:gd name="csX72" fmla="*/ 683506 w 13790036"/>
              <a:gd name="csY72" fmla="*/ 10342527 h 10342527"/>
              <a:gd name="csX73" fmla="*/ 0 w 13790036"/>
              <a:gd name="csY73" fmla="*/ 10342527 h 10342527"/>
              <a:gd name="csX74" fmla="*/ 0 w 13790036"/>
              <a:gd name="csY74" fmla="*/ 9974793 h 10342527"/>
              <a:gd name="csX75" fmla="*/ 0 w 13790036"/>
              <a:gd name="csY75" fmla="*/ 9503633 h 10342527"/>
              <a:gd name="csX76" fmla="*/ 0 w 13790036"/>
              <a:gd name="csY76" fmla="*/ 9239324 h 10342527"/>
              <a:gd name="csX77" fmla="*/ 0 w 13790036"/>
              <a:gd name="csY77" fmla="*/ 8664739 h 10342527"/>
              <a:gd name="csX78" fmla="*/ 0 w 13790036"/>
              <a:gd name="csY78" fmla="*/ 8193580 h 10342527"/>
              <a:gd name="csX79" fmla="*/ 0 w 13790036"/>
              <a:gd name="csY79" fmla="*/ 7929271 h 10342527"/>
              <a:gd name="csX80" fmla="*/ 0 w 13790036"/>
              <a:gd name="csY80" fmla="*/ 7458111 h 10342527"/>
              <a:gd name="csX81" fmla="*/ 0 w 13790036"/>
              <a:gd name="csY81" fmla="*/ 6676676 h 10342527"/>
              <a:gd name="csX82" fmla="*/ 0 w 13790036"/>
              <a:gd name="csY82" fmla="*/ 6412367 h 10342527"/>
              <a:gd name="csX83" fmla="*/ 0 w 13790036"/>
              <a:gd name="csY83" fmla="*/ 5837782 h 10342527"/>
              <a:gd name="csX84" fmla="*/ 0 w 13790036"/>
              <a:gd name="csY84" fmla="*/ 5470048 h 10342527"/>
              <a:gd name="csX85" fmla="*/ 0 w 13790036"/>
              <a:gd name="csY85" fmla="*/ 4895463 h 10342527"/>
              <a:gd name="csX86" fmla="*/ 0 w 13790036"/>
              <a:gd name="csY86" fmla="*/ 4217453 h 10342527"/>
              <a:gd name="csX87" fmla="*/ 0 w 13790036"/>
              <a:gd name="csY87" fmla="*/ 3539443 h 10342527"/>
              <a:gd name="csX88" fmla="*/ 0 w 13790036"/>
              <a:gd name="csY88" fmla="*/ 2861432 h 10342527"/>
              <a:gd name="csX89" fmla="*/ 0 w 13790036"/>
              <a:gd name="csY89" fmla="*/ 2390273 h 10342527"/>
              <a:gd name="csX90" fmla="*/ 0 w 13790036"/>
              <a:gd name="csY90" fmla="*/ 2022539 h 10342527"/>
              <a:gd name="csX91" fmla="*/ 0 w 13790036"/>
              <a:gd name="csY91" fmla="*/ 1551379 h 10342527"/>
              <a:gd name="csX92" fmla="*/ 0 w 13790036"/>
              <a:gd name="csY92" fmla="*/ 1183645 h 10342527"/>
              <a:gd name="csX93" fmla="*/ 0 w 13790036"/>
              <a:gd name="csY93" fmla="*/ 919336 h 10342527"/>
              <a:gd name="csX94" fmla="*/ 0 w 13790036"/>
              <a:gd name="csY94" fmla="*/ 0 h 103425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</a:cxnLst>
            <a:rect l="l" t="t" r="r" b="b"/>
            <a:pathLst>
              <a:path w="13790036" h="10342527" fill="none" extrusionOk="0">
                <a:moveTo>
                  <a:pt x="0" y="0"/>
                </a:moveTo>
                <a:cubicBezTo>
                  <a:pt x="192174" y="-26067"/>
                  <a:pt x="316921" y="67887"/>
                  <a:pt x="599567" y="0"/>
                </a:cubicBezTo>
                <a:cubicBezTo>
                  <a:pt x="882213" y="-67887"/>
                  <a:pt x="933018" y="4572"/>
                  <a:pt x="1199134" y="0"/>
                </a:cubicBezTo>
                <a:cubicBezTo>
                  <a:pt x="1465250" y="-4572"/>
                  <a:pt x="1575745" y="74082"/>
                  <a:pt x="1936601" y="0"/>
                </a:cubicBezTo>
                <a:cubicBezTo>
                  <a:pt x="2297457" y="-74082"/>
                  <a:pt x="2271503" y="5318"/>
                  <a:pt x="2398267" y="0"/>
                </a:cubicBezTo>
                <a:cubicBezTo>
                  <a:pt x="2525031" y="-5318"/>
                  <a:pt x="2543409" y="9930"/>
                  <a:pt x="2584133" y="0"/>
                </a:cubicBezTo>
                <a:cubicBezTo>
                  <a:pt x="2624857" y="-9930"/>
                  <a:pt x="2820976" y="43400"/>
                  <a:pt x="3045799" y="0"/>
                </a:cubicBezTo>
                <a:cubicBezTo>
                  <a:pt x="3270622" y="-43400"/>
                  <a:pt x="3552067" y="48992"/>
                  <a:pt x="3921167" y="0"/>
                </a:cubicBezTo>
                <a:cubicBezTo>
                  <a:pt x="4290267" y="-48992"/>
                  <a:pt x="4381711" y="79317"/>
                  <a:pt x="4658634" y="0"/>
                </a:cubicBezTo>
                <a:cubicBezTo>
                  <a:pt x="4935557" y="-79317"/>
                  <a:pt x="4904393" y="26335"/>
                  <a:pt x="5120300" y="0"/>
                </a:cubicBezTo>
                <a:cubicBezTo>
                  <a:pt x="5336207" y="-26335"/>
                  <a:pt x="5633897" y="65814"/>
                  <a:pt x="5857767" y="0"/>
                </a:cubicBezTo>
                <a:cubicBezTo>
                  <a:pt x="6081637" y="-65814"/>
                  <a:pt x="6005556" y="10420"/>
                  <a:pt x="6043633" y="0"/>
                </a:cubicBezTo>
                <a:cubicBezTo>
                  <a:pt x="6081710" y="-10420"/>
                  <a:pt x="6395802" y="69073"/>
                  <a:pt x="6643200" y="0"/>
                </a:cubicBezTo>
                <a:cubicBezTo>
                  <a:pt x="6890598" y="-69073"/>
                  <a:pt x="7265391" y="77126"/>
                  <a:pt x="7518567" y="0"/>
                </a:cubicBezTo>
                <a:cubicBezTo>
                  <a:pt x="7771743" y="-77126"/>
                  <a:pt x="7625113" y="7062"/>
                  <a:pt x="7704433" y="0"/>
                </a:cubicBezTo>
                <a:cubicBezTo>
                  <a:pt x="7783753" y="-7062"/>
                  <a:pt x="8215891" y="39372"/>
                  <a:pt x="8441900" y="0"/>
                </a:cubicBezTo>
                <a:cubicBezTo>
                  <a:pt x="8667909" y="-39372"/>
                  <a:pt x="8539518" y="2733"/>
                  <a:pt x="8627766" y="0"/>
                </a:cubicBezTo>
                <a:cubicBezTo>
                  <a:pt x="8716014" y="-2733"/>
                  <a:pt x="9194994" y="35246"/>
                  <a:pt x="9365233" y="0"/>
                </a:cubicBezTo>
                <a:cubicBezTo>
                  <a:pt x="9535472" y="-35246"/>
                  <a:pt x="9689668" y="45149"/>
                  <a:pt x="9826900" y="0"/>
                </a:cubicBezTo>
                <a:cubicBezTo>
                  <a:pt x="9964132" y="-45149"/>
                  <a:pt x="10141221" y="40429"/>
                  <a:pt x="10426466" y="0"/>
                </a:cubicBezTo>
                <a:cubicBezTo>
                  <a:pt x="10711711" y="-40429"/>
                  <a:pt x="10883976" y="34069"/>
                  <a:pt x="11301834" y="0"/>
                </a:cubicBezTo>
                <a:cubicBezTo>
                  <a:pt x="11719692" y="-34069"/>
                  <a:pt x="11450131" y="8752"/>
                  <a:pt x="11487700" y="0"/>
                </a:cubicBezTo>
                <a:cubicBezTo>
                  <a:pt x="11525269" y="-8752"/>
                  <a:pt x="11605129" y="17292"/>
                  <a:pt x="11673565" y="0"/>
                </a:cubicBezTo>
                <a:cubicBezTo>
                  <a:pt x="11742002" y="-17292"/>
                  <a:pt x="11871132" y="8712"/>
                  <a:pt x="11997331" y="0"/>
                </a:cubicBezTo>
                <a:cubicBezTo>
                  <a:pt x="12123530" y="-8712"/>
                  <a:pt x="12695387" y="75940"/>
                  <a:pt x="12872699" y="0"/>
                </a:cubicBezTo>
                <a:cubicBezTo>
                  <a:pt x="13050011" y="-75940"/>
                  <a:pt x="13057400" y="2594"/>
                  <a:pt x="13196465" y="0"/>
                </a:cubicBezTo>
                <a:cubicBezTo>
                  <a:pt x="13335530" y="-2594"/>
                  <a:pt x="13526123" y="28024"/>
                  <a:pt x="13790036" y="0"/>
                </a:cubicBezTo>
                <a:cubicBezTo>
                  <a:pt x="13796212" y="281952"/>
                  <a:pt x="13721613" y="458798"/>
                  <a:pt x="13790036" y="678010"/>
                </a:cubicBezTo>
                <a:cubicBezTo>
                  <a:pt x="13858459" y="897222"/>
                  <a:pt x="13785784" y="1119760"/>
                  <a:pt x="13790036" y="1252595"/>
                </a:cubicBezTo>
                <a:cubicBezTo>
                  <a:pt x="13794288" y="1385431"/>
                  <a:pt x="13786501" y="1530922"/>
                  <a:pt x="13790036" y="1723755"/>
                </a:cubicBezTo>
                <a:cubicBezTo>
                  <a:pt x="13793571" y="1916588"/>
                  <a:pt x="13747661" y="2008149"/>
                  <a:pt x="13790036" y="2091489"/>
                </a:cubicBezTo>
                <a:cubicBezTo>
                  <a:pt x="13832411" y="2174829"/>
                  <a:pt x="13751028" y="2279764"/>
                  <a:pt x="13790036" y="2459223"/>
                </a:cubicBezTo>
                <a:cubicBezTo>
                  <a:pt x="13829044" y="2638682"/>
                  <a:pt x="13773038" y="2903762"/>
                  <a:pt x="13790036" y="3240658"/>
                </a:cubicBezTo>
                <a:cubicBezTo>
                  <a:pt x="13807034" y="3577555"/>
                  <a:pt x="13788034" y="3454063"/>
                  <a:pt x="13790036" y="3608393"/>
                </a:cubicBezTo>
                <a:cubicBezTo>
                  <a:pt x="13792038" y="3762723"/>
                  <a:pt x="13788783" y="3815857"/>
                  <a:pt x="13790036" y="3872702"/>
                </a:cubicBezTo>
                <a:cubicBezTo>
                  <a:pt x="13791289" y="3929547"/>
                  <a:pt x="13763152" y="4149695"/>
                  <a:pt x="13790036" y="4343861"/>
                </a:cubicBezTo>
                <a:cubicBezTo>
                  <a:pt x="13816920" y="4538027"/>
                  <a:pt x="13764422" y="4480695"/>
                  <a:pt x="13790036" y="4608170"/>
                </a:cubicBezTo>
                <a:cubicBezTo>
                  <a:pt x="13815650" y="4735645"/>
                  <a:pt x="13777155" y="4882066"/>
                  <a:pt x="13790036" y="5079330"/>
                </a:cubicBezTo>
                <a:cubicBezTo>
                  <a:pt x="13802917" y="5276594"/>
                  <a:pt x="13763511" y="5391547"/>
                  <a:pt x="13790036" y="5550489"/>
                </a:cubicBezTo>
                <a:cubicBezTo>
                  <a:pt x="13816561" y="5709431"/>
                  <a:pt x="13742509" y="5919329"/>
                  <a:pt x="13790036" y="6228500"/>
                </a:cubicBezTo>
                <a:cubicBezTo>
                  <a:pt x="13837563" y="6537671"/>
                  <a:pt x="13778624" y="6681657"/>
                  <a:pt x="13790036" y="6803084"/>
                </a:cubicBezTo>
                <a:cubicBezTo>
                  <a:pt x="13801448" y="6924511"/>
                  <a:pt x="13746692" y="7241514"/>
                  <a:pt x="13790036" y="7584520"/>
                </a:cubicBezTo>
                <a:cubicBezTo>
                  <a:pt x="13833380" y="7927526"/>
                  <a:pt x="13763296" y="7887835"/>
                  <a:pt x="13790036" y="8055679"/>
                </a:cubicBezTo>
                <a:cubicBezTo>
                  <a:pt x="13816776" y="8223523"/>
                  <a:pt x="13756964" y="8329380"/>
                  <a:pt x="13790036" y="8423414"/>
                </a:cubicBezTo>
                <a:cubicBezTo>
                  <a:pt x="13823108" y="8517449"/>
                  <a:pt x="13766632" y="8677112"/>
                  <a:pt x="13790036" y="8791148"/>
                </a:cubicBezTo>
                <a:cubicBezTo>
                  <a:pt x="13813440" y="8905184"/>
                  <a:pt x="13781122" y="9245823"/>
                  <a:pt x="13790036" y="9365733"/>
                </a:cubicBezTo>
                <a:cubicBezTo>
                  <a:pt x="13798950" y="9485643"/>
                  <a:pt x="13686390" y="9961297"/>
                  <a:pt x="13790036" y="10342527"/>
                </a:cubicBezTo>
                <a:cubicBezTo>
                  <a:pt x="13601316" y="10362580"/>
                  <a:pt x="13379200" y="10323181"/>
                  <a:pt x="13190469" y="10342527"/>
                </a:cubicBezTo>
                <a:cubicBezTo>
                  <a:pt x="13001738" y="10361873"/>
                  <a:pt x="12593190" y="10303755"/>
                  <a:pt x="12315102" y="10342527"/>
                </a:cubicBezTo>
                <a:cubicBezTo>
                  <a:pt x="12037014" y="10381299"/>
                  <a:pt x="11888659" y="10276525"/>
                  <a:pt x="11577635" y="10342527"/>
                </a:cubicBezTo>
                <a:cubicBezTo>
                  <a:pt x="11266611" y="10408529"/>
                  <a:pt x="11267479" y="10311527"/>
                  <a:pt x="11115968" y="10342527"/>
                </a:cubicBezTo>
                <a:cubicBezTo>
                  <a:pt x="10964457" y="10373527"/>
                  <a:pt x="10639240" y="10280531"/>
                  <a:pt x="10378501" y="10342527"/>
                </a:cubicBezTo>
                <a:cubicBezTo>
                  <a:pt x="10117762" y="10404523"/>
                  <a:pt x="9989022" y="10279040"/>
                  <a:pt x="9641034" y="10342527"/>
                </a:cubicBezTo>
                <a:cubicBezTo>
                  <a:pt x="9293046" y="10406014"/>
                  <a:pt x="9396169" y="10326283"/>
                  <a:pt x="9179367" y="10342527"/>
                </a:cubicBezTo>
                <a:cubicBezTo>
                  <a:pt x="8962565" y="10358771"/>
                  <a:pt x="8984829" y="10337004"/>
                  <a:pt x="8855601" y="10342527"/>
                </a:cubicBezTo>
                <a:cubicBezTo>
                  <a:pt x="8726373" y="10348050"/>
                  <a:pt x="8311494" y="10311864"/>
                  <a:pt x="8118134" y="10342527"/>
                </a:cubicBezTo>
                <a:cubicBezTo>
                  <a:pt x="7924774" y="10373190"/>
                  <a:pt x="7981124" y="10329735"/>
                  <a:pt x="7932269" y="10342527"/>
                </a:cubicBezTo>
                <a:cubicBezTo>
                  <a:pt x="7883415" y="10355319"/>
                  <a:pt x="7738080" y="10337564"/>
                  <a:pt x="7608502" y="10342527"/>
                </a:cubicBezTo>
                <a:cubicBezTo>
                  <a:pt x="7478924" y="10347490"/>
                  <a:pt x="7435944" y="10340852"/>
                  <a:pt x="7284736" y="10342527"/>
                </a:cubicBezTo>
                <a:cubicBezTo>
                  <a:pt x="7133528" y="10344202"/>
                  <a:pt x="7102706" y="10334583"/>
                  <a:pt x="6960970" y="10342527"/>
                </a:cubicBezTo>
                <a:cubicBezTo>
                  <a:pt x="6819234" y="10350471"/>
                  <a:pt x="6621018" y="10337112"/>
                  <a:pt x="6361404" y="10342527"/>
                </a:cubicBezTo>
                <a:cubicBezTo>
                  <a:pt x="6101790" y="10347942"/>
                  <a:pt x="5772762" y="10295038"/>
                  <a:pt x="5623936" y="10342527"/>
                </a:cubicBezTo>
                <a:cubicBezTo>
                  <a:pt x="5475110" y="10390016"/>
                  <a:pt x="5498348" y="10324888"/>
                  <a:pt x="5438071" y="10342527"/>
                </a:cubicBezTo>
                <a:cubicBezTo>
                  <a:pt x="5377795" y="10360166"/>
                  <a:pt x="5097871" y="10299737"/>
                  <a:pt x="4976404" y="10342527"/>
                </a:cubicBezTo>
                <a:cubicBezTo>
                  <a:pt x="4854937" y="10385317"/>
                  <a:pt x="4496941" y="10307727"/>
                  <a:pt x="4238937" y="10342527"/>
                </a:cubicBezTo>
                <a:cubicBezTo>
                  <a:pt x="3980933" y="10377327"/>
                  <a:pt x="3923036" y="10284705"/>
                  <a:pt x="3639370" y="10342527"/>
                </a:cubicBezTo>
                <a:cubicBezTo>
                  <a:pt x="3355704" y="10400349"/>
                  <a:pt x="3174995" y="10275074"/>
                  <a:pt x="3039804" y="10342527"/>
                </a:cubicBezTo>
                <a:cubicBezTo>
                  <a:pt x="2904613" y="10409980"/>
                  <a:pt x="2563590" y="10275241"/>
                  <a:pt x="2440237" y="10342527"/>
                </a:cubicBezTo>
                <a:cubicBezTo>
                  <a:pt x="2316884" y="10409813"/>
                  <a:pt x="2171858" y="10309358"/>
                  <a:pt x="1978570" y="10342527"/>
                </a:cubicBezTo>
                <a:cubicBezTo>
                  <a:pt x="1785282" y="10375696"/>
                  <a:pt x="1806605" y="10337059"/>
                  <a:pt x="1654804" y="10342527"/>
                </a:cubicBezTo>
                <a:cubicBezTo>
                  <a:pt x="1503003" y="10347995"/>
                  <a:pt x="1297138" y="10299398"/>
                  <a:pt x="1193138" y="10342527"/>
                </a:cubicBezTo>
                <a:cubicBezTo>
                  <a:pt x="1089138" y="10385656"/>
                  <a:pt x="946250" y="10341345"/>
                  <a:pt x="869372" y="10342527"/>
                </a:cubicBezTo>
                <a:cubicBezTo>
                  <a:pt x="792494" y="10343709"/>
                  <a:pt x="742829" y="10323131"/>
                  <a:pt x="683506" y="10342527"/>
                </a:cubicBezTo>
                <a:cubicBezTo>
                  <a:pt x="624183" y="10361923"/>
                  <a:pt x="190529" y="10268194"/>
                  <a:pt x="0" y="10342527"/>
                </a:cubicBezTo>
                <a:cubicBezTo>
                  <a:pt x="-39799" y="10238578"/>
                  <a:pt x="29531" y="10090850"/>
                  <a:pt x="0" y="9974793"/>
                </a:cubicBezTo>
                <a:cubicBezTo>
                  <a:pt x="-29531" y="9858736"/>
                  <a:pt x="7462" y="9634974"/>
                  <a:pt x="0" y="9503633"/>
                </a:cubicBezTo>
                <a:cubicBezTo>
                  <a:pt x="-7462" y="9372292"/>
                  <a:pt x="874" y="9317806"/>
                  <a:pt x="0" y="9239324"/>
                </a:cubicBezTo>
                <a:cubicBezTo>
                  <a:pt x="-874" y="9160842"/>
                  <a:pt x="17939" y="8852749"/>
                  <a:pt x="0" y="8664739"/>
                </a:cubicBezTo>
                <a:cubicBezTo>
                  <a:pt x="-17939" y="8476729"/>
                  <a:pt x="10422" y="8304834"/>
                  <a:pt x="0" y="8193580"/>
                </a:cubicBezTo>
                <a:cubicBezTo>
                  <a:pt x="-10422" y="8082326"/>
                  <a:pt x="12381" y="8043878"/>
                  <a:pt x="0" y="7929271"/>
                </a:cubicBezTo>
                <a:cubicBezTo>
                  <a:pt x="-12381" y="7814664"/>
                  <a:pt x="31326" y="7668090"/>
                  <a:pt x="0" y="7458111"/>
                </a:cubicBezTo>
                <a:cubicBezTo>
                  <a:pt x="-31326" y="7248132"/>
                  <a:pt x="10948" y="7064599"/>
                  <a:pt x="0" y="6676676"/>
                </a:cubicBezTo>
                <a:cubicBezTo>
                  <a:pt x="-10948" y="6288753"/>
                  <a:pt x="12287" y="6508317"/>
                  <a:pt x="0" y="6412367"/>
                </a:cubicBezTo>
                <a:cubicBezTo>
                  <a:pt x="-12287" y="6316417"/>
                  <a:pt x="33898" y="6105268"/>
                  <a:pt x="0" y="5837782"/>
                </a:cubicBezTo>
                <a:cubicBezTo>
                  <a:pt x="-33898" y="5570297"/>
                  <a:pt x="41715" y="5586023"/>
                  <a:pt x="0" y="5470048"/>
                </a:cubicBezTo>
                <a:cubicBezTo>
                  <a:pt x="-41715" y="5354073"/>
                  <a:pt x="43253" y="5143237"/>
                  <a:pt x="0" y="4895463"/>
                </a:cubicBezTo>
                <a:cubicBezTo>
                  <a:pt x="-43253" y="4647689"/>
                  <a:pt x="73795" y="4467525"/>
                  <a:pt x="0" y="4217453"/>
                </a:cubicBezTo>
                <a:cubicBezTo>
                  <a:pt x="-73795" y="3967381"/>
                  <a:pt x="48945" y="3791543"/>
                  <a:pt x="0" y="3539443"/>
                </a:cubicBezTo>
                <a:cubicBezTo>
                  <a:pt x="-48945" y="3287343"/>
                  <a:pt x="70781" y="3015147"/>
                  <a:pt x="0" y="2861432"/>
                </a:cubicBezTo>
                <a:cubicBezTo>
                  <a:pt x="-70781" y="2707717"/>
                  <a:pt x="37851" y="2514246"/>
                  <a:pt x="0" y="2390273"/>
                </a:cubicBezTo>
                <a:cubicBezTo>
                  <a:pt x="-37851" y="2266300"/>
                  <a:pt x="16303" y="2156945"/>
                  <a:pt x="0" y="2022539"/>
                </a:cubicBezTo>
                <a:cubicBezTo>
                  <a:pt x="-16303" y="1888133"/>
                  <a:pt x="19376" y="1674411"/>
                  <a:pt x="0" y="1551379"/>
                </a:cubicBezTo>
                <a:cubicBezTo>
                  <a:pt x="-19376" y="1428347"/>
                  <a:pt x="21888" y="1312271"/>
                  <a:pt x="0" y="1183645"/>
                </a:cubicBezTo>
                <a:cubicBezTo>
                  <a:pt x="-21888" y="1055019"/>
                  <a:pt x="27082" y="1041522"/>
                  <a:pt x="0" y="919336"/>
                </a:cubicBezTo>
                <a:cubicBezTo>
                  <a:pt x="-27082" y="797150"/>
                  <a:pt x="74602" y="253578"/>
                  <a:pt x="0" y="0"/>
                </a:cubicBezTo>
                <a:close/>
              </a:path>
              <a:path w="13790036" h="10342527" stroke="0" extrusionOk="0">
                <a:moveTo>
                  <a:pt x="0" y="0"/>
                </a:moveTo>
                <a:cubicBezTo>
                  <a:pt x="155918" y="-24733"/>
                  <a:pt x="449236" y="38974"/>
                  <a:pt x="737467" y="0"/>
                </a:cubicBezTo>
                <a:cubicBezTo>
                  <a:pt x="1025698" y="-38974"/>
                  <a:pt x="914563" y="26348"/>
                  <a:pt x="1061233" y="0"/>
                </a:cubicBezTo>
                <a:cubicBezTo>
                  <a:pt x="1207903" y="-26348"/>
                  <a:pt x="1378304" y="55176"/>
                  <a:pt x="1660800" y="0"/>
                </a:cubicBezTo>
                <a:cubicBezTo>
                  <a:pt x="1943296" y="-55176"/>
                  <a:pt x="2109452" y="85049"/>
                  <a:pt x="2398267" y="0"/>
                </a:cubicBezTo>
                <a:cubicBezTo>
                  <a:pt x="2687082" y="-85049"/>
                  <a:pt x="2873668" y="29434"/>
                  <a:pt x="3273635" y="0"/>
                </a:cubicBezTo>
                <a:cubicBezTo>
                  <a:pt x="3673602" y="-29434"/>
                  <a:pt x="3498101" y="26604"/>
                  <a:pt x="3597401" y="0"/>
                </a:cubicBezTo>
                <a:cubicBezTo>
                  <a:pt x="3696701" y="-26604"/>
                  <a:pt x="4086643" y="85672"/>
                  <a:pt x="4334868" y="0"/>
                </a:cubicBezTo>
                <a:cubicBezTo>
                  <a:pt x="4583093" y="-85672"/>
                  <a:pt x="4577007" y="303"/>
                  <a:pt x="4658634" y="0"/>
                </a:cubicBezTo>
                <a:cubicBezTo>
                  <a:pt x="4740261" y="-303"/>
                  <a:pt x="4966636" y="48461"/>
                  <a:pt x="5120300" y="0"/>
                </a:cubicBezTo>
                <a:cubicBezTo>
                  <a:pt x="5273964" y="-48461"/>
                  <a:pt x="5297150" y="26325"/>
                  <a:pt x="5444066" y="0"/>
                </a:cubicBezTo>
                <a:cubicBezTo>
                  <a:pt x="5590982" y="-26325"/>
                  <a:pt x="5758668" y="43410"/>
                  <a:pt x="6043633" y="0"/>
                </a:cubicBezTo>
                <a:cubicBezTo>
                  <a:pt x="6328598" y="-43410"/>
                  <a:pt x="6459585" y="52217"/>
                  <a:pt x="6781100" y="0"/>
                </a:cubicBezTo>
                <a:cubicBezTo>
                  <a:pt x="7102615" y="-52217"/>
                  <a:pt x="6923338" y="21295"/>
                  <a:pt x="6966966" y="0"/>
                </a:cubicBezTo>
                <a:cubicBezTo>
                  <a:pt x="7010594" y="-21295"/>
                  <a:pt x="7481498" y="67102"/>
                  <a:pt x="7704433" y="0"/>
                </a:cubicBezTo>
                <a:cubicBezTo>
                  <a:pt x="7927368" y="-67102"/>
                  <a:pt x="8124248" y="58554"/>
                  <a:pt x="8441900" y="0"/>
                </a:cubicBezTo>
                <a:cubicBezTo>
                  <a:pt x="8759552" y="-58554"/>
                  <a:pt x="9050950" y="87711"/>
                  <a:pt x="9317268" y="0"/>
                </a:cubicBezTo>
                <a:cubicBezTo>
                  <a:pt x="9583586" y="-87711"/>
                  <a:pt x="9457963" y="9815"/>
                  <a:pt x="9503134" y="0"/>
                </a:cubicBezTo>
                <a:cubicBezTo>
                  <a:pt x="9548305" y="-9815"/>
                  <a:pt x="9961823" y="100284"/>
                  <a:pt x="10378501" y="0"/>
                </a:cubicBezTo>
                <a:cubicBezTo>
                  <a:pt x="10795179" y="-100284"/>
                  <a:pt x="10479918" y="6137"/>
                  <a:pt x="10564367" y="0"/>
                </a:cubicBezTo>
                <a:cubicBezTo>
                  <a:pt x="10648816" y="-6137"/>
                  <a:pt x="11022183" y="64646"/>
                  <a:pt x="11301834" y="0"/>
                </a:cubicBezTo>
                <a:cubicBezTo>
                  <a:pt x="11581485" y="-64646"/>
                  <a:pt x="11583539" y="31836"/>
                  <a:pt x="11763500" y="0"/>
                </a:cubicBezTo>
                <a:cubicBezTo>
                  <a:pt x="11943461" y="-31836"/>
                  <a:pt x="12273826" y="57582"/>
                  <a:pt x="12500967" y="0"/>
                </a:cubicBezTo>
                <a:cubicBezTo>
                  <a:pt x="12728108" y="-57582"/>
                  <a:pt x="12847334" y="34628"/>
                  <a:pt x="12962634" y="0"/>
                </a:cubicBezTo>
                <a:cubicBezTo>
                  <a:pt x="13077934" y="-34628"/>
                  <a:pt x="13435655" y="30594"/>
                  <a:pt x="13790036" y="0"/>
                </a:cubicBezTo>
                <a:cubicBezTo>
                  <a:pt x="13793422" y="189835"/>
                  <a:pt x="13755149" y="260789"/>
                  <a:pt x="13790036" y="471160"/>
                </a:cubicBezTo>
                <a:cubicBezTo>
                  <a:pt x="13824923" y="681531"/>
                  <a:pt x="13697793" y="893464"/>
                  <a:pt x="13790036" y="1252595"/>
                </a:cubicBezTo>
                <a:cubicBezTo>
                  <a:pt x="13882279" y="1611727"/>
                  <a:pt x="13759059" y="1434786"/>
                  <a:pt x="13790036" y="1516904"/>
                </a:cubicBezTo>
                <a:cubicBezTo>
                  <a:pt x="13821013" y="1599022"/>
                  <a:pt x="13770875" y="1662683"/>
                  <a:pt x="13790036" y="1781213"/>
                </a:cubicBezTo>
                <a:cubicBezTo>
                  <a:pt x="13809197" y="1899743"/>
                  <a:pt x="13782392" y="1942679"/>
                  <a:pt x="13790036" y="2045522"/>
                </a:cubicBezTo>
                <a:cubicBezTo>
                  <a:pt x="13797680" y="2148365"/>
                  <a:pt x="13773251" y="2550674"/>
                  <a:pt x="13790036" y="2723532"/>
                </a:cubicBezTo>
                <a:cubicBezTo>
                  <a:pt x="13806821" y="2896390"/>
                  <a:pt x="13788933" y="3020300"/>
                  <a:pt x="13790036" y="3298117"/>
                </a:cubicBezTo>
                <a:cubicBezTo>
                  <a:pt x="13791139" y="3575935"/>
                  <a:pt x="13771482" y="3818595"/>
                  <a:pt x="13790036" y="4079552"/>
                </a:cubicBezTo>
                <a:cubicBezTo>
                  <a:pt x="13808590" y="4340509"/>
                  <a:pt x="13736327" y="4391670"/>
                  <a:pt x="13790036" y="4550712"/>
                </a:cubicBezTo>
                <a:cubicBezTo>
                  <a:pt x="13843745" y="4709754"/>
                  <a:pt x="13702022" y="5015950"/>
                  <a:pt x="13790036" y="5332147"/>
                </a:cubicBezTo>
                <a:cubicBezTo>
                  <a:pt x="13878050" y="5648344"/>
                  <a:pt x="13774020" y="5527123"/>
                  <a:pt x="13790036" y="5596456"/>
                </a:cubicBezTo>
                <a:cubicBezTo>
                  <a:pt x="13806052" y="5665789"/>
                  <a:pt x="13748031" y="6038784"/>
                  <a:pt x="13790036" y="6274466"/>
                </a:cubicBezTo>
                <a:cubicBezTo>
                  <a:pt x="13832041" y="6510148"/>
                  <a:pt x="13778060" y="6425409"/>
                  <a:pt x="13790036" y="6538775"/>
                </a:cubicBezTo>
                <a:cubicBezTo>
                  <a:pt x="13802012" y="6652141"/>
                  <a:pt x="13769972" y="7027062"/>
                  <a:pt x="13790036" y="7216786"/>
                </a:cubicBezTo>
                <a:cubicBezTo>
                  <a:pt x="13810100" y="7406510"/>
                  <a:pt x="13751799" y="7729134"/>
                  <a:pt x="13790036" y="7894796"/>
                </a:cubicBezTo>
                <a:cubicBezTo>
                  <a:pt x="13828273" y="8060458"/>
                  <a:pt x="13784188" y="8211390"/>
                  <a:pt x="13790036" y="8365955"/>
                </a:cubicBezTo>
                <a:cubicBezTo>
                  <a:pt x="13795884" y="8520520"/>
                  <a:pt x="13759953" y="8575550"/>
                  <a:pt x="13790036" y="8630264"/>
                </a:cubicBezTo>
                <a:cubicBezTo>
                  <a:pt x="13820119" y="8684978"/>
                  <a:pt x="13768503" y="8889866"/>
                  <a:pt x="13790036" y="8997998"/>
                </a:cubicBezTo>
                <a:cubicBezTo>
                  <a:pt x="13811569" y="9106130"/>
                  <a:pt x="13763241" y="9361857"/>
                  <a:pt x="13790036" y="9572583"/>
                </a:cubicBezTo>
                <a:cubicBezTo>
                  <a:pt x="13816831" y="9783310"/>
                  <a:pt x="13754383" y="9957929"/>
                  <a:pt x="13790036" y="10342527"/>
                </a:cubicBezTo>
                <a:cubicBezTo>
                  <a:pt x="13504885" y="10357152"/>
                  <a:pt x="13159812" y="10337200"/>
                  <a:pt x="12914668" y="10342527"/>
                </a:cubicBezTo>
                <a:cubicBezTo>
                  <a:pt x="12669524" y="10347854"/>
                  <a:pt x="12798145" y="10320864"/>
                  <a:pt x="12728803" y="10342527"/>
                </a:cubicBezTo>
                <a:cubicBezTo>
                  <a:pt x="12659462" y="10364190"/>
                  <a:pt x="12562557" y="10320022"/>
                  <a:pt x="12405037" y="10342527"/>
                </a:cubicBezTo>
                <a:cubicBezTo>
                  <a:pt x="12247517" y="10365032"/>
                  <a:pt x="12210130" y="10324604"/>
                  <a:pt x="12081271" y="10342527"/>
                </a:cubicBezTo>
                <a:cubicBezTo>
                  <a:pt x="11952412" y="10360450"/>
                  <a:pt x="11981832" y="10332123"/>
                  <a:pt x="11895405" y="10342527"/>
                </a:cubicBezTo>
                <a:cubicBezTo>
                  <a:pt x="11808978" y="10352931"/>
                  <a:pt x="11536424" y="10294059"/>
                  <a:pt x="11433739" y="10342527"/>
                </a:cubicBezTo>
                <a:cubicBezTo>
                  <a:pt x="11331054" y="10390995"/>
                  <a:pt x="11078640" y="10338243"/>
                  <a:pt x="10972072" y="10342527"/>
                </a:cubicBezTo>
                <a:cubicBezTo>
                  <a:pt x="10865504" y="10346811"/>
                  <a:pt x="10440603" y="10325544"/>
                  <a:pt x="10096705" y="10342527"/>
                </a:cubicBezTo>
                <a:cubicBezTo>
                  <a:pt x="9752807" y="10359510"/>
                  <a:pt x="9792513" y="10300136"/>
                  <a:pt x="9497138" y="10342527"/>
                </a:cubicBezTo>
                <a:cubicBezTo>
                  <a:pt x="9201763" y="10384918"/>
                  <a:pt x="9158762" y="10305990"/>
                  <a:pt x="9035471" y="10342527"/>
                </a:cubicBezTo>
                <a:cubicBezTo>
                  <a:pt x="8912180" y="10379064"/>
                  <a:pt x="8789415" y="10307150"/>
                  <a:pt x="8573805" y="10342527"/>
                </a:cubicBezTo>
                <a:cubicBezTo>
                  <a:pt x="8358195" y="10377904"/>
                  <a:pt x="8425112" y="10342448"/>
                  <a:pt x="8387939" y="10342527"/>
                </a:cubicBezTo>
                <a:cubicBezTo>
                  <a:pt x="8350766" y="10342606"/>
                  <a:pt x="8249237" y="10331221"/>
                  <a:pt x="8202074" y="10342527"/>
                </a:cubicBezTo>
                <a:cubicBezTo>
                  <a:pt x="8154912" y="10353833"/>
                  <a:pt x="7711691" y="10299172"/>
                  <a:pt x="7326706" y="10342527"/>
                </a:cubicBezTo>
                <a:cubicBezTo>
                  <a:pt x="6941721" y="10385882"/>
                  <a:pt x="7122263" y="10321400"/>
                  <a:pt x="7002940" y="10342527"/>
                </a:cubicBezTo>
                <a:cubicBezTo>
                  <a:pt x="6883617" y="10363654"/>
                  <a:pt x="6828947" y="10304659"/>
                  <a:pt x="6679174" y="10342527"/>
                </a:cubicBezTo>
                <a:cubicBezTo>
                  <a:pt x="6529401" y="10380395"/>
                  <a:pt x="6559629" y="10336468"/>
                  <a:pt x="6493308" y="10342527"/>
                </a:cubicBezTo>
                <a:cubicBezTo>
                  <a:pt x="6426987" y="10348586"/>
                  <a:pt x="6019110" y="10336325"/>
                  <a:pt x="5893741" y="10342527"/>
                </a:cubicBezTo>
                <a:cubicBezTo>
                  <a:pt x="5768372" y="10348729"/>
                  <a:pt x="5319996" y="10299565"/>
                  <a:pt x="5018374" y="10342527"/>
                </a:cubicBezTo>
                <a:cubicBezTo>
                  <a:pt x="4716752" y="10385489"/>
                  <a:pt x="4530715" y="10306199"/>
                  <a:pt x="4143006" y="10342527"/>
                </a:cubicBezTo>
                <a:cubicBezTo>
                  <a:pt x="3755297" y="10378855"/>
                  <a:pt x="3704419" y="10328042"/>
                  <a:pt x="3543440" y="10342527"/>
                </a:cubicBezTo>
                <a:cubicBezTo>
                  <a:pt x="3382461" y="10357012"/>
                  <a:pt x="3111661" y="10295922"/>
                  <a:pt x="2943873" y="10342527"/>
                </a:cubicBezTo>
                <a:cubicBezTo>
                  <a:pt x="2776085" y="10389132"/>
                  <a:pt x="2750663" y="10317011"/>
                  <a:pt x="2620107" y="10342527"/>
                </a:cubicBezTo>
                <a:cubicBezTo>
                  <a:pt x="2489551" y="10368043"/>
                  <a:pt x="2385206" y="10312766"/>
                  <a:pt x="2296341" y="10342527"/>
                </a:cubicBezTo>
                <a:cubicBezTo>
                  <a:pt x="2207476" y="10372288"/>
                  <a:pt x="1870237" y="10316806"/>
                  <a:pt x="1696774" y="10342527"/>
                </a:cubicBezTo>
                <a:cubicBezTo>
                  <a:pt x="1523311" y="10368248"/>
                  <a:pt x="1551921" y="10332778"/>
                  <a:pt x="1510908" y="10342527"/>
                </a:cubicBezTo>
                <a:cubicBezTo>
                  <a:pt x="1469895" y="10352276"/>
                  <a:pt x="856486" y="10273744"/>
                  <a:pt x="635541" y="10342527"/>
                </a:cubicBezTo>
                <a:cubicBezTo>
                  <a:pt x="414596" y="10411310"/>
                  <a:pt x="145092" y="10331393"/>
                  <a:pt x="0" y="10342527"/>
                </a:cubicBezTo>
                <a:cubicBezTo>
                  <a:pt x="-6613" y="10115219"/>
                  <a:pt x="61742" y="10031387"/>
                  <a:pt x="0" y="9767942"/>
                </a:cubicBezTo>
                <a:cubicBezTo>
                  <a:pt x="-61742" y="9504498"/>
                  <a:pt x="34831" y="9511561"/>
                  <a:pt x="0" y="9400208"/>
                </a:cubicBezTo>
                <a:cubicBezTo>
                  <a:pt x="-34831" y="9288855"/>
                  <a:pt x="45753" y="9150746"/>
                  <a:pt x="0" y="8929048"/>
                </a:cubicBezTo>
                <a:cubicBezTo>
                  <a:pt x="-45753" y="8707350"/>
                  <a:pt x="79765" y="8530269"/>
                  <a:pt x="0" y="8251038"/>
                </a:cubicBezTo>
                <a:cubicBezTo>
                  <a:pt x="-79765" y="7971807"/>
                  <a:pt x="25351" y="7957801"/>
                  <a:pt x="0" y="7883304"/>
                </a:cubicBezTo>
                <a:cubicBezTo>
                  <a:pt x="-25351" y="7808807"/>
                  <a:pt x="2185" y="7646483"/>
                  <a:pt x="0" y="7515570"/>
                </a:cubicBezTo>
                <a:cubicBezTo>
                  <a:pt x="-2185" y="7384657"/>
                  <a:pt x="18805" y="7119173"/>
                  <a:pt x="0" y="6940985"/>
                </a:cubicBezTo>
                <a:cubicBezTo>
                  <a:pt x="-18805" y="6762798"/>
                  <a:pt x="20648" y="6765535"/>
                  <a:pt x="0" y="6676676"/>
                </a:cubicBezTo>
                <a:cubicBezTo>
                  <a:pt x="-20648" y="6587817"/>
                  <a:pt x="15394" y="6260759"/>
                  <a:pt x="0" y="5895240"/>
                </a:cubicBezTo>
                <a:cubicBezTo>
                  <a:pt x="-15394" y="5529721"/>
                  <a:pt x="29722" y="5714045"/>
                  <a:pt x="0" y="5630931"/>
                </a:cubicBezTo>
                <a:cubicBezTo>
                  <a:pt x="-29722" y="5547817"/>
                  <a:pt x="13945" y="5126539"/>
                  <a:pt x="0" y="4849496"/>
                </a:cubicBezTo>
                <a:cubicBezTo>
                  <a:pt x="-13945" y="4572453"/>
                  <a:pt x="54303" y="4595578"/>
                  <a:pt x="0" y="4378336"/>
                </a:cubicBezTo>
                <a:cubicBezTo>
                  <a:pt x="-54303" y="4161094"/>
                  <a:pt x="2164" y="4088603"/>
                  <a:pt x="0" y="3803752"/>
                </a:cubicBezTo>
                <a:cubicBezTo>
                  <a:pt x="-2164" y="3518901"/>
                  <a:pt x="28469" y="3637571"/>
                  <a:pt x="0" y="3539443"/>
                </a:cubicBezTo>
                <a:cubicBezTo>
                  <a:pt x="-28469" y="3441315"/>
                  <a:pt x="72879" y="3132864"/>
                  <a:pt x="0" y="2861432"/>
                </a:cubicBezTo>
                <a:cubicBezTo>
                  <a:pt x="-72879" y="2590000"/>
                  <a:pt x="24069" y="2664007"/>
                  <a:pt x="0" y="2597123"/>
                </a:cubicBezTo>
                <a:cubicBezTo>
                  <a:pt x="-24069" y="2530239"/>
                  <a:pt x="24325" y="2437240"/>
                  <a:pt x="0" y="2332814"/>
                </a:cubicBezTo>
                <a:cubicBezTo>
                  <a:pt x="-24325" y="2228388"/>
                  <a:pt x="1737" y="1979461"/>
                  <a:pt x="0" y="1758230"/>
                </a:cubicBezTo>
                <a:cubicBezTo>
                  <a:pt x="-1737" y="1536999"/>
                  <a:pt x="23567" y="1245565"/>
                  <a:pt x="0" y="976794"/>
                </a:cubicBezTo>
                <a:cubicBezTo>
                  <a:pt x="-23567" y="708023"/>
                  <a:pt x="8654" y="211696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bevel/>
            <a:extLst>
              <a:ext uri="{C807C97D-BFC1-408E-A445-0C87EB9F89A2}">
                <ask:lineSketchStyleProps xmlns:ask="http://schemas.microsoft.com/office/drawing/2018/sketchyshapes" sd="11870361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4199" r="-4199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96BC3B-3EB5-487E-941B-C8960B90DDF8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ca8b9c18-5e1d-46e5-9d1a-4e2a3224a5d3"/>
    <ds:schemaRef ds:uri="http://www.w3.org/XML/1998/namespace"/>
    <ds:schemaRef ds:uri="http://schemas.microsoft.com/office/2006/metadata/properties"/>
    <ds:schemaRef ds:uri="597f0e91-a424-40e7-b159-919cd36229ca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8A7F695-AE9A-4FD9-BF89-2BFCB325FA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3DDC5A-0764-4C9E-B25E-840AAA4F23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b9c18-5e1d-46e5-9d1a-4e2a3224a5d3"/>
    <ds:schemaRef ds:uri="597f0e91-a424-40e7-b159-919cd3622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882</Words>
  <Application>Microsoft Macintosh PowerPoint</Application>
  <PresentationFormat>Personnalisé</PresentationFormat>
  <Paragraphs>85</Paragraphs>
  <Slides>16</Slides>
  <Notes>5</Notes>
  <HiddenSlides>2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8" baseType="lpstr">
      <vt:lpstr>Barlow SemiCondensed Medium</vt:lpstr>
      <vt:lpstr>Aptos</vt:lpstr>
      <vt:lpstr>Arial</vt:lpstr>
      <vt:lpstr>Cup Cakes</vt:lpstr>
      <vt:lpstr>Barlow SemiCondensed Semi-Bold Italics</vt:lpstr>
      <vt:lpstr>Barlow SemiCondensed Bold</vt:lpstr>
      <vt:lpstr>Barlow SemiCondensed Semi-Bold</vt:lpstr>
      <vt:lpstr>Work Sans Bold</vt:lpstr>
      <vt:lpstr>Calibri</vt:lpstr>
      <vt:lpstr>Barlow SemiCondensed Bold Italics</vt:lpstr>
      <vt:lpstr>Barlow SemiCondensed Heavy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MILION MOMENTS</dc:title>
  <cp:lastModifiedBy>Chiara Andreazza</cp:lastModifiedBy>
  <cp:revision>8</cp:revision>
  <dcterms:created xsi:type="dcterms:W3CDTF">2006-08-16T00:00:00Z</dcterms:created>
  <dcterms:modified xsi:type="dcterms:W3CDTF">2026-04-01T05:56:32Z</dcterms:modified>
  <dc:identifier>DAGrW4MCegU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  <property fmtid="{D5CDD505-2E9C-101B-9397-08002B2CF9AE}" pid="3" name="MediaServiceImageTags">
    <vt:lpwstr/>
  </property>
</Properties>
</file>