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5"/>
  </p:notesMasterIdLst>
  <p:sldIdLst>
    <p:sldId id="368" r:id="rId2"/>
    <p:sldId id="381" r:id="rId3"/>
    <p:sldId id="798" r:id="rId4"/>
    <p:sldId id="708" r:id="rId5"/>
    <p:sldId id="788" r:id="rId6"/>
    <p:sldId id="800" r:id="rId7"/>
    <p:sldId id="799" r:id="rId8"/>
    <p:sldId id="277" r:id="rId9"/>
    <p:sldId id="805" r:id="rId10"/>
    <p:sldId id="807" r:id="rId11"/>
    <p:sldId id="808" r:id="rId12"/>
    <p:sldId id="710" r:id="rId13"/>
    <p:sldId id="790" r:id="rId14"/>
    <p:sldId id="707" r:id="rId15"/>
    <p:sldId id="791" r:id="rId16"/>
    <p:sldId id="792" r:id="rId17"/>
    <p:sldId id="793" r:id="rId18"/>
    <p:sldId id="794" r:id="rId19"/>
    <p:sldId id="795" r:id="rId20"/>
    <p:sldId id="273" r:id="rId21"/>
    <p:sldId id="804" r:id="rId22"/>
    <p:sldId id="797" r:id="rId23"/>
    <p:sldId id="802" r:id="rId24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C141664-6711-4262-BB1C-20F0E895ED3E}">
          <p14:sldIdLst>
            <p14:sldId id="368"/>
            <p14:sldId id="381"/>
            <p14:sldId id="798"/>
            <p14:sldId id="708"/>
            <p14:sldId id="788"/>
            <p14:sldId id="800"/>
            <p14:sldId id="799"/>
            <p14:sldId id="277"/>
            <p14:sldId id="805"/>
            <p14:sldId id="807"/>
            <p14:sldId id="808"/>
            <p14:sldId id="710"/>
            <p14:sldId id="790"/>
            <p14:sldId id="707"/>
            <p14:sldId id="791"/>
            <p14:sldId id="792"/>
            <p14:sldId id="793"/>
            <p14:sldId id="794"/>
            <p14:sldId id="795"/>
            <p14:sldId id="273"/>
            <p14:sldId id="804"/>
            <p14:sldId id="797"/>
            <p14:sldId id="802"/>
          </p14:sldIdLst>
        </p14:section>
        <p14:section name="Section sans titre" id="{45282B7A-5ED2-4EE1-AA66-907E6F5EA48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9427" autoAdjust="0"/>
  </p:normalViewPr>
  <p:slideViewPr>
    <p:cSldViewPr>
      <p:cViewPr varScale="1">
        <p:scale>
          <a:sx n="48" d="100"/>
          <a:sy n="48" d="100"/>
        </p:scale>
        <p:origin x="2458" y="8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B025C-2188-4C78-92EE-5FC5F64CAA58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E678-BEE7-4707-8A33-7EE4F4EC63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98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coburbia.com.au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Avec un point d’interrogation…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E678-BEE7-4707-8A33-7EE4F4EC63B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32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Bordreuil</a:t>
            </a:r>
            <a:r>
              <a:rPr lang="fr-FR" baseline="0" dirty="0"/>
              <a:t> et plan de campagne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C9B1D-FA91-44F1-8D91-06E9FDE6CF0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25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E678-BEE7-4707-8A33-7EE4F4EC63B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921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0EF8A-233B-460E-B618-A2BE491792D2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4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hlinkClick r:id="rId3"/>
              </a:rPr>
              <a:t>Ecoburbia</a:t>
            </a:r>
            <a:r>
              <a:rPr lang="en-US" dirty="0">
                <a:hlinkClick r:id="rId3"/>
              </a:rPr>
              <a:t> Sustainable Living - Inspire | Educate | Celebrate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E678-BEE7-4707-8A33-7EE4F4EC63B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8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E678-BEE7-4707-8A33-7EE4F4EC63B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28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/>
              <a:t>Marché de niche ?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5:notes"/>
          <p:cNvSpPr txBox="1">
            <a:spLocks noGrp="1"/>
          </p:cNvSpPr>
          <p:nvPr>
            <p:ph type="sldNum" idx="12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E678-BEE7-4707-8A33-7EE4F4EC63B0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153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E678-BEE7-4707-8A33-7EE4F4EC63B0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56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76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6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93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21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05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45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97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15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72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6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63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AABFB-41F3-4B8B-8904-F61B9518F017}" type="datetimeFigureOut">
              <a:rPr lang="fr-FR" smtClean="0"/>
              <a:pPr/>
              <a:t>19/10/2025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F1BE0-8E50-4766-9F00-D56BC640984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04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coburbia.com.a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AE6C32-69D2-13C4-E7F9-4B7551A17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00" y="943325"/>
            <a:ext cx="9001000" cy="2160239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France pavillonnaire,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modèle caduc ou modèle d’avenir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AA9D79-5F2A-4B3F-3763-F201026AA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596" y="3757540"/>
            <a:ext cx="6872808" cy="1567182"/>
          </a:xfrm>
        </p:spPr>
        <p:txBody>
          <a:bodyPr>
            <a:normAutofit fontScale="85000" lnSpcReduction="20000"/>
          </a:bodyPr>
          <a:lstStyle/>
          <a:p>
            <a:r>
              <a:rPr lang="fr-FR" sz="2800" i="1" dirty="0"/>
              <a:t>IHEDATE – Métropole de Lyon</a:t>
            </a:r>
          </a:p>
          <a:p>
            <a:r>
              <a:rPr lang="fr-FR" sz="2800" i="1" dirty="0"/>
              <a:t>17 octobre 2025</a:t>
            </a:r>
          </a:p>
          <a:p>
            <a:endParaRPr lang="fr-FR" sz="2800" i="1" dirty="0"/>
          </a:p>
          <a:p>
            <a:r>
              <a:rPr lang="fr-FR" sz="2800" i="1" dirty="0"/>
              <a:t>Eric Charmes (ENTPE, EVS)</a:t>
            </a:r>
          </a:p>
        </p:txBody>
      </p:sp>
    </p:spTree>
    <p:extLst>
      <p:ext uri="{BB962C8B-B14F-4D97-AF65-F5344CB8AC3E}">
        <p14:creationId xmlns:p14="http://schemas.microsoft.com/office/powerpoint/2010/main" val="73465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66460C-8E74-50C3-C536-1B55BAA57D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11" y="0"/>
            <a:ext cx="50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FCD7A0-94A4-F716-5C60-B023B404B0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37" y="0"/>
            <a:ext cx="518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8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9EC31-C0A4-79E2-889C-DB45C32F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09333A-B7F6-EB50-0851-C8E388DA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4D5C27-3D2B-4C83-B845-6719AF1157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64" y="0"/>
            <a:ext cx="5213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7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C53A38-B4AE-4F6F-8DCF-BC882843CA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948"/>
            <a:ext cx="9144000" cy="60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9EC31-C0A4-79E2-889C-DB45C32F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hlinkClick r:id="rId3"/>
            <a:extLst>
              <a:ext uri="{FF2B5EF4-FFF2-40B4-BE49-F238E27FC236}">
                <a16:creationId xmlns:a16="http://schemas.microsoft.com/office/drawing/2014/main" id="{30D30AE4-A069-4673-AD7E-9409681A6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872"/>
            <a:ext cx="9144000" cy="51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36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820731-39AD-4C65-A777-BCE3CC28AEA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" y="404664"/>
            <a:ext cx="9104209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791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E82ABB-AD92-43B2-9BD6-9F96877FBAF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3" y="476672"/>
            <a:ext cx="9119287" cy="592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6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6FC50D0-C649-4D39-9A98-400572EB127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20" y="404664"/>
            <a:ext cx="919617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6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5C2502-4B79-480A-9B84-0A434E9C96D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4664"/>
            <a:ext cx="914711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4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329D51-0606-4CCD-8193-B2A03F59C4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02" y="0"/>
            <a:ext cx="8223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9162776" cy="3436041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810458" cy="3436041"/>
          </a:xfrm>
          <a:prstGeom prst="rect">
            <a:avLst/>
          </a:prstGeom>
        </p:spPr>
      </p:pic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1BBBE9B6-10D1-7ACF-8B01-E05FA632E6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456" y="0"/>
            <a:ext cx="3096344" cy="40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5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3634" y="-40779"/>
            <a:ext cx="5800194" cy="692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504" y="851"/>
            <a:ext cx="4338008" cy="692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3F100D-B379-B380-947F-E0FE53CC9C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86"/>
            <a:ext cx="9144000" cy="62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14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9EC31-C0A4-79E2-889C-DB45C32F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09333A-B7F6-EB50-0851-C8E388DA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C7FFBF-6F45-4737-BA71-2F4BDCECCF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0"/>
            <a:ext cx="5213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21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19F742-6057-F716-8B6A-0EE7F29695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64" y="237177"/>
            <a:ext cx="8663271" cy="66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5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D5F351-A59B-E12F-D22E-C7B54EFF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ouverture fascicule">
            <a:extLst>
              <a:ext uri="{FF2B5EF4-FFF2-40B4-BE49-F238E27FC236}">
                <a16:creationId xmlns:a16="http://schemas.microsoft.com/office/drawing/2014/main" id="{149B172D-7584-5502-91C5-4575DEB5D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4968552" cy="685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0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9EC31-C0A4-79E2-889C-DB45C32F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09333A-B7F6-EB50-0851-C8E388DA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E934D3-4B27-45EC-9B2E-8A4E15C367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413" y="0"/>
            <a:ext cx="8229600" cy="68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6353265-88F1-64F1-8744-D38602E33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2696"/>
            <a:ext cx="3942275" cy="22322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E09479-47C6-55AC-51BF-0D5BD8C4A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7" y="5349"/>
            <a:ext cx="6228184" cy="68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E4C981-07B6-4582-2923-ABB56D753C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60242"/>
            <a:ext cx="2616185" cy="52463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F349F6-654D-BCB3-996B-42F98BADBE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37" t="-510"/>
          <a:stretch>
            <a:fillRect/>
          </a:stretch>
        </p:blipFill>
        <p:spPr>
          <a:xfrm>
            <a:off x="2892226" y="-32122"/>
            <a:ext cx="5209106" cy="38913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396836-74F7-D835-AB6D-BB94B6EC33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-17136"/>
            <a:ext cx="1197282" cy="38913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A0CE3E-826C-ABD5-70D1-B526B95411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340" y="3991726"/>
            <a:ext cx="6786326" cy="28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176CDC-DB56-53D4-D8AD-0E4CCE1A05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899"/>
            <a:ext cx="9144000" cy="56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8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6356" cy="2852936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08162" y="2852936"/>
            <a:ext cx="692767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1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8A499-EC54-4E4A-BDE1-CAF3CFAB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98622-CB93-44CD-9E1E-EAF661F83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163C22-759E-4FF3-AD78-7D028060CB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8632"/>
            <a:ext cx="9252520" cy="50349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16E959-AB6F-486D-A25E-0B9403B97E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248" y="5013434"/>
            <a:ext cx="9236248" cy="18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798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rille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D66C3B79-BB8B-4AB2-93BB-F5C940FCAAC0}"/>
</file>

<file path=customXml/itemProps2.xml><?xml version="1.0" encoding="utf-8"?>
<ds:datastoreItem xmlns:ds="http://schemas.openxmlformats.org/officeDocument/2006/customXml" ds:itemID="{902A209E-10A6-4813-AAD4-E57EBD20F51D}"/>
</file>

<file path=customXml/itemProps3.xml><?xml version="1.0" encoding="utf-8"?>
<ds:datastoreItem xmlns:ds="http://schemas.openxmlformats.org/officeDocument/2006/customXml" ds:itemID="{2DB159E7-DEB5-4213-9703-EDCF3A7D991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Affichage à l'écran (4:3)</PresentationFormat>
  <Paragraphs>18</Paragraphs>
  <Slides>23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Calibri</vt:lpstr>
      <vt:lpstr>Thème Office</vt:lpstr>
      <vt:lpstr>La France pavillonnaire,  modèle caduc ou modèle d’avenir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E.N.T.P.E.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CHARMES eric</dc:creator>
  <cp:lastModifiedBy>relecteur a</cp:lastModifiedBy>
  <cp:revision>166</cp:revision>
  <cp:lastPrinted>2013-03-25T14:18:49Z</cp:lastPrinted>
  <dcterms:created xsi:type="dcterms:W3CDTF">2012-09-24T14:50:57Z</dcterms:created>
  <dcterms:modified xsi:type="dcterms:W3CDTF">2025-10-19T11:21:47Z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