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9" r:id="rId3"/>
    <p:sldId id="328" r:id="rId4"/>
    <p:sldId id="303" r:id="rId5"/>
    <p:sldId id="329" r:id="rId6"/>
    <p:sldId id="330" r:id="rId7"/>
    <p:sldId id="339" r:id="rId8"/>
    <p:sldId id="341" r:id="rId9"/>
    <p:sldId id="342" r:id="rId10"/>
    <p:sldId id="343" r:id="rId11"/>
    <p:sldId id="331" r:id="rId12"/>
    <p:sldId id="340" r:id="rId13"/>
    <p:sldId id="332" r:id="rId14"/>
    <p:sldId id="334" r:id="rId15"/>
    <p:sldId id="335" r:id="rId16"/>
    <p:sldId id="336" r:id="rId17"/>
    <p:sldId id="338" r:id="rId18"/>
    <p:sldId id="337" r:id="rId19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155480"/>
    <a:srgbClr val="006699"/>
    <a:srgbClr val="003399"/>
    <a:srgbClr val="3366FF"/>
    <a:srgbClr val="990033"/>
    <a:srgbClr val="CC0099"/>
    <a:srgbClr val="FF66CC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>
        <p:scale>
          <a:sx n="90" d="100"/>
          <a:sy n="90" d="100"/>
        </p:scale>
        <p:origin x="82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08" y="-78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03" cy="49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1648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398" y="1"/>
            <a:ext cx="2946102" cy="49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1648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743"/>
            <a:ext cx="2946103" cy="4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1648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398" y="9409743"/>
            <a:ext cx="2946102" cy="4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1648">
              <a:defRPr/>
            </a:lvl1pPr>
          </a:lstStyle>
          <a:p>
            <a:pPr>
              <a:defRPr/>
            </a:pPr>
            <a:fld id="{E4A6B11D-1589-4231-91E6-0582189E1FF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6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03" cy="49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1648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98" y="1"/>
            <a:ext cx="2946102" cy="49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1648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112" y="4705671"/>
            <a:ext cx="4980279" cy="445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743"/>
            <a:ext cx="2946103" cy="4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1648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98" y="9409743"/>
            <a:ext cx="2946102" cy="49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1648">
              <a:defRPr b="0">
                <a:latin typeface="Times New Roman" pitchFamily="18" charset="0"/>
              </a:defRPr>
            </a:lvl1pPr>
          </a:lstStyle>
          <a:p>
            <a:pPr>
              <a:defRPr/>
            </a:pPr>
            <a:fld id="{6D889C6B-5EFB-4D29-B16E-8ED5C87758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42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648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8511" indent="-287889" defTabSz="911648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51556" indent="-230311" defTabSz="911648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12178" indent="-230311" defTabSz="911648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72800" indent="-230311" defTabSz="911648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33423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94045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54668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15289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F19457-5B5E-4922-9E18-5A4B036AC102}" type="slidenum">
              <a:rPr lang="fr-FR" b="0" smtClean="0">
                <a:latin typeface="Times New Roman" pitchFamily="18" charset="0"/>
              </a:rPr>
              <a:pPr/>
              <a:t>1</a:t>
            </a:fld>
            <a:endParaRPr lang="fr-FR" b="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9177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109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9711" indent="-288350" defTabSz="913109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53401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1476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7612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3748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9884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6020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2156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34BDF5-B6CD-4A67-93DF-D680730089FF}" type="slidenum">
              <a:rPr lang="fr-FR" b="0" smtClean="0">
                <a:latin typeface="Times New Roman" pitchFamily="18" charset="0"/>
              </a:rPr>
              <a:pPr/>
              <a:t>8</a:t>
            </a:fld>
            <a:endParaRPr lang="fr-FR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8028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109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9711" indent="-288350" defTabSz="913109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53401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1476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7612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3748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9884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6020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2156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34BDF5-B6CD-4A67-93DF-D680730089FF}" type="slidenum">
              <a:rPr lang="fr-FR" b="0" smtClean="0">
                <a:latin typeface="Times New Roman" pitchFamily="18" charset="0"/>
              </a:rPr>
              <a:pPr/>
              <a:t>9</a:t>
            </a:fld>
            <a:endParaRPr lang="fr-FR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2506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109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9711" indent="-288350" defTabSz="913109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53401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1476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7612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3748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9884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6020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2156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34BDF5-B6CD-4A67-93DF-D680730089FF}" type="slidenum">
              <a:rPr lang="fr-FR" b="0" smtClean="0">
                <a:latin typeface="Times New Roman" pitchFamily="18" charset="0"/>
              </a:rPr>
              <a:pPr/>
              <a:t>10</a:t>
            </a:fld>
            <a:endParaRPr lang="fr-FR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04228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109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9711" indent="-288350" defTabSz="913109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53401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1476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76122" indent="-230680" defTabSz="913109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3748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98843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6020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21564" indent="-230680" defTabSz="913109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34BDF5-B6CD-4A67-93DF-D680730089FF}" type="slidenum">
              <a:rPr lang="fr-FR" b="0" smtClean="0">
                <a:latin typeface="Times New Roman" pitchFamily="18" charset="0"/>
              </a:rPr>
              <a:pPr/>
              <a:t>12</a:t>
            </a:fld>
            <a:endParaRPr lang="fr-FR" b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9499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648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8511" indent="-287889" defTabSz="911648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51556" indent="-230311" defTabSz="911648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12178" indent="-230311" defTabSz="911648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72800" indent="-230311" defTabSz="911648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33423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94045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54668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915289" indent="-230311" defTabSz="91164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0C6C60-73BD-45B3-88EA-D27965BF37B5}" type="slidenum">
              <a:rPr lang="fr-FR" b="0" smtClean="0">
                <a:latin typeface="Times New Roman" pitchFamily="18" charset="0"/>
              </a:rPr>
              <a:pPr/>
              <a:t>18</a:t>
            </a:fld>
            <a:endParaRPr lang="fr-FR" b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5674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FF7BB-AE66-4FFE-B278-ED685A8A79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78FE-F01F-43CE-AD46-91AC6EF59A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3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2FAF-210C-4F7E-91A9-B86A998512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2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92449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476480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43608" y="6597352"/>
            <a:ext cx="7673480" cy="26064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5318251" y="6605439"/>
            <a:ext cx="3398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FR" sz="1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Ph. WIESER / </a:t>
            </a:r>
            <a:r>
              <a:rPr lang="fr-FR" sz="1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EPFL-IML, 2020</a:t>
            </a:r>
            <a:endParaRPr lang="fr-FR" sz="1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 userDrawn="1"/>
        </p:nvSpPr>
        <p:spPr bwMode="auto">
          <a:xfrm>
            <a:off x="1043608" y="6605439"/>
            <a:ext cx="49279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IML International Institute for the Management of Logistics and Supply Chain / EPFL</a:t>
            </a:r>
            <a:endParaRPr lang="fr-CH" sz="1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54615" y="6597413"/>
            <a:ext cx="389413" cy="26064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space réservé du numéro de diapositive 3"/>
          <p:cNvSpPr txBox="1">
            <a:spLocks/>
          </p:cNvSpPr>
          <p:nvPr userDrawn="1"/>
        </p:nvSpPr>
        <p:spPr>
          <a:xfrm>
            <a:off x="8785761" y="6605439"/>
            <a:ext cx="32712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DABE644-4B3E-4A53-A40D-978A63AAE3CC}" type="slidenum">
              <a:rPr lang="fr-CH" sz="10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‹N°›</a:t>
            </a:fld>
            <a:endParaRPr lang="fr-CH" sz="1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191" y="6591702"/>
            <a:ext cx="395404" cy="2706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5324" y="6581456"/>
            <a:ext cx="673060" cy="2912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  <p:sldLayoutId id="21474836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eg"/><Relationship Id="rId3" Type="http://schemas.openxmlformats.org/officeDocument/2006/relationships/image" Target="../media/image81.png"/><Relationship Id="rId7" Type="http://schemas.openxmlformats.org/officeDocument/2006/relationships/hyperlink" Target="http://www.poste.ch/SiteOnLine/FR/Accueil/1,1727,3206,00.html" TargetMode="External"/><Relationship Id="rId12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2.png"/><Relationship Id="rId11" Type="http://schemas.openxmlformats.org/officeDocument/2006/relationships/image" Target="../media/image86.jpe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oleObject" Target="../embeddings/oleObject8.bin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2.jpeg"/><Relationship Id="rId3" Type="http://schemas.openxmlformats.org/officeDocument/2006/relationships/image" Target="../media/image5.jpeg"/><Relationship Id="rId21" Type="http://schemas.openxmlformats.org/officeDocument/2006/relationships/image" Target="../media/image29.png"/><Relationship Id="rId7" Type="http://schemas.openxmlformats.org/officeDocument/2006/relationships/image" Target="../media/image19.jpeg"/><Relationship Id="rId12" Type="http://schemas.openxmlformats.org/officeDocument/2006/relationships/image" Target="../media/image20.gif"/><Relationship Id="rId17" Type="http://schemas.openxmlformats.org/officeDocument/2006/relationships/image" Target="../media/image25.pn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image" Target="../media/image15.png"/><Relationship Id="rId24" Type="http://schemas.openxmlformats.org/officeDocument/2006/relationships/hyperlink" Target="http://www.google.ch/url?sa=i&amp;rct=j&amp;q=soci%C3%A9t%C3%A9+suisse+de+chronom%C3%A9trie+logo&amp;source=images&amp;cd=&amp;cad=rja&amp;docid=hmzdFzAGvfvXhM&amp;tbnid=dDTm1OxRJZtaKM:&amp;ved=0CAUQjRw&amp;url=http://journal.hautehorlogerie.org/fr/news/news/le-grand-prix-dhorlogerie-de-geneve-decerne-le-prix-special-du-jury-2012-a-la-societe-suisse-de-chronometrie-3957/&amp;ei=SdKUUaPRNoeEOI-1gOgC&amp;bvm=bv.46471029,d.Yms&amp;psig=AFQjCNFZnZiSfKndFWcx7PL3yIhrfhnbUw&amp;ust=1368793972542397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3.jpeg"/><Relationship Id="rId23" Type="http://schemas.openxmlformats.org/officeDocument/2006/relationships/image" Target="../media/image30.jpeg"/><Relationship Id="rId28" Type="http://schemas.openxmlformats.org/officeDocument/2006/relationships/image" Target="../media/image2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7.jpeg"/><Relationship Id="rId4" Type="http://schemas.openxmlformats.org/officeDocument/2006/relationships/image" Target="../media/image16.jpeg"/><Relationship Id="rId9" Type="http://schemas.openxmlformats.org/officeDocument/2006/relationships/image" Target="../media/image14.png"/><Relationship Id="rId14" Type="http://schemas.openxmlformats.org/officeDocument/2006/relationships/image" Target="../media/image22.jpeg"/><Relationship Id="rId22" Type="http://schemas.openxmlformats.org/officeDocument/2006/relationships/hyperlink" Target="http://www.google.ch/url?sa=i&amp;rct=j&amp;q=cvci&amp;source=images&amp;cd=&amp;cad=rja&amp;docid=qjw4CVPD2j8ayM&amp;tbnid=f0UNPVcx_qDa6M:&amp;ved=0CAUQjRw&amp;url=http://www.b2match.net/fafs2010/index.php?file=partners.html&amp;ei=1dCUUZWwM4HePczogagF&amp;bvm=bv.46471029,d.Yms&amp;psig=AFQjCNEDlXJCpeG6VQytrQ8TQMq5a-ZzWw&amp;ust=1368793676857750" TargetMode="External"/><Relationship Id="rId27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6.jpeg"/><Relationship Id="rId26" Type="http://schemas.openxmlformats.org/officeDocument/2006/relationships/image" Target="../media/image52.jpeg"/><Relationship Id="rId39" Type="http://schemas.openxmlformats.org/officeDocument/2006/relationships/hyperlink" Target="http://www.google.ch/url?sa=i&amp;source=imgres&amp;cd=&amp;cad=rja&amp;uact=8&amp;ved=0ahUKEwjh5Z6n58LJAhUBxxoKHUqSCrAQjRwICTAA&amp;url=http://www.syngenta.com/global/corporate/en/news-center/image-gallery/Pages/flags-and-logos.aspx&amp;psig=AFQjCNHQ2B7TOMUteAr0LIv8Iu9p3sXnAg&amp;ust=1449339176113491" TargetMode="External"/><Relationship Id="rId21" Type="http://schemas.openxmlformats.org/officeDocument/2006/relationships/image" Target="../media/image47.jpeg"/><Relationship Id="rId34" Type="http://schemas.openxmlformats.org/officeDocument/2006/relationships/image" Target="../media/image60.jpeg"/><Relationship Id="rId42" Type="http://schemas.openxmlformats.org/officeDocument/2006/relationships/image" Target="../media/image66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4.png"/><Relationship Id="rId29" Type="http://schemas.openxmlformats.org/officeDocument/2006/relationships/image" Target="../media/image55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50.jpeg"/><Relationship Id="rId32" Type="http://schemas.openxmlformats.org/officeDocument/2006/relationships/image" Target="../media/image58.jpeg"/><Relationship Id="rId37" Type="http://schemas.openxmlformats.org/officeDocument/2006/relationships/image" Target="../media/image63.jpeg"/><Relationship Id="rId40" Type="http://schemas.openxmlformats.org/officeDocument/2006/relationships/image" Target="../media/image65.jpeg"/><Relationship Id="rId45" Type="http://schemas.openxmlformats.org/officeDocument/2006/relationships/image" Target="../media/image69.jpeg"/><Relationship Id="rId5" Type="http://schemas.openxmlformats.org/officeDocument/2006/relationships/image" Target="../media/image39.jpeg"/><Relationship Id="rId15" Type="http://schemas.openxmlformats.org/officeDocument/2006/relationships/image" Target="../media/image35.pn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36" Type="http://schemas.openxmlformats.org/officeDocument/2006/relationships/image" Target="../media/image62.jpeg"/><Relationship Id="rId10" Type="http://schemas.openxmlformats.org/officeDocument/2006/relationships/image" Target="../media/image42.png"/><Relationship Id="rId19" Type="http://schemas.openxmlformats.org/officeDocument/2006/relationships/oleObject" Target="../embeddings/oleObject6.bin"/><Relationship Id="rId31" Type="http://schemas.openxmlformats.org/officeDocument/2006/relationships/image" Target="../media/image57.png"/><Relationship Id="rId44" Type="http://schemas.openxmlformats.org/officeDocument/2006/relationships/image" Target="../media/image68.png"/><Relationship Id="rId4" Type="http://schemas.openxmlformats.org/officeDocument/2006/relationships/image" Target="../media/image38.png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48.png"/><Relationship Id="rId27" Type="http://schemas.openxmlformats.org/officeDocument/2006/relationships/image" Target="../media/image53.jpeg"/><Relationship Id="rId30" Type="http://schemas.openxmlformats.org/officeDocument/2006/relationships/image" Target="../media/image56.jpeg"/><Relationship Id="rId35" Type="http://schemas.openxmlformats.org/officeDocument/2006/relationships/image" Target="../media/image61.jpeg"/><Relationship Id="rId43" Type="http://schemas.openxmlformats.org/officeDocument/2006/relationships/image" Target="../media/image67.jpeg"/><Relationship Id="rId8" Type="http://schemas.openxmlformats.org/officeDocument/2006/relationships/oleObject" Target="../embeddings/oleObject3.bin"/><Relationship Id="rId3" Type="http://schemas.openxmlformats.org/officeDocument/2006/relationships/image" Target="../media/image37.png"/><Relationship Id="rId12" Type="http://schemas.openxmlformats.org/officeDocument/2006/relationships/image" Target="../media/image34.png"/><Relationship Id="rId17" Type="http://schemas.openxmlformats.org/officeDocument/2006/relationships/image" Target="../media/image45.jpeg"/><Relationship Id="rId25" Type="http://schemas.openxmlformats.org/officeDocument/2006/relationships/image" Target="../media/image51.jpeg"/><Relationship Id="rId33" Type="http://schemas.openxmlformats.org/officeDocument/2006/relationships/image" Target="../media/image59.jpeg"/><Relationship Id="rId38" Type="http://schemas.openxmlformats.org/officeDocument/2006/relationships/image" Target="../media/image64.jpeg"/><Relationship Id="rId20" Type="http://schemas.openxmlformats.org/officeDocument/2006/relationships/image" Target="../media/image36.png"/><Relationship Id="rId41" Type="http://schemas.openxmlformats.org/officeDocument/2006/relationships/hyperlink" Target="http://www.merck.ch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EE7DAE6-B7B0-4770-A33C-2BEFC66A4279}" type="slidenum">
              <a:rPr lang="fr-FR" sz="1000" b="0" smtClean="0"/>
              <a:pPr/>
              <a:t>1</a:t>
            </a:fld>
            <a:endParaRPr lang="fr-FR" sz="1000" b="0" smtClean="0"/>
          </a:p>
        </p:txBody>
      </p:sp>
      <p:sp>
        <p:nvSpPr>
          <p:cNvPr id="2058" name="Text Box 457"/>
          <p:cNvSpPr txBox="1">
            <a:spLocks noChangeArrowheads="1"/>
          </p:cNvSpPr>
          <p:nvPr/>
        </p:nvSpPr>
        <p:spPr bwMode="auto">
          <a:xfrm>
            <a:off x="2699793" y="5150396"/>
            <a:ext cx="1744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>
                <a:solidFill>
                  <a:schemeClr val="bg2"/>
                </a:solidFill>
              </a:rPr>
              <a:t>Prof. Ph. Wieser</a:t>
            </a:r>
          </a:p>
          <a:p>
            <a:r>
              <a:rPr lang="fr-CH" dirty="0" smtClean="0">
                <a:solidFill>
                  <a:schemeClr val="bg2"/>
                </a:solidFill>
              </a:rPr>
              <a:t>President of IML</a:t>
            </a:r>
            <a:endParaRPr lang="fr-CH" dirty="0">
              <a:solidFill>
                <a:schemeClr val="bg2"/>
              </a:solidFill>
            </a:endParaRPr>
          </a:p>
        </p:txBody>
      </p:sp>
      <p:sp>
        <p:nvSpPr>
          <p:cNvPr id="2059" name="Rectangle 458"/>
          <p:cNvSpPr>
            <a:spLocks noChangeArrowheads="1"/>
          </p:cNvSpPr>
          <p:nvPr/>
        </p:nvSpPr>
        <p:spPr bwMode="auto">
          <a:xfrm>
            <a:off x="0" y="6381329"/>
            <a:ext cx="9144000" cy="4766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fr-CH"/>
          </a:p>
        </p:txBody>
      </p:sp>
      <p:pic>
        <p:nvPicPr>
          <p:cNvPr id="2060" name="Picture 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609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Text Box 471"/>
          <p:cNvSpPr txBox="1">
            <a:spLocks noChangeArrowheads="1"/>
          </p:cNvSpPr>
          <p:nvPr/>
        </p:nvSpPr>
        <p:spPr bwMode="auto">
          <a:xfrm>
            <a:off x="8623300" y="6583363"/>
            <a:ext cx="524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dirty="0" smtClean="0">
                <a:solidFill>
                  <a:schemeClr val="bg2"/>
                </a:solidFill>
              </a:rPr>
              <a:t>2020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78" y="3066380"/>
            <a:ext cx="1008005" cy="13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07" y="4511009"/>
            <a:ext cx="1440160" cy="43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9793" y="122930"/>
            <a:ext cx="6336704" cy="1207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22914" y="1019414"/>
            <a:ext cx="1191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0" dirty="0">
                <a:solidFill>
                  <a:srgbClr val="002060"/>
                </a:solidFill>
                <a:latin typeface="Calibri" panose="020F0502020204030204" pitchFamily="34" charset="0"/>
              </a:rPr>
              <a:t>Lausanne - Paris</a:t>
            </a:r>
            <a:endParaRPr lang="en-GB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99793" y="5682208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fr-CH" sz="540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813086" y="1598065"/>
            <a:ext cx="1913717" cy="1292242"/>
            <a:chOff x="6946900" y="1626847"/>
            <a:chExt cx="1913717" cy="129224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535A482-EC85-1C41-A1E4-7882A0E3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46900" y="1626847"/>
              <a:ext cx="1913717" cy="828232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/>
          </p:nvGrpSpPr>
          <p:grpSpPr>
            <a:xfrm>
              <a:off x="7139580" y="2357016"/>
              <a:ext cx="1038708" cy="562073"/>
              <a:chOff x="7537769" y="2213220"/>
              <a:chExt cx="678920" cy="367382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F3A61A89-D1E3-8A40-82D6-9A86AEBFAF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655146" y="2213220"/>
                <a:ext cx="561543" cy="36738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5BFF46-A721-4641-AD59-B3251C9D9E0D}"/>
                  </a:ext>
                </a:extLst>
              </p:cNvPr>
              <p:cNvSpPr/>
              <p:nvPr userDrawn="1"/>
            </p:nvSpPr>
            <p:spPr>
              <a:xfrm rot="16200000">
                <a:off x="7544800" y="2225379"/>
                <a:ext cx="45719" cy="5978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/>
              </a:p>
            </p:txBody>
          </p:sp>
        </p:grp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6377" y="3607497"/>
            <a:ext cx="1272540" cy="156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224"/>
          <p:cNvSpPr txBox="1">
            <a:spLocks noChangeArrowheads="1"/>
          </p:cNvSpPr>
          <p:nvPr/>
        </p:nvSpPr>
        <p:spPr bwMode="auto">
          <a:xfrm>
            <a:off x="87313" y="304800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Activities</a:t>
            </a:r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1116013" y="304800"/>
            <a:ext cx="38876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Education Program CAS : HSCM</a:t>
            </a:r>
            <a:endParaRPr lang="fr-CH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3337560" cy="5006340"/>
          </a:xfrm>
          <a:prstGeom prst="rect">
            <a:avLst/>
          </a:prstGeom>
          <a:effectLst>
            <a:outerShdw blurRad="3175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060848"/>
            <a:ext cx="4732020" cy="3398520"/>
          </a:xfrm>
          <a:prstGeom prst="rect">
            <a:avLst/>
          </a:prstGeom>
          <a:effectLst>
            <a:outerShdw blurRad="3175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10698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49"/>
          <p:cNvSpPr txBox="1">
            <a:spLocks noChangeArrowheads="1"/>
          </p:cNvSpPr>
          <p:nvPr/>
        </p:nvSpPr>
        <p:spPr bwMode="auto">
          <a:xfrm>
            <a:off x="87313" y="352425"/>
            <a:ext cx="4889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>
                <a:solidFill>
                  <a:schemeClr val="bg2"/>
                </a:solidFill>
              </a:rPr>
              <a:t>Students IML: </a:t>
            </a:r>
            <a:r>
              <a:rPr lang="fr-CH" sz="1600" dirty="0" err="1">
                <a:solidFill>
                  <a:schemeClr val="bg2"/>
                </a:solidFill>
              </a:rPr>
              <a:t>repartition</a:t>
            </a:r>
            <a:r>
              <a:rPr lang="fr-CH" sz="1600" dirty="0">
                <a:solidFill>
                  <a:schemeClr val="bg2"/>
                </a:solidFill>
              </a:rPr>
              <a:t> of </a:t>
            </a:r>
            <a:r>
              <a:rPr lang="fr-CH" sz="1600" dirty="0" err="1">
                <a:solidFill>
                  <a:schemeClr val="bg2"/>
                </a:solidFill>
              </a:rPr>
              <a:t>nationalities</a:t>
            </a:r>
            <a:r>
              <a:rPr lang="fr-CH" sz="1600" dirty="0">
                <a:solidFill>
                  <a:schemeClr val="bg2"/>
                </a:solidFill>
              </a:rPr>
              <a:t> (</a:t>
            </a:r>
            <a:r>
              <a:rPr lang="fr-CH" sz="1600" dirty="0" smtClean="0">
                <a:solidFill>
                  <a:schemeClr val="bg2"/>
                </a:solidFill>
              </a:rPr>
              <a:t>2019)</a:t>
            </a:r>
            <a:endParaRPr lang="fr-CH" sz="1600" dirty="0">
              <a:solidFill>
                <a:schemeClr val="bg2"/>
              </a:solidFill>
            </a:endParaRPr>
          </a:p>
        </p:txBody>
      </p:sp>
      <p:sp>
        <p:nvSpPr>
          <p:cNvPr id="168186" name="Text Box 250"/>
          <p:cNvSpPr txBox="1">
            <a:spLocks noChangeArrowheads="1"/>
          </p:cNvSpPr>
          <p:nvPr/>
        </p:nvSpPr>
        <p:spPr bwMode="auto">
          <a:xfrm>
            <a:off x="1600002" y="6084004"/>
            <a:ext cx="5904309" cy="36933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H" sz="1800" dirty="0" err="1"/>
              <a:t>See</a:t>
            </a:r>
            <a:r>
              <a:rPr lang="fr-CH" sz="1800" dirty="0"/>
              <a:t> IML ALUMNI </a:t>
            </a:r>
            <a:r>
              <a:rPr lang="fr-CH" sz="1800" dirty="0" err="1"/>
              <a:t>Website</a:t>
            </a:r>
            <a:r>
              <a:rPr lang="fr-CH" sz="1800" dirty="0"/>
              <a:t> </a:t>
            </a:r>
            <a:r>
              <a:rPr lang="fr-CH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http://www.iml-alumni.org/</a:t>
            </a:r>
          </a:p>
        </p:txBody>
      </p:sp>
      <p:grpSp>
        <p:nvGrpSpPr>
          <p:cNvPr id="7174" name="Groupe 1"/>
          <p:cNvGrpSpPr>
            <a:grpSpLocks/>
          </p:cNvGrpSpPr>
          <p:nvPr/>
        </p:nvGrpSpPr>
        <p:grpSpPr bwMode="auto">
          <a:xfrm>
            <a:off x="250825" y="1124744"/>
            <a:ext cx="8602663" cy="4041775"/>
            <a:chOff x="250825" y="1477964"/>
            <a:chExt cx="8602663" cy="4041775"/>
          </a:xfrm>
        </p:grpSpPr>
        <p:sp>
          <p:nvSpPr>
            <p:cNvPr id="7175" name="Freeform 500"/>
            <p:cNvSpPr>
              <a:spLocks/>
            </p:cNvSpPr>
            <p:nvPr/>
          </p:nvSpPr>
          <p:spPr bwMode="auto">
            <a:xfrm>
              <a:off x="2663825" y="3594101"/>
              <a:ext cx="38100" cy="11113"/>
            </a:xfrm>
            <a:custGeom>
              <a:avLst/>
              <a:gdLst>
                <a:gd name="T0" fmla="*/ 0 w 53"/>
                <a:gd name="T1" fmla="*/ 0 h 19"/>
                <a:gd name="T2" fmla="*/ 0 w 53"/>
                <a:gd name="T3" fmla="*/ 0 h 19"/>
                <a:gd name="T4" fmla="*/ 516866 w 53"/>
                <a:gd name="T5" fmla="*/ 0 h 19"/>
                <a:gd name="T6" fmla="*/ 0 w 53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">
                  <a:moveTo>
                    <a:pt x="0" y="0"/>
                  </a:moveTo>
                  <a:lnTo>
                    <a:pt x="5" y="19"/>
                  </a:lnTo>
                  <a:lnTo>
                    <a:pt x="5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76" name="Freeform 501"/>
            <p:cNvSpPr>
              <a:spLocks/>
            </p:cNvSpPr>
            <p:nvPr/>
          </p:nvSpPr>
          <p:spPr bwMode="auto">
            <a:xfrm>
              <a:off x="5727700" y="3076576"/>
              <a:ext cx="339725" cy="242888"/>
            </a:xfrm>
            <a:custGeom>
              <a:avLst/>
              <a:gdLst>
                <a:gd name="T0" fmla="*/ 0 w 507"/>
                <a:gd name="T1" fmla="*/ 895273 h 363"/>
                <a:gd name="T2" fmla="*/ 0 w 507"/>
                <a:gd name="T3" fmla="*/ 1342910 h 363"/>
                <a:gd name="T4" fmla="*/ 0 w 507"/>
                <a:gd name="T5" fmla="*/ 1790546 h 363"/>
                <a:gd name="T6" fmla="*/ 0 w 507"/>
                <a:gd name="T7" fmla="*/ 2238852 h 363"/>
                <a:gd name="T8" fmla="*/ 448946 w 507"/>
                <a:gd name="T9" fmla="*/ 2238852 h 363"/>
                <a:gd name="T10" fmla="*/ 1346839 w 507"/>
                <a:gd name="T11" fmla="*/ 2238852 h 363"/>
                <a:gd name="T12" fmla="*/ 1346839 w 507"/>
                <a:gd name="T13" fmla="*/ 1790546 h 363"/>
                <a:gd name="T14" fmla="*/ 1795785 w 507"/>
                <a:gd name="T15" fmla="*/ 1342910 h 363"/>
                <a:gd name="T16" fmla="*/ 1795785 w 507"/>
                <a:gd name="T17" fmla="*/ 1342910 h 363"/>
                <a:gd name="T18" fmla="*/ 2244731 w 507"/>
                <a:gd name="T19" fmla="*/ 1342910 h 363"/>
                <a:gd name="T20" fmla="*/ 2244731 w 507"/>
                <a:gd name="T21" fmla="*/ 895273 h 363"/>
                <a:gd name="T22" fmla="*/ 2244731 w 507"/>
                <a:gd name="T23" fmla="*/ 895273 h 363"/>
                <a:gd name="T24" fmla="*/ 2244731 w 507"/>
                <a:gd name="T25" fmla="*/ 895273 h 363"/>
                <a:gd name="T26" fmla="*/ 2244731 w 507"/>
                <a:gd name="T27" fmla="*/ 447637 h 363"/>
                <a:gd name="T28" fmla="*/ 3142624 w 507"/>
                <a:gd name="T29" fmla="*/ 447637 h 363"/>
                <a:gd name="T30" fmla="*/ 3142624 w 507"/>
                <a:gd name="T31" fmla="*/ 447637 h 363"/>
                <a:gd name="T32" fmla="*/ 2693678 w 507"/>
                <a:gd name="T33" fmla="*/ 0 h 363"/>
                <a:gd name="T34" fmla="*/ 2244731 w 507"/>
                <a:gd name="T35" fmla="*/ 447637 h 363"/>
                <a:gd name="T36" fmla="*/ 2244731 w 507"/>
                <a:gd name="T37" fmla="*/ 0 h 363"/>
                <a:gd name="T38" fmla="*/ 1795785 w 507"/>
                <a:gd name="T39" fmla="*/ 447637 h 363"/>
                <a:gd name="T40" fmla="*/ 897893 w 507"/>
                <a:gd name="T41" fmla="*/ 447637 h 363"/>
                <a:gd name="T42" fmla="*/ 448946 w 507"/>
                <a:gd name="T43" fmla="*/ 895273 h 363"/>
                <a:gd name="T44" fmla="*/ 0 w 507"/>
                <a:gd name="T45" fmla="*/ 447637 h 363"/>
                <a:gd name="T46" fmla="*/ 0 w 507"/>
                <a:gd name="T47" fmla="*/ 895273 h 3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07" h="363">
                  <a:moveTo>
                    <a:pt x="0" y="174"/>
                  </a:moveTo>
                  <a:lnTo>
                    <a:pt x="4" y="269"/>
                  </a:lnTo>
                  <a:lnTo>
                    <a:pt x="41" y="297"/>
                  </a:lnTo>
                  <a:lnTo>
                    <a:pt x="11" y="345"/>
                  </a:lnTo>
                  <a:lnTo>
                    <a:pt x="68" y="363"/>
                  </a:lnTo>
                  <a:lnTo>
                    <a:pt x="200" y="345"/>
                  </a:lnTo>
                  <a:lnTo>
                    <a:pt x="225" y="292"/>
                  </a:lnTo>
                  <a:lnTo>
                    <a:pt x="313" y="263"/>
                  </a:lnTo>
                  <a:lnTo>
                    <a:pt x="322" y="218"/>
                  </a:lnTo>
                  <a:lnTo>
                    <a:pt x="352" y="206"/>
                  </a:lnTo>
                  <a:lnTo>
                    <a:pt x="339" y="183"/>
                  </a:lnTo>
                  <a:lnTo>
                    <a:pt x="371" y="181"/>
                  </a:lnTo>
                  <a:lnTo>
                    <a:pt x="394" y="135"/>
                  </a:lnTo>
                  <a:lnTo>
                    <a:pt x="385" y="91"/>
                  </a:lnTo>
                  <a:lnTo>
                    <a:pt x="504" y="59"/>
                  </a:lnTo>
                  <a:lnTo>
                    <a:pt x="507" y="49"/>
                  </a:lnTo>
                  <a:lnTo>
                    <a:pt x="463" y="41"/>
                  </a:lnTo>
                  <a:lnTo>
                    <a:pt x="399" y="72"/>
                  </a:lnTo>
                  <a:lnTo>
                    <a:pt x="370" y="0"/>
                  </a:lnTo>
                  <a:lnTo>
                    <a:pt x="314" y="54"/>
                  </a:lnTo>
                  <a:lnTo>
                    <a:pt x="158" y="49"/>
                  </a:lnTo>
                  <a:lnTo>
                    <a:pt x="77" y="133"/>
                  </a:lnTo>
                  <a:lnTo>
                    <a:pt x="24" y="106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77" name="Freeform 502"/>
            <p:cNvSpPr>
              <a:spLocks/>
            </p:cNvSpPr>
            <p:nvPr/>
          </p:nvSpPr>
          <p:spPr bwMode="auto">
            <a:xfrm>
              <a:off x="4738688" y="2962276"/>
              <a:ext cx="42863" cy="80963"/>
            </a:xfrm>
            <a:custGeom>
              <a:avLst/>
              <a:gdLst>
                <a:gd name="T0" fmla="*/ 0 w 64"/>
                <a:gd name="T1" fmla="*/ 440651 h 122"/>
                <a:gd name="T2" fmla="*/ 0 w 64"/>
                <a:gd name="T3" fmla="*/ 0 h 122"/>
                <a:gd name="T4" fmla="*/ 0 w 64"/>
                <a:gd name="T5" fmla="*/ 0 h 122"/>
                <a:gd name="T6" fmla="*/ 448722 w 64"/>
                <a:gd name="T7" fmla="*/ 440651 h 122"/>
                <a:gd name="T8" fmla="*/ 0 w 64"/>
                <a:gd name="T9" fmla="*/ 880639 h 122"/>
                <a:gd name="T10" fmla="*/ 0 w 64"/>
                <a:gd name="T11" fmla="*/ 440651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" h="122">
                  <a:moveTo>
                    <a:pt x="0" y="93"/>
                  </a:moveTo>
                  <a:lnTo>
                    <a:pt x="2" y="29"/>
                  </a:lnTo>
                  <a:lnTo>
                    <a:pt x="31" y="0"/>
                  </a:lnTo>
                  <a:lnTo>
                    <a:pt x="64" y="72"/>
                  </a:lnTo>
                  <a:lnTo>
                    <a:pt x="34" y="12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78" name="Freeform 503"/>
            <p:cNvSpPr>
              <a:spLocks/>
            </p:cNvSpPr>
            <p:nvPr/>
          </p:nvSpPr>
          <p:spPr bwMode="auto">
            <a:xfrm>
              <a:off x="4068763" y="3117851"/>
              <a:ext cx="488950" cy="463550"/>
            </a:xfrm>
            <a:custGeom>
              <a:avLst/>
              <a:gdLst>
                <a:gd name="T0" fmla="*/ 0 w 730"/>
                <a:gd name="T1" fmla="*/ 2217847 h 696"/>
                <a:gd name="T2" fmla="*/ 0 w 730"/>
                <a:gd name="T3" fmla="*/ 2217847 h 696"/>
                <a:gd name="T4" fmla="*/ 897525 w 730"/>
                <a:gd name="T5" fmla="*/ 2661416 h 696"/>
                <a:gd name="T6" fmla="*/ 2691904 w 730"/>
                <a:gd name="T7" fmla="*/ 3992125 h 696"/>
                <a:gd name="T8" fmla="*/ 2691904 w 730"/>
                <a:gd name="T9" fmla="*/ 3992125 h 696"/>
                <a:gd name="T10" fmla="*/ 2691904 w 730"/>
                <a:gd name="T11" fmla="*/ 3992125 h 696"/>
                <a:gd name="T12" fmla="*/ 3140667 w 730"/>
                <a:gd name="T13" fmla="*/ 3992125 h 696"/>
                <a:gd name="T14" fmla="*/ 4486284 w 730"/>
                <a:gd name="T15" fmla="*/ 3104986 h 696"/>
                <a:gd name="T16" fmla="*/ 4037521 w 730"/>
                <a:gd name="T17" fmla="*/ 2217847 h 696"/>
                <a:gd name="T18" fmla="*/ 4037521 w 730"/>
                <a:gd name="T19" fmla="*/ 1330708 h 696"/>
                <a:gd name="T20" fmla="*/ 3588759 w 730"/>
                <a:gd name="T21" fmla="*/ 1330708 h 696"/>
                <a:gd name="T22" fmla="*/ 3588759 w 730"/>
                <a:gd name="T23" fmla="*/ 887139 h 696"/>
                <a:gd name="T24" fmla="*/ 3588759 w 730"/>
                <a:gd name="T25" fmla="*/ 443569 h 696"/>
                <a:gd name="T26" fmla="*/ 3588759 w 730"/>
                <a:gd name="T27" fmla="*/ 0 h 696"/>
                <a:gd name="T28" fmla="*/ 2243142 w 730"/>
                <a:gd name="T29" fmla="*/ 0 h 696"/>
                <a:gd name="T30" fmla="*/ 1345617 w 730"/>
                <a:gd name="T31" fmla="*/ 443569 h 696"/>
                <a:gd name="T32" fmla="*/ 1345617 w 730"/>
                <a:gd name="T33" fmla="*/ 1330708 h 696"/>
                <a:gd name="T34" fmla="*/ 1345617 w 730"/>
                <a:gd name="T35" fmla="*/ 1330708 h 696"/>
                <a:gd name="T36" fmla="*/ 897525 w 730"/>
                <a:gd name="T37" fmla="*/ 1330708 h 696"/>
                <a:gd name="T38" fmla="*/ 1345617 w 730"/>
                <a:gd name="T39" fmla="*/ 1330708 h 696"/>
                <a:gd name="T40" fmla="*/ 0 w 730"/>
                <a:gd name="T41" fmla="*/ 1774278 h 696"/>
                <a:gd name="T42" fmla="*/ 0 w 730"/>
                <a:gd name="T43" fmla="*/ 2217847 h 6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30" h="696">
                  <a:moveTo>
                    <a:pt x="0" y="371"/>
                  </a:moveTo>
                  <a:lnTo>
                    <a:pt x="4" y="386"/>
                  </a:lnTo>
                  <a:lnTo>
                    <a:pt x="137" y="473"/>
                  </a:lnTo>
                  <a:lnTo>
                    <a:pt x="424" y="664"/>
                  </a:lnTo>
                  <a:lnTo>
                    <a:pt x="428" y="696"/>
                  </a:lnTo>
                  <a:lnTo>
                    <a:pt x="456" y="692"/>
                  </a:lnTo>
                  <a:lnTo>
                    <a:pt x="513" y="677"/>
                  </a:lnTo>
                  <a:lnTo>
                    <a:pt x="730" y="527"/>
                  </a:lnTo>
                  <a:lnTo>
                    <a:pt x="646" y="428"/>
                  </a:lnTo>
                  <a:lnTo>
                    <a:pt x="647" y="269"/>
                  </a:lnTo>
                  <a:lnTo>
                    <a:pt x="636" y="196"/>
                  </a:lnTo>
                  <a:lnTo>
                    <a:pt x="575" y="123"/>
                  </a:lnTo>
                  <a:lnTo>
                    <a:pt x="607" y="98"/>
                  </a:lnTo>
                  <a:lnTo>
                    <a:pt x="621" y="0"/>
                  </a:lnTo>
                  <a:lnTo>
                    <a:pt x="364" y="17"/>
                  </a:lnTo>
                  <a:lnTo>
                    <a:pt x="231" y="74"/>
                  </a:lnTo>
                  <a:lnTo>
                    <a:pt x="265" y="192"/>
                  </a:lnTo>
                  <a:lnTo>
                    <a:pt x="208" y="196"/>
                  </a:lnTo>
                  <a:lnTo>
                    <a:pt x="176" y="209"/>
                  </a:lnTo>
                  <a:lnTo>
                    <a:pt x="183" y="241"/>
                  </a:lnTo>
                  <a:lnTo>
                    <a:pt x="19" y="311"/>
                  </a:lnTo>
                  <a:lnTo>
                    <a:pt x="0" y="37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79" name="Freeform 504"/>
            <p:cNvSpPr>
              <a:spLocks/>
            </p:cNvSpPr>
            <p:nvPr/>
          </p:nvSpPr>
          <p:spPr bwMode="auto">
            <a:xfrm>
              <a:off x="2517775" y="4565651"/>
              <a:ext cx="471488" cy="844550"/>
            </a:xfrm>
            <a:custGeom>
              <a:avLst/>
              <a:gdLst>
                <a:gd name="T0" fmla="*/ 0 w 707"/>
                <a:gd name="T1" fmla="*/ 7120637 h 1266"/>
                <a:gd name="T2" fmla="*/ 0 w 707"/>
                <a:gd name="T3" fmla="*/ 7120637 h 1266"/>
                <a:gd name="T4" fmla="*/ 0 w 707"/>
                <a:gd name="T5" fmla="*/ 7120637 h 1266"/>
                <a:gd name="T6" fmla="*/ 0 w 707"/>
                <a:gd name="T7" fmla="*/ 7120637 h 1266"/>
                <a:gd name="T8" fmla="*/ 889625 w 707"/>
                <a:gd name="T9" fmla="*/ 7565594 h 1266"/>
                <a:gd name="T10" fmla="*/ 889625 w 707"/>
                <a:gd name="T11" fmla="*/ 7120637 h 1266"/>
                <a:gd name="T12" fmla="*/ 889625 w 707"/>
                <a:gd name="T13" fmla="*/ 6675681 h 1266"/>
                <a:gd name="T14" fmla="*/ 1334438 w 707"/>
                <a:gd name="T15" fmla="*/ 6675681 h 1266"/>
                <a:gd name="T16" fmla="*/ 1779250 w 707"/>
                <a:gd name="T17" fmla="*/ 5785101 h 1266"/>
                <a:gd name="T18" fmla="*/ 1334438 w 707"/>
                <a:gd name="T19" fmla="*/ 5785101 h 1266"/>
                <a:gd name="T20" fmla="*/ 1779250 w 707"/>
                <a:gd name="T21" fmla="*/ 5340144 h 1266"/>
                <a:gd name="T22" fmla="*/ 1779250 w 707"/>
                <a:gd name="T23" fmla="*/ 4895188 h 1266"/>
                <a:gd name="T24" fmla="*/ 1779250 w 707"/>
                <a:gd name="T25" fmla="*/ 4895188 h 1266"/>
                <a:gd name="T26" fmla="*/ 1779250 w 707"/>
                <a:gd name="T27" fmla="*/ 4895188 h 1266"/>
                <a:gd name="T28" fmla="*/ 2223396 w 707"/>
                <a:gd name="T29" fmla="*/ 4895188 h 1266"/>
                <a:gd name="T30" fmla="*/ 2223396 w 707"/>
                <a:gd name="T31" fmla="*/ 4895188 h 1266"/>
                <a:gd name="T32" fmla="*/ 1779250 w 707"/>
                <a:gd name="T33" fmla="*/ 4895188 h 1266"/>
                <a:gd name="T34" fmla="*/ 1779250 w 707"/>
                <a:gd name="T35" fmla="*/ 4895188 h 1266"/>
                <a:gd name="T36" fmla="*/ 1779250 w 707"/>
                <a:gd name="T37" fmla="*/ 4450231 h 1266"/>
                <a:gd name="T38" fmla="*/ 2223396 w 707"/>
                <a:gd name="T39" fmla="*/ 4450231 h 1266"/>
                <a:gd name="T40" fmla="*/ 2223396 w 707"/>
                <a:gd name="T41" fmla="*/ 4005275 h 1266"/>
                <a:gd name="T42" fmla="*/ 3113021 w 707"/>
                <a:gd name="T43" fmla="*/ 3560319 h 1266"/>
                <a:gd name="T44" fmla="*/ 3557834 w 707"/>
                <a:gd name="T45" fmla="*/ 3560319 h 1266"/>
                <a:gd name="T46" fmla="*/ 3113021 w 707"/>
                <a:gd name="T47" fmla="*/ 2670406 h 1266"/>
                <a:gd name="T48" fmla="*/ 3557834 w 707"/>
                <a:gd name="T49" fmla="*/ 1779826 h 1266"/>
                <a:gd name="T50" fmla="*/ 4002646 w 707"/>
                <a:gd name="T51" fmla="*/ 1334869 h 1266"/>
                <a:gd name="T52" fmla="*/ 4002646 w 707"/>
                <a:gd name="T53" fmla="*/ 889913 h 1266"/>
                <a:gd name="T54" fmla="*/ 4002646 w 707"/>
                <a:gd name="T55" fmla="*/ 889913 h 1266"/>
                <a:gd name="T56" fmla="*/ 3557834 w 707"/>
                <a:gd name="T57" fmla="*/ 1334869 h 1266"/>
                <a:gd name="T58" fmla="*/ 3113021 w 707"/>
                <a:gd name="T59" fmla="*/ 1334869 h 1266"/>
                <a:gd name="T60" fmla="*/ 3557834 w 707"/>
                <a:gd name="T61" fmla="*/ 889913 h 1266"/>
                <a:gd name="T62" fmla="*/ 2223396 w 707"/>
                <a:gd name="T63" fmla="*/ 0 h 1266"/>
                <a:gd name="T64" fmla="*/ 1779250 w 707"/>
                <a:gd name="T65" fmla="*/ 0 h 1266"/>
                <a:gd name="T66" fmla="*/ 1779250 w 707"/>
                <a:gd name="T67" fmla="*/ 0 h 1266"/>
                <a:gd name="T68" fmla="*/ 1334438 w 707"/>
                <a:gd name="T69" fmla="*/ 0 h 1266"/>
                <a:gd name="T70" fmla="*/ 1334438 w 707"/>
                <a:gd name="T71" fmla="*/ 0 h 1266"/>
                <a:gd name="T72" fmla="*/ 1334438 w 707"/>
                <a:gd name="T73" fmla="*/ 444956 h 1266"/>
                <a:gd name="T74" fmla="*/ 889625 w 707"/>
                <a:gd name="T75" fmla="*/ 444956 h 1266"/>
                <a:gd name="T76" fmla="*/ 889625 w 707"/>
                <a:gd name="T77" fmla="*/ 1334869 h 1266"/>
                <a:gd name="T78" fmla="*/ 889625 w 707"/>
                <a:gd name="T79" fmla="*/ 1334869 h 1266"/>
                <a:gd name="T80" fmla="*/ 444813 w 707"/>
                <a:gd name="T81" fmla="*/ 2225449 h 1266"/>
                <a:gd name="T82" fmla="*/ 889625 w 707"/>
                <a:gd name="T83" fmla="*/ 2670406 h 1266"/>
                <a:gd name="T84" fmla="*/ 444813 w 707"/>
                <a:gd name="T85" fmla="*/ 3560319 h 1266"/>
                <a:gd name="T86" fmla="*/ 0 w 707"/>
                <a:gd name="T87" fmla="*/ 4895188 h 1266"/>
                <a:gd name="T88" fmla="*/ 444813 w 707"/>
                <a:gd name="T89" fmla="*/ 5340144 h 1266"/>
                <a:gd name="T90" fmla="*/ 0 w 707"/>
                <a:gd name="T91" fmla="*/ 5340144 h 1266"/>
                <a:gd name="T92" fmla="*/ 444813 w 707"/>
                <a:gd name="T93" fmla="*/ 5785101 h 1266"/>
                <a:gd name="T94" fmla="*/ 0 w 707"/>
                <a:gd name="T95" fmla="*/ 7120637 h 12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07" h="1266">
                  <a:moveTo>
                    <a:pt x="0" y="1171"/>
                  </a:moveTo>
                  <a:lnTo>
                    <a:pt x="6" y="1197"/>
                  </a:lnTo>
                  <a:lnTo>
                    <a:pt x="35" y="1189"/>
                  </a:lnTo>
                  <a:lnTo>
                    <a:pt x="47" y="1252"/>
                  </a:lnTo>
                  <a:lnTo>
                    <a:pt x="177" y="1266"/>
                  </a:lnTo>
                  <a:lnTo>
                    <a:pt x="141" y="1234"/>
                  </a:lnTo>
                  <a:lnTo>
                    <a:pt x="168" y="1148"/>
                  </a:lnTo>
                  <a:lnTo>
                    <a:pt x="193" y="1164"/>
                  </a:lnTo>
                  <a:lnTo>
                    <a:pt x="275" y="1044"/>
                  </a:lnTo>
                  <a:lnTo>
                    <a:pt x="211" y="976"/>
                  </a:lnTo>
                  <a:lnTo>
                    <a:pt x="283" y="934"/>
                  </a:lnTo>
                  <a:lnTo>
                    <a:pt x="292" y="872"/>
                  </a:lnTo>
                  <a:lnTo>
                    <a:pt x="325" y="845"/>
                  </a:lnTo>
                  <a:lnTo>
                    <a:pt x="297" y="832"/>
                  </a:lnTo>
                  <a:lnTo>
                    <a:pt x="350" y="832"/>
                  </a:lnTo>
                  <a:lnTo>
                    <a:pt x="344" y="802"/>
                  </a:lnTo>
                  <a:lnTo>
                    <a:pt x="321" y="824"/>
                  </a:lnTo>
                  <a:lnTo>
                    <a:pt x="297" y="801"/>
                  </a:lnTo>
                  <a:lnTo>
                    <a:pt x="295" y="755"/>
                  </a:lnTo>
                  <a:lnTo>
                    <a:pt x="390" y="760"/>
                  </a:lnTo>
                  <a:lnTo>
                    <a:pt x="399" y="667"/>
                  </a:lnTo>
                  <a:lnTo>
                    <a:pt x="551" y="652"/>
                  </a:lnTo>
                  <a:lnTo>
                    <a:pt x="596" y="587"/>
                  </a:lnTo>
                  <a:lnTo>
                    <a:pt x="535" y="470"/>
                  </a:lnTo>
                  <a:lnTo>
                    <a:pt x="567" y="322"/>
                  </a:lnTo>
                  <a:lnTo>
                    <a:pt x="707" y="200"/>
                  </a:lnTo>
                  <a:lnTo>
                    <a:pt x="701" y="146"/>
                  </a:lnTo>
                  <a:lnTo>
                    <a:pt x="673" y="145"/>
                  </a:lnTo>
                  <a:lnTo>
                    <a:pt x="636" y="210"/>
                  </a:lnTo>
                  <a:lnTo>
                    <a:pt x="538" y="205"/>
                  </a:lnTo>
                  <a:lnTo>
                    <a:pt x="559" y="133"/>
                  </a:lnTo>
                  <a:lnTo>
                    <a:pt x="385" y="19"/>
                  </a:lnTo>
                  <a:lnTo>
                    <a:pt x="329" y="9"/>
                  </a:lnTo>
                  <a:lnTo>
                    <a:pt x="324" y="34"/>
                  </a:lnTo>
                  <a:lnTo>
                    <a:pt x="257" y="0"/>
                  </a:lnTo>
                  <a:lnTo>
                    <a:pt x="219" y="41"/>
                  </a:lnTo>
                  <a:lnTo>
                    <a:pt x="216" y="86"/>
                  </a:lnTo>
                  <a:lnTo>
                    <a:pt x="176" y="105"/>
                  </a:lnTo>
                  <a:lnTo>
                    <a:pt x="177" y="192"/>
                  </a:lnTo>
                  <a:lnTo>
                    <a:pt x="134" y="240"/>
                  </a:lnTo>
                  <a:lnTo>
                    <a:pt x="100" y="364"/>
                  </a:lnTo>
                  <a:lnTo>
                    <a:pt x="125" y="481"/>
                  </a:lnTo>
                  <a:lnTo>
                    <a:pt x="79" y="580"/>
                  </a:lnTo>
                  <a:lnTo>
                    <a:pt x="47" y="826"/>
                  </a:lnTo>
                  <a:lnTo>
                    <a:pt x="72" y="917"/>
                  </a:lnTo>
                  <a:lnTo>
                    <a:pt x="48" y="924"/>
                  </a:lnTo>
                  <a:lnTo>
                    <a:pt x="60" y="1004"/>
                  </a:lnTo>
                  <a:lnTo>
                    <a:pt x="0" y="117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0" name="Freeform 505"/>
            <p:cNvSpPr>
              <a:spLocks/>
            </p:cNvSpPr>
            <p:nvPr/>
          </p:nvSpPr>
          <p:spPr bwMode="auto">
            <a:xfrm>
              <a:off x="2628900" y="5421314"/>
              <a:ext cx="85725" cy="74613"/>
            </a:xfrm>
            <a:custGeom>
              <a:avLst/>
              <a:gdLst>
                <a:gd name="T0" fmla="*/ 0 w 127"/>
                <a:gd name="T1" fmla="*/ 0 h 110"/>
                <a:gd name="T2" fmla="*/ 0 w 127"/>
                <a:gd name="T3" fmla="*/ 920453 h 110"/>
                <a:gd name="T4" fmla="*/ 911250 w 127"/>
                <a:gd name="T5" fmla="*/ 459887 h 110"/>
                <a:gd name="T6" fmla="*/ 0 w 127"/>
                <a:gd name="T7" fmla="*/ 459887 h 110"/>
                <a:gd name="T8" fmla="*/ 0 w 127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0">
                  <a:moveTo>
                    <a:pt x="0" y="0"/>
                  </a:moveTo>
                  <a:lnTo>
                    <a:pt x="3" y="110"/>
                  </a:lnTo>
                  <a:lnTo>
                    <a:pt x="127" y="98"/>
                  </a:lnTo>
                  <a:lnTo>
                    <a:pt x="29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1" name="Freeform 506"/>
            <p:cNvSpPr>
              <a:spLocks/>
            </p:cNvSpPr>
            <p:nvPr/>
          </p:nvSpPr>
          <p:spPr bwMode="auto">
            <a:xfrm>
              <a:off x="6986588" y="4292601"/>
              <a:ext cx="968375" cy="728663"/>
            </a:xfrm>
            <a:custGeom>
              <a:avLst/>
              <a:gdLst>
                <a:gd name="T0" fmla="*/ 0 w 1453"/>
                <a:gd name="T1" fmla="*/ 3581757 h 1089"/>
                <a:gd name="T2" fmla="*/ 0 w 1453"/>
                <a:gd name="T3" fmla="*/ 3581757 h 1089"/>
                <a:gd name="T4" fmla="*/ 0 w 1453"/>
                <a:gd name="T5" fmla="*/ 2238849 h 1089"/>
                <a:gd name="T6" fmla="*/ 888399 w 1453"/>
                <a:gd name="T7" fmla="*/ 2238849 h 1089"/>
                <a:gd name="T8" fmla="*/ 1776798 w 1453"/>
                <a:gd name="T9" fmla="*/ 1342908 h 1089"/>
                <a:gd name="T10" fmla="*/ 2220664 w 1453"/>
                <a:gd name="T11" fmla="*/ 1342908 h 1089"/>
                <a:gd name="T12" fmla="*/ 2220664 w 1453"/>
                <a:gd name="T13" fmla="*/ 1342908 h 1089"/>
                <a:gd name="T14" fmla="*/ 2220664 w 1453"/>
                <a:gd name="T15" fmla="*/ 895272 h 1089"/>
                <a:gd name="T16" fmla="*/ 3109064 w 1453"/>
                <a:gd name="T17" fmla="*/ 895272 h 1089"/>
                <a:gd name="T18" fmla="*/ 3109064 w 1453"/>
                <a:gd name="T19" fmla="*/ 895272 h 1089"/>
                <a:gd name="T20" fmla="*/ 3553596 w 1453"/>
                <a:gd name="T21" fmla="*/ 895272 h 1089"/>
                <a:gd name="T22" fmla="*/ 3997463 w 1453"/>
                <a:gd name="T23" fmla="*/ 447636 h 1089"/>
                <a:gd name="T24" fmla="*/ 4885862 w 1453"/>
                <a:gd name="T25" fmla="*/ 447636 h 1089"/>
                <a:gd name="T26" fmla="*/ 5774261 w 1453"/>
                <a:gd name="T27" fmla="*/ 1342908 h 1089"/>
                <a:gd name="T28" fmla="*/ 5774261 w 1453"/>
                <a:gd name="T29" fmla="*/ 447636 h 1089"/>
                <a:gd name="T30" fmla="*/ 6218794 w 1453"/>
                <a:gd name="T31" fmla="*/ 895272 h 1089"/>
                <a:gd name="T32" fmla="*/ 7106526 w 1453"/>
                <a:gd name="T33" fmla="*/ 1790544 h 1089"/>
                <a:gd name="T34" fmla="*/ 7551059 w 1453"/>
                <a:gd name="T35" fmla="*/ 2238849 h 1089"/>
                <a:gd name="T36" fmla="*/ 7994925 w 1453"/>
                <a:gd name="T37" fmla="*/ 2686485 h 1089"/>
                <a:gd name="T38" fmla="*/ 8439458 w 1453"/>
                <a:gd name="T39" fmla="*/ 4029393 h 1089"/>
                <a:gd name="T40" fmla="*/ 7994925 w 1453"/>
                <a:gd name="T41" fmla="*/ 4924665 h 1089"/>
                <a:gd name="T42" fmla="*/ 7106526 w 1453"/>
                <a:gd name="T43" fmla="*/ 6268241 h 1089"/>
                <a:gd name="T44" fmla="*/ 7106526 w 1453"/>
                <a:gd name="T45" fmla="*/ 6268241 h 1089"/>
                <a:gd name="T46" fmla="*/ 6218794 w 1453"/>
                <a:gd name="T47" fmla="*/ 6268241 h 1089"/>
                <a:gd name="T48" fmla="*/ 5774261 w 1453"/>
                <a:gd name="T49" fmla="*/ 5819936 h 1089"/>
                <a:gd name="T50" fmla="*/ 5330395 w 1453"/>
                <a:gd name="T51" fmla="*/ 5819936 h 1089"/>
                <a:gd name="T52" fmla="*/ 4885862 w 1453"/>
                <a:gd name="T53" fmla="*/ 5372300 h 1089"/>
                <a:gd name="T54" fmla="*/ 4885862 w 1453"/>
                <a:gd name="T55" fmla="*/ 4924665 h 1089"/>
                <a:gd name="T56" fmla="*/ 4441995 w 1453"/>
                <a:gd name="T57" fmla="*/ 5372300 h 1089"/>
                <a:gd name="T58" fmla="*/ 3553596 w 1453"/>
                <a:gd name="T59" fmla="*/ 4477029 h 1089"/>
                <a:gd name="T60" fmla="*/ 2220664 w 1453"/>
                <a:gd name="T61" fmla="*/ 4924665 h 1089"/>
                <a:gd name="T62" fmla="*/ 888399 w 1453"/>
                <a:gd name="T63" fmla="*/ 5372300 h 1089"/>
                <a:gd name="T64" fmla="*/ 443866 w 1453"/>
                <a:gd name="T65" fmla="*/ 4924665 h 10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53" h="1089">
                  <a:moveTo>
                    <a:pt x="0" y="574"/>
                  </a:moveTo>
                  <a:lnTo>
                    <a:pt x="25" y="583"/>
                  </a:lnTo>
                  <a:lnTo>
                    <a:pt x="11" y="551"/>
                  </a:lnTo>
                  <a:lnTo>
                    <a:pt x="39" y="568"/>
                  </a:lnTo>
                  <a:lnTo>
                    <a:pt x="9" y="506"/>
                  </a:lnTo>
                  <a:lnTo>
                    <a:pt x="28" y="409"/>
                  </a:lnTo>
                  <a:lnTo>
                    <a:pt x="38" y="435"/>
                  </a:lnTo>
                  <a:lnTo>
                    <a:pt x="127" y="360"/>
                  </a:lnTo>
                  <a:lnTo>
                    <a:pt x="278" y="324"/>
                  </a:lnTo>
                  <a:lnTo>
                    <a:pt x="330" y="268"/>
                  </a:lnTo>
                  <a:lnTo>
                    <a:pt x="329" y="233"/>
                  </a:lnTo>
                  <a:lnTo>
                    <a:pt x="349" y="206"/>
                  </a:lnTo>
                  <a:lnTo>
                    <a:pt x="371" y="249"/>
                  </a:lnTo>
                  <a:lnTo>
                    <a:pt x="371" y="202"/>
                  </a:lnTo>
                  <a:lnTo>
                    <a:pt x="405" y="211"/>
                  </a:lnTo>
                  <a:lnTo>
                    <a:pt x="408" y="176"/>
                  </a:lnTo>
                  <a:lnTo>
                    <a:pt x="462" y="123"/>
                  </a:lnTo>
                  <a:lnTo>
                    <a:pt x="520" y="125"/>
                  </a:lnTo>
                  <a:lnTo>
                    <a:pt x="531" y="180"/>
                  </a:lnTo>
                  <a:lnTo>
                    <a:pt x="554" y="148"/>
                  </a:lnTo>
                  <a:lnTo>
                    <a:pt x="596" y="166"/>
                  </a:lnTo>
                  <a:lnTo>
                    <a:pt x="580" y="130"/>
                  </a:lnTo>
                  <a:lnTo>
                    <a:pt x="614" y="75"/>
                  </a:lnTo>
                  <a:lnTo>
                    <a:pt x="700" y="52"/>
                  </a:lnTo>
                  <a:lnTo>
                    <a:pt x="678" y="15"/>
                  </a:lnTo>
                  <a:lnTo>
                    <a:pt x="842" y="61"/>
                  </a:lnTo>
                  <a:lnTo>
                    <a:pt x="806" y="157"/>
                  </a:lnTo>
                  <a:lnTo>
                    <a:pt x="971" y="257"/>
                  </a:lnTo>
                  <a:lnTo>
                    <a:pt x="1011" y="217"/>
                  </a:lnTo>
                  <a:lnTo>
                    <a:pt x="1029" y="50"/>
                  </a:lnTo>
                  <a:lnTo>
                    <a:pt x="1069" y="0"/>
                  </a:lnTo>
                  <a:lnTo>
                    <a:pt x="1103" y="129"/>
                  </a:lnTo>
                  <a:lnTo>
                    <a:pt x="1158" y="157"/>
                  </a:lnTo>
                  <a:lnTo>
                    <a:pt x="1196" y="305"/>
                  </a:lnTo>
                  <a:lnTo>
                    <a:pt x="1284" y="353"/>
                  </a:lnTo>
                  <a:lnTo>
                    <a:pt x="1315" y="435"/>
                  </a:lnTo>
                  <a:lnTo>
                    <a:pt x="1349" y="429"/>
                  </a:lnTo>
                  <a:lnTo>
                    <a:pt x="1357" y="473"/>
                  </a:lnTo>
                  <a:lnTo>
                    <a:pt x="1429" y="538"/>
                  </a:lnTo>
                  <a:lnTo>
                    <a:pt x="1453" y="652"/>
                  </a:lnTo>
                  <a:lnTo>
                    <a:pt x="1436" y="764"/>
                  </a:lnTo>
                  <a:lnTo>
                    <a:pt x="1372" y="860"/>
                  </a:lnTo>
                  <a:lnTo>
                    <a:pt x="1326" y="1022"/>
                  </a:lnTo>
                  <a:lnTo>
                    <a:pt x="1244" y="1040"/>
                  </a:lnTo>
                  <a:lnTo>
                    <a:pt x="1195" y="1069"/>
                  </a:lnTo>
                  <a:lnTo>
                    <a:pt x="1197" y="1089"/>
                  </a:lnTo>
                  <a:lnTo>
                    <a:pt x="1145" y="1034"/>
                  </a:lnTo>
                  <a:lnTo>
                    <a:pt x="1089" y="1074"/>
                  </a:lnTo>
                  <a:lnTo>
                    <a:pt x="1022" y="1056"/>
                  </a:lnTo>
                  <a:lnTo>
                    <a:pt x="966" y="1016"/>
                  </a:lnTo>
                  <a:lnTo>
                    <a:pt x="941" y="934"/>
                  </a:lnTo>
                  <a:lnTo>
                    <a:pt x="900" y="944"/>
                  </a:lnTo>
                  <a:lnTo>
                    <a:pt x="898" y="889"/>
                  </a:lnTo>
                  <a:lnTo>
                    <a:pt x="885" y="924"/>
                  </a:lnTo>
                  <a:lnTo>
                    <a:pt x="855" y="927"/>
                  </a:lnTo>
                  <a:lnTo>
                    <a:pt x="886" y="820"/>
                  </a:lnTo>
                  <a:lnTo>
                    <a:pt x="823" y="921"/>
                  </a:lnTo>
                  <a:lnTo>
                    <a:pt x="793" y="900"/>
                  </a:lnTo>
                  <a:lnTo>
                    <a:pt x="761" y="822"/>
                  </a:lnTo>
                  <a:lnTo>
                    <a:pt x="654" y="777"/>
                  </a:lnTo>
                  <a:lnTo>
                    <a:pt x="461" y="811"/>
                  </a:lnTo>
                  <a:lnTo>
                    <a:pt x="381" y="869"/>
                  </a:lnTo>
                  <a:lnTo>
                    <a:pt x="247" y="873"/>
                  </a:lnTo>
                  <a:lnTo>
                    <a:pt x="172" y="923"/>
                  </a:lnTo>
                  <a:lnTo>
                    <a:pt x="71" y="888"/>
                  </a:lnTo>
                  <a:lnTo>
                    <a:pt x="93" y="783"/>
                  </a:lnTo>
                  <a:lnTo>
                    <a:pt x="0" y="57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2" name="Freeform 507"/>
            <p:cNvSpPr>
              <a:spLocks/>
            </p:cNvSpPr>
            <p:nvPr/>
          </p:nvSpPr>
          <p:spPr bwMode="auto">
            <a:xfrm>
              <a:off x="7743825" y="5064126"/>
              <a:ext cx="85725" cy="79375"/>
            </a:xfrm>
            <a:custGeom>
              <a:avLst/>
              <a:gdLst>
                <a:gd name="T0" fmla="*/ 0 w 127"/>
                <a:gd name="T1" fmla="*/ 0 h 122"/>
                <a:gd name="T2" fmla="*/ 0 w 127"/>
                <a:gd name="T3" fmla="*/ 0 h 122"/>
                <a:gd name="T4" fmla="*/ 455625 w 127"/>
                <a:gd name="T5" fmla="*/ 0 h 122"/>
                <a:gd name="T6" fmla="*/ 911250 w 127"/>
                <a:gd name="T7" fmla="*/ 0 h 122"/>
                <a:gd name="T8" fmla="*/ 911250 w 127"/>
                <a:gd name="T9" fmla="*/ 0 h 122"/>
                <a:gd name="T10" fmla="*/ 911250 w 127"/>
                <a:gd name="T11" fmla="*/ 423550 h 122"/>
                <a:gd name="T12" fmla="*/ 455625 w 127"/>
                <a:gd name="T13" fmla="*/ 423550 h 122"/>
                <a:gd name="T14" fmla="*/ 455625 w 127"/>
                <a:gd name="T15" fmla="*/ 423550 h 122"/>
                <a:gd name="T16" fmla="*/ 0 w 127"/>
                <a:gd name="T17" fmla="*/ 0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22">
                  <a:moveTo>
                    <a:pt x="0" y="20"/>
                  </a:moveTo>
                  <a:lnTo>
                    <a:pt x="2" y="0"/>
                  </a:lnTo>
                  <a:lnTo>
                    <a:pt x="65" y="18"/>
                  </a:lnTo>
                  <a:lnTo>
                    <a:pt x="115" y="2"/>
                  </a:lnTo>
                  <a:lnTo>
                    <a:pt x="127" y="32"/>
                  </a:lnTo>
                  <a:lnTo>
                    <a:pt x="127" y="69"/>
                  </a:lnTo>
                  <a:lnTo>
                    <a:pt x="79" y="122"/>
                  </a:lnTo>
                  <a:lnTo>
                    <a:pt x="46" y="1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3" name="Freeform 508"/>
            <p:cNvSpPr>
              <a:spLocks/>
            </p:cNvSpPr>
            <p:nvPr/>
          </p:nvSpPr>
          <p:spPr bwMode="auto">
            <a:xfrm>
              <a:off x="4502150" y="2778126"/>
              <a:ext cx="182563" cy="69850"/>
            </a:xfrm>
            <a:custGeom>
              <a:avLst/>
              <a:gdLst>
                <a:gd name="T0" fmla="*/ 0 w 276"/>
                <a:gd name="T1" fmla="*/ 442383 h 105"/>
                <a:gd name="T2" fmla="*/ 0 w 276"/>
                <a:gd name="T3" fmla="*/ 442383 h 105"/>
                <a:gd name="T4" fmla="*/ 0 w 276"/>
                <a:gd name="T5" fmla="*/ 442383 h 105"/>
                <a:gd name="T6" fmla="*/ 0 w 276"/>
                <a:gd name="T7" fmla="*/ 442383 h 105"/>
                <a:gd name="T8" fmla="*/ 437225 w 276"/>
                <a:gd name="T9" fmla="*/ 442383 h 105"/>
                <a:gd name="T10" fmla="*/ 875112 w 276"/>
                <a:gd name="T11" fmla="*/ 442383 h 105"/>
                <a:gd name="T12" fmla="*/ 1312337 w 276"/>
                <a:gd name="T13" fmla="*/ 442383 h 105"/>
                <a:gd name="T14" fmla="*/ 1312337 w 276"/>
                <a:gd name="T15" fmla="*/ 0 h 105"/>
                <a:gd name="T16" fmla="*/ 1312337 w 276"/>
                <a:gd name="T17" fmla="*/ 0 h 105"/>
                <a:gd name="T18" fmla="*/ 875112 w 276"/>
                <a:gd name="T19" fmla="*/ 0 h 105"/>
                <a:gd name="T20" fmla="*/ 875112 w 276"/>
                <a:gd name="T21" fmla="*/ 442383 h 105"/>
                <a:gd name="T22" fmla="*/ 0 w 276"/>
                <a:gd name="T23" fmla="*/ 442383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105">
                  <a:moveTo>
                    <a:pt x="0" y="59"/>
                  </a:moveTo>
                  <a:lnTo>
                    <a:pt x="5" y="63"/>
                  </a:lnTo>
                  <a:lnTo>
                    <a:pt x="6" y="82"/>
                  </a:lnTo>
                  <a:lnTo>
                    <a:pt x="36" y="87"/>
                  </a:lnTo>
                  <a:lnTo>
                    <a:pt x="92" y="76"/>
                  </a:lnTo>
                  <a:lnTo>
                    <a:pt x="152" y="105"/>
                  </a:lnTo>
                  <a:lnTo>
                    <a:pt x="238" y="86"/>
                  </a:lnTo>
                  <a:lnTo>
                    <a:pt x="276" y="33"/>
                  </a:lnTo>
                  <a:lnTo>
                    <a:pt x="261" y="0"/>
                  </a:lnTo>
                  <a:lnTo>
                    <a:pt x="155" y="1"/>
                  </a:lnTo>
                  <a:lnTo>
                    <a:pt x="122" y="5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4" name="Freeform 509"/>
            <p:cNvSpPr>
              <a:spLocks/>
            </p:cNvSpPr>
            <p:nvPr/>
          </p:nvSpPr>
          <p:spPr bwMode="auto">
            <a:xfrm>
              <a:off x="6381750" y="3394076"/>
              <a:ext cx="114300" cy="141288"/>
            </a:xfrm>
            <a:custGeom>
              <a:avLst/>
              <a:gdLst>
                <a:gd name="T0" fmla="*/ 0 w 172"/>
                <a:gd name="T1" fmla="*/ 443858 h 212"/>
                <a:gd name="T2" fmla="*/ 0 w 172"/>
                <a:gd name="T3" fmla="*/ 443858 h 212"/>
                <a:gd name="T4" fmla="*/ 0 w 172"/>
                <a:gd name="T5" fmla="*/ 888382 h 212"/>
                <a:gd name="T6" fmla="*/ 441916 w 172"/>
                <a:gd name="T7" fmla="*/ 888382 h 212"/>
                <a:gd name="T8" fmla="*/ 441916 w 172"/>
                <a:gd name="T9" fmla="*/ 888382 h 212"/>
                <a:gd name="T10" fmla="*/ 883167 w 172"/>
                <a:gd name="T11" fmla="*/ 888382 h 212"/>
                <a:gd name="T12" fmla="*/ 883167 w 172"/>
                <a:gd name="T13" fmla="*/ 1332239 h 212"/>
                <a:gd name="T14" fmla="*/ 883167 w 172"/>
                <a:gd name="T15" fmla="*/ 888382 h 212"/>
                <a:gd name="T16" fmla="*/ 883167 w 172"/>
                <a:gd name="T17" fmla="*/ 443858 h 212"/>
                <a:gd name="T18" fmla="*/ 883167 w 172"/>
                <a:gd name="T19" fmla="*/ 888382 h 212"/>
                <a:gd name="T20" fmla="*/ 441916 w 172"/>
                <a:gd name="T21" fmla="*/ 443858 h 212"/>
                <a:gd name="T22" fmla="*/ 883167 w 172"/>
                <a:gd name="T23" fmla="*/ 443858 h 212"/>
                <a:gd name="T24" fmla="*/ 441916 w 172"/>
                <a:gd name="T25" fmla="*/ 0 h 212"/>
                <a:gd name="T26" fmla="*/ 0 w 172"/>
                <a:gd name="T27" fmla="*/ 0 h 212"/>
                <a:gd name="T28" fmla="*/ 0 w 172"/>
                <a:gd name="T29" fmla="*/ 0 h 212"/>
                <a:gd name="T30" fmla="*/ 0 w 172"/>
                <a:gd name="T31" fmla="*/ 0 h 212"/>
                <a:gd name="T32" fmla="*/ 0 w 172"/>
                <a:gd name="T33" fmla="*/ 443858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" h="212">
                  <a:moveTo>
                    <a:pt x="0" y="62"/>
                  </a:moveTo>
                  <a:lnTo>
                    <a:pt x="23" y="85"/>
                  </a:lnTo>
                  <a:lnTo>
                    <a:pt x="37" y="184"/>
                  </a:lnTo>
                  <a:lnTo>
                    <a:pt x="80" y="178"/>
                  </a:lnTo>
                  <a:lnTo>
                    <a:pt x="106" y="135"/>
                  </a:lnTo>
                  <a:lnTo>
                    <a:pt x="136" y="145"/>
                  </a:lnTo>
                  <a:lnTo>
                    <a:pt x="158" y="212"/>
                  </a:lnTo>
                  <a:lnTo>
                    <a:pt x="172" y="174"/>
                  </a:lnTo>
                  <a:lnTo>
                    <a:pt x="153" y="105"/>
                  </a:lnTo>
                  <a:lnTo>
                    <a:pt x="136" y="131"/>
                  </a:lnTo>
                  <a:lnTo>
                    <a:pt x="114" y="97"/>
                  </a:lnTo>
                  <a:lnTo>
                    <a:pt x="155" y="54"/>
                  </a:lnTo>
                  <a:lnTo>
                    <a:pt x="74" y="48"/>
                  </a:lnTo>
                  <a:lnTo>
                    <a:pt x="22" y="0"/>
                  </a:lnTo>
                  <a:lnTo>
                    <a:pt x="6" y="26"/>
                  </a:lnTo>
                  <a:lnTo>
                    <a:pt x="26" y="4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5" name="Freeform 510"/>
            <p:cNvSpPr>
              <a:spLocks/>
            </p:cNvSpPr>
            <p:nvPr/>
          </p:nvSpPr>
          <p:spPr bwMode="auto">
            <a:xfrm>
              <a:off x="4343400" y="2695576"/>
              <a:ext cx="77788" cy="57150"/>
            </a:xfrm>
            <a:custGeom>
              <a:avLst/>
              <a:gdLst>
                <a:gd name="T0" fmla="*/ 0 w 117"/>
                <a:gd name="T1" fmla="*/ 0 h 84"/>
                <a:gd name="T2" fmla="*/ 0 w 117"/>
                <a:gd name="T3" fmla="*/ 0 h 84"/>
                <a:gd name="T4" fmla="*/ 442128 w 117"/>
                <a:gd name="T5" fmla="*/ 0 h 84"/>
                <a:gd name="T6" fmla="*/ 442128 w 117"/>
                <a:gd name="T7" fmla="*/ 0 h 84"/>
                <a:gd name="T8" fmla="*/ 884257 w 117"/>
                <a:gd name="T9" fmla="*/ 462643 h 84"/>
                <a:gd name="T10" fmla="*/ 442128 w 117"/>
                <a:gd name="T11" fmla="*/ 462643 h 84"/>
                <a:gd name="T12" fmla="*/ 0 w 117"/>
                <a:gd name="T13" fmla="*/ 0 h 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84">
                  <a:moveTo>
                    <a:pt x="0" y="17"/>
                  </a:moveTo>
                  <a:lnTo>
                    <a:pt x="27" y="5"/>
                  </a:lnTo>
                  <a:lnTo>
                    <a:pt x="79" y="0"/>
                  </a:lnTo>
                  <a:lnTo>
                    <a:pt x="115" y="34"/>
                  </a:lnTo>
                  <a:lnTo>
                    <a:pt x="117" y="60"/>
                  </a:lnTo>
                  <a:lnTo>
                    <a:pt x="104" y="8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6" name="Freeform 511"/>
            <p:cNvSpPr>
              <a:spLocks/>
            </p:cNvSpPr>
            <p:nvPr/>
          </p:nvSpPr>
          <p:spPr bwMode="auto">
            <a:xfrm>
              <a:off x="6405563" y="3349626"/>
              <a:ext cx="74613" cy="39688"/>
            </a:xfrm>
            <a:custGeom>
              <a:avLst/>
              <a:gdLst>
                <a:gd name="T0" fmla="*/ 0 w 110"/>
                <a:gd name="T1" fmla="*/ 0 h 61"/>
                <a:gd name="T2" fmla="*/ 0 w 110"/>
                <a:gd name="T3" fmla="*/ 423556 h 61"/>
                <a:gd name="T4" fmla="*/ 920453 w 110"/>
                <a:gd name="T5" fmla="*/ 0 h 61"/>
                <a:gd name="T6" fmla="*/ 459887 w 110"/>
                <a:gd name="T7" fmla="*/ 0 h 61"/>
                <a:gd name="T8" fmla="*/ 0 w 110"/>
                <a:gd name="T9" fmla="*/ 0 h 61"/>
                <a:gd name="T10" fmla="*/ 0 w 110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" h="61">
                  <a:moveTo>
                    <a:pt x="0" y="36"/>
                  </a:moveTo>
                  <a:lnTo>
                    <a:pt x="15" y="61"/>
                  </a:lnTo>
                  <a:lnTo>
                    <a:pt x="110" y="50"/>
                  </a:lnTo>
                  <a:lnTo>
                    <a:pt x="104" y="17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7" name="Freeform 512"/>
            <p:cNvSpPr>
              <a:spLocks/>
            </p:cNvSpPr>
            <p:nvPr/>
          </p:nvSpPr>
          <p:spPr bwMode="auto">
            <a:xfrm>
              <a:off x="2605088" y="4267201"/>
              <a:ext cx="288925" cy="323850"/>
            </a:xfrm>
            <a:custGeom>
              <a:avLst/>
              <a:gdLst>
                <a:gd name="T0" fmla="*/ 0 w 431"/>
                <a:gd name="T1" fmla="*/ 442218 h 487"/>
                <a:gd name="T2" fmla="*/ 0 w 431"/>
                <a:gd name="T3" fmla="*/ 442218 h 487"/>
                <a:gd name="T4" fmla="*/ 0 w 431"/>
                <a:gd name="T5" fmla="*/ 1326655 h 487"/>
                <a:gd name="T6" fmla="*/ 0 w 431"/>
                <a:gd name="T7" fmla="*/ 1326655 h 487"/>
                <a:gd name="T8" fmla="*/ 0 w 431"/>
                <a:gd name="T9" fmla="*/ 1326655 h 487"/>
                <a:gd name="T10" fmla="*/ 0 w 431"/>
                <a:gd name="T11" fmla="*/ 1768873 h 487"/>
                <a:gd name="T12" fmla="*/ 0 w 431"/>
                <a:gd name="T13" fmla="*/ 2211091 h 487"/>
                <a:gd name="T14" fmla="*/ 449141 w 431"/>
                <a:gd name="T15" fmla="*/ 2653309 h 487"/>
                <a:gd name="T16" fmla="*/ 449141 w 431"/>
                <a:gd name="T17" fmla="*/ 2653309 h 487"/>
                <a:gd name="T18" fmla="*/ 898952 w 431"/>
                <a:gd name="T19" fmla="*/ 2653309 h 487"/>
                <a:gd name="T20" fmla="*/ 1348093 w 431"/>
                <a:gd name="T21" fmla="*/ 2653309 h 487"/>
                <a:gd name="T22" fmla="*/ 1348093 w 431"/>
                <a:gd name="T23" fmla="*/ 2653309 h 487"/>
                <a:gd name="T24" fmla="*/ 1348093 w 431"/>
                <a:gd name="T25" fmla="*/ 2653309 h 487"/>
                <a:gd name="T26" fmla="*/ 1797234 w 431"/>
                <a:gd name="T27" fmla="*/ 2211091 h 487"/>
                <a:gd name="T28" fmla="*/ 2247045 w 431"/>
                <a:gd name="T29" fmla="*/ 2211091 h 487"/>
                <a:gd name="T30" fmla="*/ 2696186 w 431"/>
                <a:gd name="T31" fmla="*/ 2211091 h 487"/>
                <a:gd name="T32" fmla="*/ 2696186 w 431"/>
                <a:gd name="T33" fmla="*/ 1768873 h 487"/>
                <a:gd name="T34" fmla="*/ 2247045 w 431"/>
                <a:gd name="T35" fmla="*/ 1326655 h 487"/>
                <a:gd name="T36" fmla="*/ 2247045 w 431"/>
                <a:gd name="T37" fmla="*/ 1326655 h 487"/>
                <a:gd name="T38" fmla="*/ 1797234 w 431"/>
                <a:gd name="T39" fmla="*/ 884436 h 487"/>
                <a:gd name="T40" fmla="*/ 898952 w 431"/>
                <a:gd name="T41" fmla="*/ 442218 h 487"/>
                <a:gd name="T42" fmla="*/ 898952 w 431"/>
                <a:gd name="T43" fmla="*/ 0 h 487"/>
                <a:gd name="T44" fmla="*/ 0 w 431"/>
                <a:gd name="T45" fmla="*/ 442218 h 487"/>
                <a:gd name="T46" fmla="*/ 0 w 431"/>
                <a:gd name="T47" fmla="*/ 442218 h 4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1" h="487">
                  <a:moveTo>
                    <a:pt x="0" y="49"/>
                  </a:moveTo>
                  <a:lnTo>
                    <a:pt x="33" y="101"/>
                  </a:lnTo>
                  <a:lnTo>
                    <a:pt x="10" y="211"/>
                  </a:lnTo>
                  <a:lnTo>
                    <a:pt x="33" y="223"/>
                  </a:lnTo>
                  <a:lnTo>
                    <a:pt x="22" y="240"/>
                  </a:lnTo>
                  <a:lnTo>
                    <a:pt x="3" y="286"/>
                  </a:lnTo>
                  <a:lnTo>
                    <a:pt x="40" y="350"/>
                  </a:lnTo>
                  <a:lnTo>
                    <a:pt x="62" y="484"/>
                  </a:lnTo>
                  <a:lnTo>
                    <a:pt x="88" y="487"/>
                  </a:lnTo>
                  <a:lnTo>
                    <a:pt x="126" y="446"/>
                  </a:lnTo>
                  <a:lnTo>
                    <a:pt x="193" y="480"/>
                  </a:lnTo>
                  <a:lnTo>
                    <a:pt x="198" y="455"/>
                  </a:lnTo>
                  <a:lnTo>
                    <a:pt x="254" y="465"/>
                  </a:lnTo>
                  <a:lnTo>
                    <a:pt x="277" y="368"/>
                  </a:lnTo>
                  <a:lnTo>
                    <a:pt x="383" y="350"/>
                  </a:lnTo>
                  <a:lnTo>
                    <a:pt x="418" y="383"/>
                  </a:lnTo>
                  <a:lnTo>
                    <a:pt x="431" y="309"/>
                  </a:lnTo>
                  <a:lnTo>
                    <a:pt x="407" y="246"/>
                  </a:lnTo>
                  <a:lnTo>
                    <a:pt x="346" y="242"/>
                  </a:lnTo>
                  <a:lnTo>
                    <a:pt x="321" y="145"/>
                  </a:lnTo>
                  <a:lnTo>
                    <a:pt x="161" y="82"/>
                  </a:lnTo>
                  <a:lnTo>
                    <a:pt x="153" y="0"/>
                  </a:lnTo>
                  <a:lnTo>
                    <a:pt x="45" y="52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8" name="Freeform 513"/>
            <p:cNvSpPr>
              <a:spLocks/>
            </p:cNvSpPr>
            <p:nvPr/>
          </p:nvSpPr>
          <p:spPr bwMode="auto">
            <a:xfrm>
              <a:off x="2506663" y="3917951"/>
              <a:ext cx="936625" cy="954088"/>
            </a:xfrm>
            <a:custGeom>
              <a:avLst/>
              <a:gdLst>
                <a:gd name="T0" fmla="*/ 0 w 1403"/>
                <a:gd name="T1" fmla="*/ 3111620 h 1431"/>
                <a:gd name="T2" fmla="*/ 891229 w 1403"/>
                <a:gd name="T3" fmla="*/ 3111620 h 1431"/>
                <a:gd name="T4" fmla="*/ 891229 w 1403"/>
                <a:gd name="T5" fmla="*/ 3556328 h 1431"/>
                <a:gd name="T6" fmla="*/ 1782458 w 1403"/>
                <a:gd name="T7" fmla="*/ 3111620 h 1431"/>
                <a:gd name="T8" fmla="*/ 2674355 w 1403"/>
                <a:gd name="T9" fmla="*/ 4001036 h 1431"/>
                <a:gd name="T10" fmla="*/ 3119636 w 1403"/>
                <a:gd name="T11" fmla="*/ 4445077 h 1431"/>
                <a:gd name="T12" fmla="*/ 3565584 w 1403"/>
                <a:gd name="T13" fmla="*/ 5334492 h 1431"/>
                <a:gd name="T14" fmla="*/ 3565584 w 1403"/>
                <a:gd name="T15" fmla="*/ 5778533 h 1431"/>
                <a:gd name="T16" fmla="*/ 4010865 w 1403"/>
                <a:gd name="T17" fmla="*/ 6223241 h 1431"/>
                <a:gd name="T18" fmla="*/ 4010865 w 1403"/>
                <a:gd name="T19" fmla="*/ 6667948 h 1431"/>
                <a:gd name="T20" fmla="*/ 3565584 w 1403"/>
                <a:gd name="T21" fmla="*/ 7556697 h 1431"/>
                <a:gd name="T22" fmla="*/ 4010865 w 1403"/>
                <a:gd name="T23" fmla="*/ 8001405 h 1431"/>
                <a:gd name="T24" fmla="*/ 4456813 w 1403"/>
                <a:gd name="T25" fmla="*/ 8446112 h 1431"/>
                <a:gd name="T26" fmla="*/ 5348042 w 1403"/>
                <a:gd name="T27" fmla="*/ 6223241 h 1431"/>
                <a:gd name="T28" fmla="*/ 6685219 w 1403"/>
                <a:gd name="T29" fmla="*/ 5778533 h 1431"/>
                <a:gd name="T30" fmla="*/ 7130500 w 1403"/>
                <a:gd name="T31" fmla="*/ 4445077 h 1431"/>
                <a:gd name="T32" fmla="*/ 8022397 w 1403"/>
                <a:gd name="T33" fmla="*/ 3111620 h 1431"/>
                <a:gd name="T34" fmla="*/ 8022397 w 1403"/>
                <a:gd name="T35" fmla="*/ 2222872 h 1431"/>
                <a:gd name="T36" fmla="*/ 7130500 w 1403"/>
                <a:gd name="T37" fmla="*/ 1778164 h 1431"/>
                <a:gd name="T38" fmla="*/ 5793990 w 1403"/>
                <a:gd name="T39" fmla="*/ 1333456 h 1431"/>
                <a:gd name="T40" fmla="*/ 5348042 w 1403"/>
                <a:gd name="T41" fmla="*/ 1333456 h 1431"/>
                <a:gd name="T42" fmla="*/ 5348042 w 1403"/>
                <a:gd name="T43" fmla="*/ 1333456 h 1431"/>
                <a:gd name="T44" fmla="*/ 4902094 w 1403"/>
                <a:gd name="T45" fmla="*/ 1333456 h 1431"/>
                <a:gd name="T46" fmla="*/ 4902094 w 1403"/>
                <a:gd name="T47" fmla="*/ 888749 h 1431"/>
                <a:gd name="T48" fmla="*/ 4456813 w 1403"/>
                <a:gd name="T49" fmla="*/ 444708 h 1431"/>
                <a:gd name="T50" fmla="*/ 3565584 w 1403"/>
                <a:gd name="T51" fmla="*/ 444708 h 1431"/>
                <a:gd name="T52" fmla="*/ 3119636 w 1403"/>
                <a:gd name="T53" fmla="*/ 444708 h 1431"/>
                <a:gd name="T54" fmla="*/ 2674355 w 1403"/>
                <a:gd name="T55" fmla="*/ 0 h 1431"/>
                <a:gd name="T56" fmla="*/ 1782458 w 1403"/>
                <a:gd name="T57" fmla="*/ 0 h 1431"/>
                <a:gd name="T58" fmla="*/ 2228406 w 1403"/>
                <a:gd name="T59" fmla="*/ 444708 h 1431"/>
                <a:gd name="T60" fmla="*/ 1337177 w 1403"/>
                <a:gd name="T61" fmla="*/ 888749 h 1431"/>
                <a:gd name="T62" fmla="*/ 891229 w 1403"/>
                <a:gd name="T63" fmla="*/ 888749 h 1431"/>
                <a:gd name="T64" fmla="*/ 891229 w 1403"/>
                <a:gd name="T65" fmla="*/ 888749 h 1431"/>
                <a:gd name="T66" fmla="*/ 891229 w 1403"/>
                <a:gd name="T67" fmla="*/ 1778164 h 1431"/>
                <a:gd name="T68" fmla="*/ 0 w 1403"/>
                <a:gd name="T69" fmla="*/ 2666913 h 14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03" h="1431">
                  <a:moveTo>
                    <a:pt x="0" y="452"/>
                  </a:moveTo>
                  <a:lnTo>
                    <a:pt x="31" y="519"/>
                  </a:lnTo>
                  <a:lnTo>
                    <a:pt x="79" y="542"/>
                  </a:lnTo>
                  <a:lnTo>
                    <a:pt x="118" y="516"/>
                  </a:lnTo>
                  <a:lnTo>
                    <a:pt x="118" y="575"/>
                  </a:lnTo>
                  <a:lnTo>
                    <a:pt x="149" y="575"/>
                  </a:lnTo>
                  <a:lnTo>
                    <a:pt x="194" y="578"/>
                  </a:lnTo>
                  <a:lnTo>
                    <a:pt x="302" y="526"/>
                  </a:lnTo>
                  <a:lnTo>
                    <a:pt x="310" y="608"/>
                  </a:lnTo>
                  <a:lnTo>
                    <a:pt x="470" y="671"/>
                  </a:lnTo>
                  <a:lnTo>
                    <a:pt x="495" y="768"/>
                  </a:lnTo>
                  <a:lnTo>
                    <a:pt x="556" y="772"/>
                  </a:lnTo>
                  <a:lnTo>
                    <a:pt x="580" y="835"/>
                  </a:lnTo>
                  <a:lnTo>
                    <a:pt x="567" y="909"/>
                  </a:lnTo>
                  <a:lnTo>
                    <a:pt x="575" y="981"/>
                  </a:lnTo>
                  <a:lnTo>
                    <a:pt x="650" y="994"/>
                  </a:lnTo>
                  <a:lnTo>
                    <a:pt x="660" y="1044"/>
                  </a:lnTo>
                  <a:lnTo>
                    <a:pt x="697" y="1053"/>
                  </a:lnTo>
                  <a:lnTo>
                    <a:pt x="691" y="1117"/>
                  </a:lnTo>
                  <a:lnTo>
                    <a:pt x="719" y="1118"/>
                  </a:lnTo>
                  <a:lnTo>
                    <a:pt x="725" y="1172"/>
                  </a:lnTo>
                  <a:lnTo>
                    <a:pt x="585" y="1294"/>
                  </a:lnTo>
                  <a:lnTo>
                    <a:pt x="611" y="1287"/>
                  </a:lnTo>
                  <a:lnTo>
                    <a:pt x="719" y="1362"/>
                  </a:lnTo>
                  <a:lnTo>
                    <a:pt x="741" y="1394"/>
                  </a:lnTo>
                  <a:lnTo>
                    <a:pt x="732" y="1431"/>
                  </a:lnTo>
                  <a:lnTo>
                    <a:pt x="904" y="1218"/>
                  </a:lnTo>
                  <a:lnTo>
                    <a:pt x="915" y="1111"/>
                  </a:lnTo>
                  <a:lnTo>
                    <a:pt x="1051" y="1013"/>
                  </a:lnTo>
                  <a:lnTo>
                    <a:pt x="1137" y="1013"/>
                  </a:lnTo>
                  <a:lnTo>
                    <a:pt x="1173" y="979"/>
                  </a:lnTo>
                  <a:lnTo>
                    <a:pt x="1245" y="816"/>
                  </a:lnTo>
                  <a:lnTo>
                    <a:pt x="1253" y="656"/>
                  </a:lnTo>
                  <a:lnTo>
                    <a:pt x="1390" y="504"/>
                  </a:lnTo>
                  <a:lnTo>
                    <a:pt x="1403" y="438"/>
                  </a:lnTo>
                  <a:lnTo>
                    <a:pt x="1380" y="371"/>
                  </a:lnTo>
                  <a:lnTo>
                    <a:pt x="1325" y="363"/>
                  </a:lnTo>
                  <a:lnTo>
                    <a:pt x="1234" y="294"/>
                  </a:lnTo>
                  <a:lnTo>
                    <a:pt x="1057" y="279"/>
                  </a:lnTo>
                  <a:lnTo>
                    <a:pt x="1042" y="238"/>
                  </a:lnTo>
                  <a:lnTo>
                    <a:pt x="962" y="207"/>
                  </a:lnTo>
                  <a:lnTo>
                    <a:pt x="929" y="208"/>
                  </a:lnTo>
                  <a:lnTo>
                    <a:pt x="882" y="271"/>
                  </a:lnTo>
                  <a:lnTo>
                    <a:pt x="880" y="248"/>
                  </a:lnTo>
                  <a:lnTo>
                    <a:pt x="805" y="259"/>
                  </a:lnTo>
                  <a:lnTo>
                    <a:pt x="836" y="247"/>
                  </a:lnTo>
                  <a:lnTo>
                    <a:pt x="806" y="198"/>
                  </a:lnTo>
                  <a:lnTo>
                    <a:pt x="863" y="128"/>
                  </a:lnTo>
                  <a:lnTo>
                    <a:pt x="804" y="40"/>
                  </a:lnTo>
                  <a:lnTo>
                    <a:pt x="750" y="109"/>
                  </a:lnTo>
                  <a:lnTo>
                    <a:pt x="700" y="105"/>
                  </a:lnTo>
                  <a:lnTo>
                    <a:pt x="625" y="115"/>
                  </a:lnTo>
                  <a:lnTo>
                    <a:pt x="522" y="129"/>
                  </a:lnTo>
                  <a:lnTo>
                    <a:pt x="502" y="93"/>
                  </a:lnTo>
                  <a:lnTo>
                    <a:pt x="511" y="24"/>
                  </a:lnTo>
                  <a:lnTo>
                    <a:pt x="478" y="0"/>
                  </a:lnTo>
                  <a:lnTo>
                    <a:pt x="389" y="42"/>
                  </a:lnTo>
                  <a:lnTo>
                    <a:pt x="327" y="29"/>
                  </a:lnTo>
                  <a:lnTo>
                    <a:pt x="344" y="97"/>
                  </a:lnTo>
                  <a:lnTo>
                    <a:pt x="379" y="106"/>
                  </a:lnTo>
                  <a:lnTo>
                    <a:pt x="293" y="155"/>
                  </a:lnTo>
                  <a:lnTo>
                    <a:pt x="251" y="138"/>
                  </a:lnTo>
                  <a:lnTo>
                    <a:pt x="230" y="113"/>
                  </a:lnTo>
                  <a:lnTo>
                    <a:pt x="145" y="126"/>
                  </a:lnTo>
                  <a:lnTo>
                    <a:pt x="171" y="162"/>
                  </a:lnTo>
                  <a:lnTo>
                    <a:pt x="137" y="166"/>
                  </a:lnTo>
                  <a:lnTo>
                    <a:pt x="157" y="229"/>
                  </a:lnTo>
                  <a:lnTo>
                    <a:pt x="141" y="332"/>
                  </a:lnTo>
                  <a:lnTo>
                    <a:pt x="50" y="37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89" name="Freeform 514"/>
            <p:cNvSpPr>
              <a:spLocks/>
            </p:cNvSpPr>
            <p:nvPr/>
          </p:nvSpPr>
          <p:spPr bwMode="auto">
            <a:xfrm>
              <a:off x="2138363" y="3594101"/>
              <a:ext cx="19050" cy="65088"/>
            </a:xfrm>
            <a:custGeom>
              <a:avLst/>
              <a:gdLst>
                <a:gd name="T0" fmla="*/ 0 w 29"/>
                <a:gd name="T1" fmla="*/ 0 h 96"/>
                <a:gd name="T2" fmla="*/ 0 w 29"/>
                <a:gd name="T3" fmla="*/ 459684 h 96"/>
                <a:gd name="T4" fmla="*/ 0 w 29"/>
                <a:gd name="T5" fmla="*/ 0 h 96"/>
                <a:gd name="T6" fmla="*/ 0 w 29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96">
                  <a:moveTo>
                    <a:pt x="0" y="22"/>
                  </a:moveTo>
                  <a:lnTo>
                    <a:pt x="12" y="96"/>
                  </a:lnTo>
                  <a:lnTo>
                    <a:pt x="29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0" name="Freeform 515"/>
            <p:cNvSpPr>
              <a:spLocks/>
            </p:cNvSpPr>
            <p:nvPr/>
          </p:nvSpPr>
          <p:spPr bwMode="auto">
            <a:xfrm>
              <a:off x="7008813" y="3919539"/>
              <a:ext cx="28575" cy="23813"/>
            </a:xfrm>
            <a:custGeom>
              <a:avLst/>
              <a:gdLst>
                <a:gd name="T0" fmla="*/ 0 w 43"/>
                <a:gd name="T1" fmla="*/ 0 h 37"/>
                <a:gd name="T2" fmla="*/ 0 w 43"/>
                <a:gd name="T3" fmla="*/ 0 h 37"/>
                <a:gd name="T4" fmla="*/ 0 w 43"/>
                <a:gd name="T5" fmla="*/ 0 h 37"/>
                <a:gd name="T6" fmla="*/ 0 w 43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7">
                  <a:moveTo>
                    <a:pt x="0" y="16"/>
                  </a:moveTo>
                  <a:lnTo>
                    <a:pt x="23" y="37"/>
                  </a:lnTo>
                  <a:lnTo>
                    <a:pt x="4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1" name="Freeform 516"/>
            <p:cNvSpPr>
              <a:spLocks/>
            </p:cNvSpPr>
            <p:nvPr/>
          </p:nvSpPr>
          <p:spPr bwMode="auto">
            <a:xfrm>
              <a:off x="4813300" y="2914651"/>
              <a:ext cx="149225" cy="82550"/>
            </a:xfrm>
            <a:custGeom>
              <a:avLst/>
              <a:gdLst>
                <a:gd name="T0" fmla="*/ 0 w 225"/>
                <a:gd name="T1" fmla="*/ 429129 h 126"/>
                <a:gd name="T2" fmla="*/ 0 w 225"/>
                <a:gd name="T3" fmla="*/ 0 h 126"/>
                <a:gd name="T4" fmla="*/ 1319812 w 225"/>
                <a:gd name="T5" fmla="*/ 0 h 126"/>
                <a:gd name="T6" fmla="*/ 879433 w 225"/>
                <a:gd name="T7" fmla="*/ 429129 h 126"/>
                <a:gd name="T8" fmla="*/ 1319812 w 225"/>
                <a:gd name="T9" fmla="*/ 429129 h 126"/>
                <a:gd name="T10" fmla="*/ 879433 w 225"/>
                <a:gd name="T11" fmla="*/ 429129 h 126"/>
                <a:gd name="T12" fmla="*/ 439716 w 225"/>
                <a:gd name="T13" fmla="*/ 858258 h 126"/>
                <a:gd name="T14" fmla="*/ 0 w 225"/>
                <a:gd name="T15" fmla="*/ 858258 h 126"/>
                <a:gd name="T16" fmla="*/ 0 w 225"/>
                <a:gd name="T17" fmla="*/ 42912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126">
                  <a:moveTo>
                    <a:pt x="0" y="86"/>
                  </a:moveTo>
                  <a:lnTo>
                    <a:pt x="13" y="0"/>
                  </a:lnTo>
                  <a:lnTo>
                    <a:pt x="225" y="20"/>
                  </a:lnTo>
                  <a:lnTo>
                    <a:pt x="185" y="73"/>
                  </a:lnTo>
                  <a:lnTo>
                    <a:pt x="200" y="101"/>
                  </a:lnTo>
                  <a:lnTo>
                    <a:pt x="145" y="104"/>
                  </a:lnTo>
                  <a:lnTo>
                    <a:pt x="111" y="126"/>
                  </a:lnTo>
                  <a:lnTo>
                    <a:pt x="21" y="12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2" name="Freeform 517"/>
            <p:cNvSpPr>
              <a:spLocks/>
            </p:cNvSpPr>
            <p:nvPr/>
          </p:nvSpPr>
          <p:spPr bwMode="auto">
            <a:xfrm>
              <a:off x="6484938" y="3354389"/>
              <a:ext cx="215900" cy="442913"/>
            </a:xfrm>
            <a:custGeom>
              <a:avLst/>
              <a:gdLst>
                <a:gd name="T0" fmla="*/ 0 w 324"/>
                <a:gd name="T1" fmla="*/ 1330737 h 665"/>
                <a:gd name="T2" fmla="*/ 0 w 324"/>
                <a:gd name="T3" fmla="*/ 1330737 h 665"/>
                <a:gd name="T4" fmla="*/ 443794 w 324"/>
                <a:gd name="T5" fmla="*/ 443579 h 665"/>
                <a:gd name="T6" fmla="*/ 888255 w 324"/>
                <a:gd name="T7" fmla="*/ 0 h 665"/>
                <a:gd name="T8" fmla="*/ 1332050 w 324"/>
                <a:gd name="T9" fmla="*/ 0 h 665"/>
                <a:gd name="T10" fmla="*/ 1332050 w 324"/>
                <a:gd name="T11" fmla="*/ 0 h 665"/>
                <a:gd name="T12" fmla="*/ 1332050 w 324"/>
                <a:gd name="T13" fmla="*/ 443579 h 665"/>
                <a:gd name="T14" fmla="*/ 1332050 w 324"/>
                <a:gd name="T15" fmla="*/ 887158 h 665"/>
                <a:gd name="T16" fmla="*/ 1332050 w 324"/>
                <a:gd name="T17" fmla="*/ 887158 h 665"/>
                <a:gd name="T18" fmla="*/ 1332050 w 324"/>
                <a:gd name="T19" fmla="*/ 1330737 h 665"/>
                <a:gd name="T20" fmla="*/ 1775844 w 324"/>
                <a:gd name="T21" fmla="*/ 1330737 h 665"/>
                <a:gd name="T22" fmla="*/ 1775844 w 324"/>
                <a:gd name="T23" fmla="*/ 1774316 h 665"/>
                <a:gd name="T24" fmla="*/ 1332050 w 324"/>
                <a:gd name="T25" fmla="*/ 1774316 h 665"/>
                <a:gd name="T26" fmla="*/ 1332050 w 324"/>
                <a:gd name="T27" fmla="*/ 2217895 h 665"/>
                <a:gd name="T28" fmla="*/ 1332050 w 324"/>
                <a:gd name="T29" fmla="*/ 2661474 h 665"/>
                <a:gd name="T30" fmla="*/ 1332050 w 324"/>
                <a:gd name="T31" fmla="*/ 3105053 h 665"/>
                <a:gd name="T32" fmla="*/ 1332050 w 324"/>
                <a:gd name="T33" fmla="*/ 3548632 h 665"/>
                <a:gd name="T34" fmla="*/ 1332050 w 324"/>
                <a:gd name="T35" fmla="*/ 3992211 h 665"/>
                <a:gd name="T36" fmla="*/ 1332050 w 324"/>
                <a:gd name="T37" fmla="*/ 2217895 h 665"/>
                <a:gd name="T38" fmla="*/ 888255 w 324"/>
                <a:gd name="T39" fmla="*/ 2217895 h 665"/>
                <a:gd name="T40" fmla="*/ 443794 w 324"/>
                <a:gd name="T41" fmla="*/ 2661474 h 665"/>
                <a:gd name="T42" fmla="*/ 443794 w 324"/>
                <a:gd name="T43" fmla="*/ 2661474 h 665"/>
                <a:gd name="T44" fmla="*/ 443794 w 324"/>
                <a:gd name="T45" fmla="*/ 2217895 h 665"/>
                <a:gd name="T46" fmla="*/ 0 w 324"/>
                <a:gd name="T47" fmla="*/ 1330737 h 6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4" h="665">
                  <a:moveTo>
                    <a:pt x="0" y="273"/>
                  </a:moveTo>
                  <a:lnTo>
                    <a:pt x="14" y="235"/>
                  </a:lnTo>
                  <a:lnTo>
                    <a:pt x="107" y="62"/>
                  </a:lnTo>
                  <a:lnTo>
                    <a:pt x="171" y="38"/>
                  </a:lnTo>
                  <a:lnTo>
                    <a:pt x="186" y="0"/>
                  </a:lnTo>
                  <a:lnTo>
                    <a:pt x="229" y="22"/>
                  </a:lnTo>
                  <a:lnTo>
                    <a:pt x="232" y="56"/>
                  </a:lnTo>
                  <a:lnTo>
                    <a:pt x="193" y="162"/>
                  </a:lnTo>
                  <a:lnTo>
                    <a:pt x="234" y="154"/>
                  </a:lnTo>
                  <a:lnTo>
                    <a:pt x="255" y="226"/>
                  </a:lnTo>
                  <a:lnTo>
                    <a:pt x="324" y="245"/>
                  </a:lnTo>
                  <a:lnTo>
                    <a:pt x="288" y="279"/>
                  </a:lnTo>
                  <a:lnTo>
                    <a:pt x="212" y="324"/>
                  </a:lnTo>
                  <a:lnTo>
                    <a:pt x="193" y="366"/>
                  </a:lnTo>
                  <a:lnTo>
                    <a:pt x="234" y="447"/>
                  </a:lnTo>
                  <a:lnTo>
                    <a:pt x="218" y="496"/>
                  </a:lnTo>
                  <a:lnTo>
                    <a:pt x="268" y="602"/>
                  </a:lnTo>
                  <a:lnTo>
                    <a:pt x="232" y="665"/>
                  </a:lnTo>
                  <a:lnTo>
                    <a:pt x="194" y="438"/>
                  </a:lnTo>
                  <a:lnTo>
                    <a:pt x="163" y="401"/>
                  </a:lnTo>
                  <a:lnTo>
                    <a:pt x="112" y="463"/>
                  </a:lnTo>
                  <a:lnTo>
                    <a:pt x="72" y="451"/>
                  </a:lnTo>
                  <a:lnTo>
                    <a:pt x="79" y="368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3" name="Freeform 518"/>
            <p:cNvSpPr>
              <a:spLocks/>
            </p:cNvSpPr>
            <p:nvPr/>
          </p:nvSpPr>
          <p:spPr bwMode="auto">
            <a:xfrm>
              <a:off x="6734175" y="3687764"/>
              <a:ext cx="119063" cy="101600"/>
            </a:xfrm>
            <a:custGeom>
              <a:avLst/>
              <a:gdLst>
                <a:gd name="T0" fmla="*/ 0 w 180"/>
                <a:gd name="T1" fmla="*/ 0 h 155"/>
                <a:gd name="T2" fmla="*/ 0 w 180"/>
                <a:gd name="T3" fmla="*/ 429342 h 155"/>
                <a:gd name="T4" fmla="*/ 0 w 180"/>
                <a:gd name="T5" fmla="*/ 859339 h 155"/>
                <a:gd name="T6" fmla="*/ 437226 w 180"/>
                <a:gd name="T7" fmla="*/ 859339 h 155"/>
                <a:gd name="T8" fmla="*/ 875113 w 180"/>
                <a:gd name="T9" fmla="*/ 429342 h 155"/>
                <a:gd name="T10" fmla="*/ 875113 w 180"/>
                <a:gd name="T11" fmla="*/ 0 h 155"/>
                <a:gd name="T12" fmla="*/ 437226 w 180"/>
                <a:gd name="T13" fmla="*/ 0 h 155"/>
                <a:gd name="T14" fmla="*/ 0 w 180"/>
                <a:gd name="T15" fmla="*/ 0 h 155"/>
                <a:gd name="T16" fmla="*/ 0 w 180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155">
                  <a:moveTo>
                    <a:pt x="0" y="32"/>
                  </a:moveTo>
                  <a:lnTo>
                    <a:pt x="13" y="109"/>
                  </a:lnTo>
                  <a:lnTo>
                    <a:pt x="36" y="149"/>
                  </a:lnTo>
                  <a:lnTo>
                    <a:pt x="72" y="155"/>
                  </a:lnTo>
                  <a:lnTo>
                    <a:pt x="180" y="84"/>
                  </a:lnTo>
                  <a:lnTo>
                    <a:pt x="175" y="0"/>
                  </a:lnTo>
                  <a:lnTo>
                    <a:pt x="94" y="15"/>
                  </a:lnTo>
                  <a:lnTo>
                    <a:pt x="25" y="1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4" name="Freeform 519"/>
            <p:cNvSpPr>
              <a:spLocks/>
            </p:cNvSpPr>
            <p:nvPr/>
          </p:nvSpPr>
          <p:spPr bwMode="auto">
            <a:xfrm>
              <a:off x="896938" y="1936751"/>
              <a:ext cx="2044700" cy="1041400"/>
            </a:xfrm>
            <a:custGeom>
              <a:avLst/>
              <a:gdLst>
                <a:gd name="T0" fmla="*/ 1331820 w 3069"/>
                <a:gd name="T1" fmla="*/ 1330382 h 1564"/>
                <a:gd name="T2" fmla="*/ 2219256 w 3069"/>
                <a:gd name="T3" fmla="*/ 886921 h 1564"/>
                <a:gd name="T4" fmla="*/ 3107358 w 3069"/>
                <a:gd name="T5" fmla="*/ 886921 h 1564"/>
                <a:gd name="T6" fmla="*/ 4882896 w 3069"/>
                <a:gd name="T7" fmla="*/ 1330382 h 1564"/>
                <a:gd name="T8" fmla="*/ 5326613 w 3069"/>
                <a:gd name="T9" fmla="*/ 1330382 h 1564"/>
                <a:gd name="T10" fmla="*/ 7102151 w 3069"/>
                <a:gd name="T11" fmla="*/ 1773177 h 1564"/>
                <a:gd name="T12" fmla="*/ 6658433 w 3069"/>
                <a:gd name="T13" fmla="*/ 1330382 h 1564"/>
                <a:gd name="T14" fmla="*/ 7989587 w 3069"/>
                <a:gd name="T15" fmla="*/ 1330382 h 1564"/>
                <a:gd name="T16" fmla="*/ 9321407 w 3069"/>
                <a:gd name="T17" fmla="*/ 1330382 h 1564"/>
                <a:gd name="T18" fmla="*/ 9321407 w 3069"/>
                <a:gd name="T19" fmla="*/ 1330382 h 1564"/>
                <a:gd name="T20" fmla="*/ 9321407 w 3069"/>
                <a:gd name="T21" fmla="*/ 1330382 h 1564"/>
                <a:gd name="T22" fmla="*/ 9765125 w 3069"/>
                <a:gd name="T23" fmla="*/ 886921 h 1564"/>
                <a:gd name="T24" fmla="*/ 9321407 w 3069"/>
                <a:gd name="T25" fmla="*/ 0 h 1564"/>
                <a:gd name="T26" fmla="*/ 10209509 w 3069"/>
                <a:gd name="T27" fmla="*/ 443461 h 1564"/>
                <a:gd name="T28" fmla="*/ 10209509 w 3069"/>
                <a:gd name="T29" fmla="*/ 886921 h 1564"/>
                <a:gd name="T30" fmla="*/ 11096945 w 3069"/>
                <a:gd name="T31" fmla="*/ 1330382 h 1564"/>
                <a:gd name="T32" fmla="*/ 11540663 w 3069"/>
                <a:gd name="T33" fmla="*/ 1330382 h 1564"/>
                <a:gd name="T34" fmla="*/ 12428765 w 3069"/>
                <a:gd name="T35" fmla="*/ 886921 h 1564"/>
                <a:gd name="T36" fmla="*/ 12428765 w 3069"/>
                <a:gd name="T37" fmla="*/ 1773177 h 1564"/>
                <a:gd name="T38" fmla="*/ 11540663 w 3069"/>
                <a:gd name="T39" fmla="*/ 1773177 h 1564"/>
                <a:gd name="T40" fmla="*/ 10653227 w 3069"/>
                <a:gd name="T41" fmla="*/ 2216637 h 1564"/>
                <a:gd name="T42" fmla="*/ 10653227 w 3069"/>
                <a:gd name="T43" fmla="*/ 3103558 h 1564"/>
                <a:gd name="T44" fmla="*/ 10209509 w 3069"/>
                <a:gd name="T45" fmla="*/ 3547019 h 1564"/>
                <a:gd name="T46" fmla="*/ 9765125 w 3069"/>
                <a:gd name="T47" fmla="*/ 3547019 h 1564"/>
                <a:gd name="T48" fmla="*/ 10209509 w 3069"/>
                <a:gd name="T49" fmla="*/ 4876735 h 1564"/>
                <a:gd name="T50" fmla="*/ 11540663 w 3069"/>
                <a:gd name="T51" fmla="*/ 5763656 h 1564"/>
                <a:gd name="T52" fmla="*/ 12428765 w 3069"/>
                <a:gd name="T53" fmla="*/ 6207117 h 1564"/>
                <a:gd name="T54" fmla="*/ 12872482 w 3069"/>
                <a:gd name="T55" fmla="*/ 6650577 h 1564"/>
                <a:gd name="T56" fmla="*/ 13316200 w 3069"/>
                <a:gd name="T57" fmla="*/ 5320196 h 1564"/>
                <a:gd name="T58" fmla="*/ 13316200 w 3069"/>
                <a:gd name="T59" fmla="*/ 4433940 h 1564"/>
                <a:gd name="T60" fmla="*/ 13316200 w 3069"/>
                <a:gd name="T61" fmla="*/ 3547019 h 1564"/>
                <a:gd name="T62" fmla="*/ 13760584 w 3069"/>
                <a:gd name="T63" fmla="*/ 3547019 h 1564"/>
                <a:gd name="T64" fmla="*/ 15091738 w 3069"/>
                <a:gd name="T65" fmla="*/ 3990480 h 1564"/>
                <a:gd name="T66" fmla="*/ 14648020 w 3069"/>
                <a:gd name="T67" fmla="*/ 4433940 h 1564"/>
                <a:gd name="T68" fmla="*/ 15091738 w 3069"/>
                <a:gd name="T69" fmla="*/ 4433940 h 1564"/>
                <a:gd name="T70" fmla="*/ 15536122 w 3069"/>
                <a:gd name="T71" fmla="*/ 4433940 h 1564"/>
                <a:gd name="T72" fmla="*/ 15979840 w 3069"/>
                <a:gd name="T73" fmla="*/ 4433940 h 1564"/>
                <a:gd name="T74" fmla="*/ 16423558 w 3069"/>
                <a:gd name="T75" fmla="*/ 4433940 h 1564"/>
                <a:gd name="T76" fmla="*/ 16423558 w 3069"/>
                <a:gd name="T77" fmla="*/ 4876735 h 1564"/>
                <a:gd name="T78" fmla="*/ 16423558 w 3069"/>
                <a:gd name="T79" fmla="*/ 5320196 h 1564"/>
                <a:gd name="T80" fmla="*/ 17310994 w 3069"/>
                <a:gd name="T81" fmla="*/ 5763656 h 1564"/>
                <a:gd name="T82" fmla="*/ 17310994 w 3069"/>
                <a:gd name="T83" fmla="*/ 5763656 h 1564"/>
                <a:gd name="T84" fmla="*/ 17755378 w 3069"/>
                <a:gd name="T85" fmla="*/ 6207117 h 1564"/>
                <a:gd name="T86" fmla="*/ 14648020 w 3069"/>
                <a:gd name="T87" fmla="*/ 7980293 h 1564"/>
                <a:gd name="T88" fmla="*/ 15536122 w 3069"/>
                <a:gd name="T89" fmla="*/ 7537499 h 1564"/>
                <a:gd name="T90" fmla="*/ 16423558 w 3069"/>
                <a:gd name="T91" fmla="*/ 7980293 h 1564"/>
                <a:gd name="T92" fmla="*/ 16423558 w 3069"/>
                <a:gd name="T93" fmla="*/ 7980293 h 1564"/>
                <a:gd name="T94" fmla="*/ 16423558 w 3069"/>
                <a:gd name="T95" fmla="*/ 7980293 h 1564"/>
                <a:gd name="T96" fmla="*/ 15091738 w 3069"/>
                <a:gd name="T97" fmla="*/ 7980293 h 1564"/>
                <a:gd name="T98" fmla="*/ 13760584 w 3069"/>
                <a:gd name="T99" fmla="*/ 8423754 h 1564"/>
                <a:gd name="T100" fmla="*/ 12872482 w 3069"/>
                <a:gd name="T101" fmla="*/ 8867215 h 1564"/>
                <a:gd name="T102" fmla="*/ 11985047 w 3069"/>
                <a:gd name="T103" fmla="*/ 8867215 h 1564"/>
                <a:gd name="T104" fmla="*/ 12872482 w 3069"/>
                <a:gd name="T105" fmla="*/ 7980293 h 1564"/>
                <a:gd name="T106" fmla="*/ 11540663 w 3069"/>
                <a:gd name="T107" fmla="*/ 7537499 h 1564"/>
                <a:gd name="T108" fmla="*/ 11096945 w 3069"/>
                <a:gd name="T109" fmla="*/ 7537499 h 1564"/>
                <a:gd name="T110" fmla="*/ 9321407 w 3069"/>
                <a:gd name="T111" fmla="*/ 7094038 h 1564"/>
                <a:gd name="T112" fmla="*/ 3551076 w 3069"/>
                <a:gd name="T113" fmla="*/ 7094038 h 1564"/>
                <a:gd name="T114" fmla="*/ 2662974 w 3069"/>
                <a:gd name="T115" fmla="*/ 6207117 h 1564"/>
                <a:gd name="T116" fmla="*/ 2219256 w 3069"/>
                <a:gd name="T117" fmla="*/ 5320196 h 1564"/>
                <a:gd name="T118" fmla="*/ 443718 w 3069"/>
                <a:gd name="T119" fmla="*/ 4433940 h 15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69" h="1564">
                  <a:moveTo>
                    <a:pt x="0" y="694"/>
                  </a:moveTo>
                  <a:lnTo>
                    <a:pt x="0" y="146"/>
                  </a:lnTo>
                  <a:lnTo>
                    <a:pt x="244" y="218"/>
                  </a:lnTo>
                  <a:lnTo>
                    <a:pt x="231" y="188"/>
                  </a:lnTo>
                  <a:lnTo>
                    <a:pt x="257" y="171"/>
                  </a:lnTo>
                  <a:lnTo>
                    <a:pt x="405" y="112"/>
                  </a:lnTo>
                  <a:lnTo>
                    <a:pt x="290" y="184"/>
                  </a:lnTo>
                  <a:lnTo>
                    <a:pt x="357" y="164"/>
                  </a:lnTo>
                  <a:lnTo>
                    <a:pt x="357" y="178"/>
                  </a:lnTo>
                  <a:lnTo>
                    <a:pt x="481" y="113"/>
                  </a:lnTo>
                  <a:lnTo>
                    <a:pt x="464" y="92"/>
                  </a:lnTo>
                  <a:lnTo>
                    <a:pt x="545" y="170"/>
                  </a:lnTo>
                  <a:lnTo>
                    <a:pt x="597" y="124"/>
                  </a:lnTo>
                  <a:lnTo>
                    <a:pt x="594" y="170"/>
                  </a:lnTo>
                  <a:lnTo>
                    <a:pt x="658" y="137"/>
                  </a:lnTo>
                  <a:lnTo>
                    <a:pt x="840" y="193"/>
                  </a:lnTo>
                  <a:lnTo>
                    <a:pt x="924" y="191"/>
                  </a:lnTo>
                  <a:lnTo>
                    <a:pt x="971" y="224"/>
                  </a:lnTo>
                  <a:lnTo>
                    <a:pt x="914" y="252"/>
                  </a:lnTo>
                  <a:lnTo>
                    <a:pt x="947" y="264"/>
                  </a:lnTo>
                  <a:lnTo>
                    <a:pt x="1111" y="249"/>
                  </a:lnTo>
                  <a:lnTo>
                    <a:pt x="1184" y="295"/>
                  </a:lnTo>
                  <a:lnTo>
                    <a:pt x="1192" y="326"/>
                  </a:lnTo>
                  <a:lnTo>
                    <a:pt x="1212" y="305"/>
                  </a:lnTo>
                  <a:lnTo>
                    <a:pt x="1184" y="264"/>
                  </a:lnTo>
                  <a:lnTo>
                    <a:pt x="1261" y="212"/>
                  </a:lnTo>
                  <a:lnTo>
                    <a:pt x="1185" y="245"/>
                  </a:lnTo>
                  <a:lnTo>
                    <a:pt x="1158" y="230"/>
                  </a:lnTo>
                  <a:lnTo>
                    <a:pt x="1252" y="190"/>
                  </a:lnTo>
                  <a:lnTo>
                    <a:pt x="1302" y="246"/>
                  </a:lnTo>
                  <a:lnTo>
                    <a:pt x="1355" y="245"/>
                  </a:lnTo>
                  <a:lnTo>
                    <a:pt x="1389" y="270"/>
                  </a:lnTo>
                  <a:lnTo>
                    <a:pt x="1533" y="264"/>
                  </a:lnTo>
                  <a:lnTo>
                    <a:pt x="1528" y="246"/>
                  </a:lnTo>
                  <a:lnTo>
                    <a:pt x="1568" y="278"/>
                  </a:lnTo>
                  <a:lnTo>
                    <a:pt x="1574" y="252"/>
                  </a:lnTo>
                  <a:lnTo>
                    <a:pt x="1543" y="260"/>
                  </a:lnTo>
                  <a:lnTo>
                    <a:pt x="1520" y="228"/>
                  </a:lnTo>
                  <a:lnTo>
                    <a:pt x="1573" y="224"/>
                  </a:lnTo>
                  <a:lnTo>
                    <a:pt x="1594" y="249"/>
                  </a:lnTo>
                  <a:lnTo>
                    <a:pt x="1614" y="241"/>
                  </a:lnTo>
                  <a:lnTo>
                    <a:pt x="1606" y="280"/>
                  </a:lnTo>
                  <a:lnTo>
                    <a:pt x="1644" y="300"/>
                  </a:lnTo>
                  <a:lnTo>
                    <a:pt x="1634" y="246"/>
                  </a:lnTo>
                  <a:lnTo>
                    <a:pt x="1706" y="214"/>
                  </a:lnTo>
                  <a:lnTo>
                    <a:pt x="1687" y="188"/>
                  </a:lnTo>
                  <a:lnTo>
                    <a:pt x="1666" y="207"/>
                  </a:lnTo>
                  <a:lnTo>
                    <a:pt x="1701" y="160"/>
                  </a:lnTo>
                  <a:lnTo>
                    <a:pt x="1599" y="126"/>
                  </a:lnTo>
                  <a:lnTo>
                    <a:pt x="1608" y="46"/>
                  </a:lnTo>
                  <a:lnTo>
                    <a:pt x="1634" y="48"/>
                  </a:lnTo>
                  <a:lnTo>
                    <a:pt x="1647" y="0"/>
                  </a:lnTo>
                  <a:lnTo>
                    <a:pt x="1725" y="46"/>
                  </a:lnTo>
                  <a:lnTo>
                    <a:pt x="1727" y="75"/>
                  </a:lnTo>
                  <a:lnTo>
                    <a:pt x="1780" y="118"/>
                  </a:lnTo>
                  <a:lnTo>
                    <a:pt x="1746" y="115"/>
                  </a:lnTo>
                  <a:lnTo>
                    <a:pt x="1761" y="131"/>
                  </a:lnTo>
                  <a:lnTo>
                    <a:pt x="1740" y="148"/>
                  </a:lnTo>
                  <a:lnTo>
                    <a:pt x="1804" y="160"/>
                  </a:lnTo>
                  <a:lnTo>
                    <a:pt x="1785" y="170"/>
                  </a:lnTo>
                  <a:lnTo>
                    <a:pt x="1821" y="237"/>
                  </a:lnTo>
                  <a:lnTo>
                    <a:pt x="1854" y="177"/>
                  </a:lnTo>
                  <a:lnTo>
                    <a:pt x="1900" y="200"/>
                  </a:lnTo>
                  <a:lnTo>
                    <a:pt x="1912" y="240"/>
                  </a:lnTo>
                  <a:lnTo>
                    <a:pt x="1890" y="252"/>
                  </a:lnTo>
                  <a:lnTo>
                    <a:pt x="1931" y="300"/>
                  </a:lnTo>
                  <a:lnTo>
                    <a:pt x="1956" y="289"/>
                  </a:lnTo>
                  <a:lnTo>
                    <a:pt x="1989" y="213"/>
                  </a:lnTo>
                  <a:lnTo>
                    <a:pt x="2025" y="206"/>
                  </a:lnTo>
                  <a:lnTo>
                    <a:pt x="1997" y="141"/>
                  </a:lnTo>
                  <a:lnTo>
                    <a:pt x="2100" y="147"/>
                  </a:lnTo>
                  <a:lnTo>
                    <a:pt x="2143" y="184"/>
                  </a:lnTo>
                  <a:lnTo>
                    <a:pt x="2127" y="204"/>
                  </a:lnTo>
                  <a:lnTo>
                    <a:pt x="2146" y="213"/>
                  </a:lnTo>
                  <a:lnTo>
                    <a:pt x="2101" y="225"/>
                  </a:lnTo>
                  <a:lnTo>
                    <a:pt x="2141" y="309"/>
                  </a:lnTo>
                  <a:lnTo>
                    <a:pt x="2075" y="352"/>
                  </a:lnTo>
                  <a:lnTo>
                    <a:pt x="2051" y="332"/>
                  </a:lnTo>
                  <a:lnTo>
                    <a:pt x="2062" y="362"/>
                  </a:lnTo>
                  <a:lnTo>
                    <a:pt x="1958" y="340"/>
                  </a:lnTo>
                  <a:lnTo>
                    <a:pt x="1978" y="369"/>
                  </a:lnTo>
                  <a:lnTo>
                    <a:pt x="1937" y="410"/>
                  </a:lnTo>
                  <a:lnTo>
                    <a:pt x="1832" y="378"/>
                  </a:lnTo>
                  <a:lnTo>
                    <a:pt x="1871" y="411"/>
                  </a:lnTo>
                  <a:lnTo>
                    <a:pt x="1945" y="419"/>
                  </a:lnTo>
                  <a:lnTo>
                    <a:pt x="1893" y="488"/>
                  </a:lnTo>
                  <a:lnTo>
                    <a:pt x="1838" y="483"/>
                  </a:lnTo>
                  <a:lnTo>
                    <a:pt x="1811" y="520"/>
                  </a:lnTo>
                  <a:lnTo>
                    <a:pt x="1712" y="489"/>
                  </a:lnTo>
                  <a:lnTo>
                    <a:pt x="1804" y="520"/>
                  </a:lnTo>
                  <a:lnTo>
                    <a:pt x="1814" y="548"/>
                  </a:lnTo>
                  <a:lnTo>
                    <a:pt x="1746" y="560"/>
                  </a:lnTo>
                  <a:lnTo>
                    <a:pt x="1761" y="567"/>
                  </a:lnTo>
                  <a:lnTo>
                    <a:pt x="1741" y="569"/>
                  </a:lnTo>
                  <a:lnTo>
                    <a:pt x="1741" y="596"/>
                  </a:lnTo>
                  <a:lnTo>
                    <a:pt x="1667" y="635"/>
                  </a:lnTo>
                  <a:lnTo>
                    <a:pt x="1653" y="761"/>
                  </a:lnTo>
                  <a:lnTo>
                    <a:pt x="1681" y="788"/>
                  </a:lnTo>
                  <a:lnTo>
                    <a:pt x="1719" y="773"/>
                  </a:lnTo>
                  <a:lnTo>
                    <a:pt x="1738" y="868"/>
                  </a:lnTo>
                  <a:lnTo>
                    <a:pt x="1794" y="850"/>
                  </a:lnTo>
                  <a:lnTo>
                    <a:pt x="1862" y="877"/>
                  </a:lnTo>
                  <a:lnTo>
                    <a:pt x="1999" y="946"/>
                  </a:lnTo>
                  <a:lnTo>
                    <a:pt x="1989" y="973"/>
                  </a:lnTo>
                  <a:lnTo>
                    <a:pt x="2004" y="953"/>
                  </a:lnTo>
                  <a:lnTo>
                    <a:pt x="2107" y="959"/>
                  </a:lnTo>
                  <a:lnTo>
                    <a:pt x="2107" y="1064"/>
                  </a:lnTo>
                  <a:lnTo>
                    <a:pt x="2140" y="1099"/>
                  </a:lnTo>
                  <a:lnTo>
                    <a:pt x="2116" y="1108"/>
                  </a:lnTo>
                  <a:lnTo>
                    <a:pt x="2168" y="1126"/>
                  </a:lnTo>
                  <a:lnTo>
                    <a:pt x="2153" y="1158"/>
                  </a:lnTo>
                  <a:lnTo>
                    <a:pt x="2202" y="1157"/>
                  </a:lnTo>
                  <a:lnTo>
                    <a:pt x="2269" y="1101"/>
                  </a:lnTo>
                  <a:lnTo>
                    <a:pt x="2240" y="1088"/>
                  </a:lnTo>
                  <a:lnTo>
                    <a:pt x="2202" y="989"/>
                  </a:lnTo>
                  <a:lnTo>
                    <a:pt x="2331" y="901"/>
                  </a:lnTo>
                  <a:lnTo>
                    <a:pt x="2312" y="901"/>
                  </a:lnTo>
                  <a:lnTo>
                    <a:pt x="2283" y="798"/>
                  </a:lnTo>
                  <a:lnTo>
                    <a:pt x="2237" y="773"/>
                  </a:lnTo>
                  <a:lnTo>
                    <a:pt x="2299" y="729"/>
                  </a:lnTo>
                  <a:lnTo>
                    <a:pt x="2276" y="707"/>
                  </a:lnTo>
                  <a:lnTo>
                    <a:pt x="2286" y="670"/>
                  </a:lnTo>
                  <a:lnTo>
                    <a:pt x="2260" y="665"/>
                  </a:lnTo>
                  <a:lnTo>
                    <a:pt x="2286" y="627"/>
                  </a:lnTo>
                  <a:lnTo>
                    <a:pt x="2256" y="602"/>
                  </a:lnTo>
                  <a:lnTo>
                    <a:pt x="2273" y="570"/>
                  </a:lnTo>
                  <a:lnTo>
                    <a:pt x="2371" y="593"/>
                  </a:lnTo>
                  <a:lnTo>
                    <a:pt x="2413" y="575"/>
                  </a:lnTo>
                  <a:lnTo>
                    <a:pt x="2497" y="627"/>
                  </a:lnTo>
                  <a:lnTo>
                    <a:pt x="2497" y="648"/>
                  </a:lnTo>
                  <a:lnTo>
                    <a:pt x="2567" y="653"/>
                  </a:lnTo>
                  <a:lnTo>
                    <a:pt x="2573" y="705"/>
                  </a:lnTo>
                  <a:lnTo>
                    <a:pt x="2510" y="706"/>
                  </a:lnTo>
                  <a:lnTo>
                    <a:pt x="2564" y="715"/>
                  </a:lnTo>
                  <a:lnTo>
                    <a:pt x="2583" y="746"/>
                  </a:lnTo>
                  <a:lnTo>
                    <a:pt x="2525" y="791"/>
                  </a:lnTo>
                  <a:lnTo>
                    <a:pt x="2609" y="768"/>
                  </a:lnTo>
                  <a:lnTo>
                    <a:pt x="2613" y="807"/>
                  </a:lnTo>
                  <a:lnTo>
                    <a:pt x="2577" y="824"/>
                  </a:lnTo>
                  <a:lnTo>
                    <a:pt x="2629" y="782"/>
                  </a:lnTo>
                  <a:lnTo>
                    <a:pt x="2633" y="808"/>
                  </a:lnTo>
                  <a:lnTo>
                    <a:pt x="2683" y="769"/>
                  </a:lnTo>
                  <a:lnTo>
                    <a:pt x="2691" y="791"/>
                  </a:lnTo>
                  <a:lnTo>
                    <a:pt x="2725" y="735"/>
                  </a:lnTo>
                  <a:lnTo>
                    <a:pt x="2713" y="726"/>
                  </a:lnTo>
                  <a:lnTo>
                    <a:pt x="2752" y="694"/>
                  </a:lnTo>
                  <a:lnTo>
                    <a:pt x="2795" y="752"/>
                  </a:lnTo>
                  <a:lnTo>
                    <a:pt x="2758" y="766"/>
                  </a:lnTo>
                  <a:lnTo>
                    <a:pt x="2798" y="758"/>
                  </a:lnTo>
                  <a:lnTo>
                    <a:pt x="2812" y="781"/>
                  </a:lnTo>
                  <a:lnTo>
                    <a:pt x="2786" y="788"/>
                  </a:lnTo>
                  <a:lnTo>
                    <a:pt x="2822" y="793"/>
                  </a:lnTo>
                  <a:lnTo>
                    <a:pt x="2798" y="811"/>
                  </a:lnTo>
                  <a:lnTo>
                    <a:pt x="2823" y="807"/>
                  </a:lnTo>
                  <a:lnTo>
                    <a:pt x="2843" y="832"/>
                  </a:lnTo>
                  <a:lnTo>
                    <a:pt x="2829" y="844"/>
                  </a:lnTo>
                  <a:lnTo>
                    <a:pt x="2864" y="865"/>
                  </a:lnTo>
                  <a:lnTo>
                    <a:pt x="2809" y="885"/>
                  </a:lnTo>
                  <a:lnTo>
                    <a:pt x="2850" y="885"/>
                  </a:lnTo>
                  <a:lnTo>
                    <a:pt x="2841" y="906"/>
                  </a:lnTo>
                  <a:lnTo>
                    <a:pt x="2902" y="925"/>
                  </a:lnTo>
                  <a:lnTo>
                    <a:pt x="2924" y="972"/>
                  </a:lnTo>
                  <a:lnTo>
                    <a:pt x="2947" y="954"/>
                  </a:lnTo>
                  <a:lnTo>
                    <a:pt x="3007" y="987"/>
                  </a:lnTo>
                  <a:lnTo>
                    <a:pt x="2875" y="1029"/>
                  </a:lnTo>
                  <a:lnTo>
                    <a:pt x="2902" y="1051"/>
                  </a:lnTo>
                  <a:lnTo>
                    <a:pt x="3013" y="1005"/>
                  </a:lnTo>
                  <a:lnTo>
                    <a:pt x="3013" y="1043"/>
                  </a:lnTo>
                  <a:lnTo>
                    <a:pt x="3063" y="1036"/>
                  </a:lnTo>
                  <a:lnTo>
                    <a:pt x="3069" y="1056"/>
                  </a:lnTo>
                  <a:lnTo>
                    <a:pt x="3046" y="1056"/>
                  </a:lnTo>
                  <a:lnTo>
                    <a:pt x="3069" y="1103"/>
                  </a:lnTo>
                  <a:lnTo>
                    <a:pt x="2914" y="1195"/>
                  </a:lnTo>
                  <a:lnTo>
                    <a:pt x="2689" y="1195"/>
                  </a:lnTo>
                  <a:lnTo>
                    <a:pt x="2593" y="1257"/>
                  </a:lnTo>
                  <a:lnTo>
                    <a:pt x="2517" y="1350"/>
                  </a:lnTo>
                  <a:lnTo>
                    <a:pt x="2593" y="1280"/>
                  </a:lnTo>
                  <a:lnTo>
                    <a:pt x="2716" y="1238"/>
                  </a:lnTo>
                  <a:lnTo>
                    <a:pt x="2758" y="1271"/>
                  </a:lnTo>
                  <a:lnTo>
                    <a:pt x="2679" y="1296"/>
                  </a:lnTo>
                  <a:lnTo>
                    <a:pt x="2742" y="1309"/>
                  </a:lnTo>
                  <a:lnTo>
                    <a:pt x="2725" y="1337"/>
                  </a:lnTo>
                  <a:lnTo>
                    <a:pt x="2772" y="1389"/>
                  </a:lnTo>
                  <a:lnTo>
                    <a:pt x="2868" y="1408"/>
                  </a:lnTo>
                  <a:lnTo>
                    <a:pt x="2893" y="1343"/>
                  </a:lnTo>
                  <a:lnTo>
                    <a:pt x="2893" y="1383"/>
                  </a:lnTo>
                  <a:lnTo>
                    <a:pt x="2917" y="1379"/>
                  </a:lnTo>
                  <a:lnTo>
                    <a:pt x="2874" y="1421"/>
                  </a:lnTo>
                  <a:lnTo>
                    <a:pt x="2763" y="1448"/>
                  </a:lnTo>
                  <a:lnTo>
                    <a:pt x="2723" y="1498"/>
                  </a:lnTo>
                  <a:lnTo>
                    <a:pt x="2691" y="1454"/>
                  </a:lnTo>
                  <a:lnTo>
                    <a:pt x="2797" y="1416"/>
                  </a:lnTo>
                  <a:lnTo>
                    <a:pt x="2742" y="1418"/>
                  </a:lnTo>
                  <a:lnTo>
                    <a:pt x="2752" y="1389"/>
                  </a:lnTo>
                  <a:lnTo>
                    <a:pt x="2660" y="1422"/>
                  </a:lnTo>
                  <a:lnTo>
                    <a:pt x="2633" y="1401"/>
                  </a:lnTo>
                  <a:lnTo>
                    <a:pt x="2633" y="1343"/>
                  </a:lnTo>
                  <a:lnTo>
                    <a:pt x="2574" y="1324"/>
                  </a:lnTo>
                  <a:lnTo>
                    <a:pt x="2531" y="1419"/>
                  </a:lnTo>
                  <a:lnTo>
                    <a:pt x="2347" y="1454"/>
                  </a:lnTo>
                  <a:lnTo>
                    <a:pt x="2221" y="1491"/>
                  </a:lnTo>
                  <a:lnTo>
                    <a:pt x="2201" y="1508"/>
                  </a:lnTo>
                  <a:lnTo>
                    <a:pt x="2228" y="1512"/>
                  </a:lnTo>
                  <a:lnTo>
                    <a:pt x="2236" y="1526"/>
                  </a:lnTo>
                  <a:lnTo>
                    <a:pt x="2082" y="1564"/>
                  </a:lnTo>
                  <a:lnTo>
                    <a:pt x="2091" y="1546"/>
                  </a:lnTo>
                  <a:lnTo>
                    <a:pt x="2101" y="1534"/>
                  </a:lnTo>
                  <a:lnTo>
                    <a:pt x="2105" y="1517"/>
                  </a:lnTo>
                  <a:lnTo>
                    <a:pt x="2129" y="1504"/>
                  </a:lnTo>
                  <a:lnTo>
                    <a:pt x="2134" y="1421"/>
                  </a:lnTo>
                  <a:lnTo>
                    <a:pt x="2161" y="1448"/>
                  </a:lnTo>
                  <a:lnTo>
                    <a:pt x="2204" y="1439"/>
                  </a:lnTo>
                  <a:lnTo>
                    <a:pt x="2167" y="1389"/>
                  </a:lnTo>
                  <a:lnTo>
                    <a:pt x="2035" y="1366"/>
                  </a:lnTo>
                  <a:lnTo>
                    <a:pt x="2029" y="1366"/>
                  </a:lnTo>
                  <a:lnTo>
                    <a:pt x="2016" y="1300"/>
                  </a:lnTo>
                  <a:lnTo>
                    <a:pt x="1989" y="1303"/>
                  </a:lnTo>
                  <a:lnTo>
                    <a:pt x="1965" y="1265"/>
                  </a:lnTo>
                  <a:lnTo>
                    <a:pt x="1937" y="1262"/>
                  </a:lnTo>
                  <a:lnTo>
                    <a:pt x="1937" y="1286"/>
                  </a:lnTo>
                  <a:lnTo>
                    <a:pt x="1903" y="1251"/>
                  </a:lnTo>
                  <a:lnTo>
                    <a:pt x="1840" y="1300"/>
                  </a:lnTo>
                  <a:lnTo>
                    <a:pt x="1671" y="1265"/>
                  </a:lnTo>
                  <a:lnTo>
                    <a:pt x="1648" y="1233"/>
                  </a:lnTo>
                  <a:lnTo>
                    <a:pt x="1647" y="1254"/>
                  </a:lnTo>
                  <a:lnTo>
                    <a:pt x="657" y="1254"/>
                  </a:lnTo>
                  <a:lnTo>
                    <a:pt x="642" y="1218"/>
                  </a:lnTo>
                  <a:lnTo>
                    <a:pt x="589" y="1208"/>
                  </a:lnTo>
                  <a:lnTo>
                    <a:pt x="591" y="1184"/>
                  </a:lnTo>
                  <a:lnTo>
                    <a:pt x="481" y="1152"/>
                  </a:lnTo>
                  <a:lnTo>
                    <a:pt x="495" y="1137"/>
                  </a:lnTo>
                  <a:lnTo>
                    <a:pt x="469" y="1092"/>
                  </a:lnTo>
                  <a:lnTo>
                    <a:pt x="442" y="1088"/>
                  </a:lnTo>
                  <a:lnTo>
                    <a:pt x="380" y="994"/>
                  </a:lnTo>
                  <a:lnTo>
                    <a:pt x="391" y="965"/>
                  </a:lnTo>
                  <a:lnTo>
                    <a:pt x="393" y="913"/>
                  </a:lnTo>
                  <a:lnTo>
                    <a:pt x="325" y="885"/>
                  </a:lnTo>
                  <a:lnTo>
                    <a:pt x="199" y="720"/>
                  </a:lnTo>
                  <a:lnTo>
                    <a:pt x="126" y="767"/>
                  </a:lnTo>
                  <a:lnTo>
                    <a:pt x="107" y="745"/>
                  </a:lnTo>
                  <a:lnTo>
                    <a:pt x="102" y="740"/>
                  </a:lnTo>
                  <a:lnTo>
                    <a:pt x="67" y="694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5" name="Freeform 520"/>
            <p:cNvSpPr>
              <a:spLocks/>
            </p:cNvSpPr>
            <p:nvPr/>
          </p:nvSpPr>
          <p:spPr bwMode="auto">
            <a:xfrm>
              <a:off x="1203325" y="2717801"/>
              <a:ext cx="119063" cy="68263"/>
            </a:xfrm>
            <a:custGeom>
              <a:avLst/>
              <a:gdLst>
                <a:gd name="T0" fmla="*/ 0 w 180"/>
                <a:gd name="T1" fmla="*/ 0 h 104"/>
                <a:gd name="T2" fmla="*/ 437226 w 180"/>
                <a:gd name="T3" fmla="*/ 0 h 104"/>
                <a:gd name="T4" fmla="*/ 875113 w 180"/>
                <a:gd name="T5" fmla="*/ 430582 h 104"/>
                <a:gd name="T6" fmla="*/ 875113 w 180"/>
                <a:gd name="T7" fmla="*/ 430582 h 104"/>
                <a:gd name="T8" fmla="*/ 0 w 180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0" h="104">
                  <a:moveTo>
                    <a:pt x="0" y="0"/>
                  </a:moveTo>
                  <a:lnTo>
                    <a:pt x="98" y="21"/>
                  </a:lnTo>
                  <a:lnTo>
                    <a:pt x="180" y="104"/>
                  </a:lnTo>
                  <a:lnTo>
                    <a:pt x="132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6" name="Freeform 521"/>
            <p:cNvSpPr>
              <a:spLocks/>
            </p:cNvSpPr>
            <p:nvPr/>
          </p:nvSpPr>
          <p:spPr bwMode="auto">
            <a:xfrm>
              <a:off x="1258888" y="1819276"/>
              <a:ext cx="250825" cy="153988"/>
            </a:xfrm>
            <a:custGeom>
              <a:avLst/>
              <a:gdLst>
                <a:gd name="T0" fmla="*/ 0 w 376"/>
                <a:gd name="T1" fmla="*/ 873700 h 233"/>
                <a:gd name="T2" fmla="*/ 0 w 376"/>
                <a:gd name="T3" fmla="*/ 873700 h 233"/>
                <a:gd name="T4" fmla="*/ 444948 w 376"/>
                <a:gd name="T5" fmla="*/ 0 h 233"/>
                <a:gd name="T6" fmla="*/ 0 w 376"/>
                <a:gd name="T7" fmla="*/ 0 h 233"/>
                <a:gd name="T8" fmla="*/ 889895 w 376"/>
                <a:gd name="T9" fmla="*/ 0 h 233"/>
                <a:gd name="T10" fmla="*/ 1334843 w 376"/>
                <a:gd name="T11" fmla="*/ 0 h 233"/>
                <a:gd name="T12" fmla="*/ 1779790 w 376"/>
                <a:gd name="T13" fmla="*/ 0 h 233"/>
                <a:gd name="T14" fmla="*/ 2224738 w 376"/>
                <a:gd name="T15" fmla="*/ 436850 h 233"/>
                <a:gd name="T16" fmla="*/ 1334843 w 376"/>
                <a:gd name="T17" fmla="*/ 873700 h 233"/>
                <a:gd name="T18" fmla="*/ 1334843 w 376"/>
                <a:gd name="T19" fmla="*/ 873700 h 233"/>
                <a:gd name="T20" fmla="*/ 444948 w 376"/>
                <a:gd name="T21" fmla="*/ 1310550 h 233"/>
                <a:gd name="T22" fmla="*/ 444948 w 376"/>
                <a:gd name="T23" fmla="*/ 873700 h 233"/>
                <a:gd name="T24" fmla="*/ 0 w 376"/>
                <a:gd name="T25" fmla="*/ 873700 h 2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6" h="233">
                  <a:moveTo>
                    <a:pt x="0" y="176"/>
                  </a:moveTo>
                  <a:lnTo>
                    <a:pt x="16" y="146"/>
                  </a:lnTo>
                  <a:lnTo>
                    <a:pt x="70" y="49"/>
                  </a:lnTo>
                  <a:lnTo>
                    <a:pt x="45" y="8"/>
                  </a:lnTo>
                  <a:lnTo>
                    <a:pt x="161" y="0"/>
                  </a:lnTo>
                  <a:lnTo>
                    <a:pt x="242" y="39"/>
                  </a:lnTo>
                  <a:lnTo>
                    <a:pt x="295" y="17"/>
                  </a:lnTo>
                  <a:lnTo>
                    <a:pt x="376" y="71"/>
                  </a:lnTo>
                  <a:lnTo>
                    <a:pt x="203" y="157"/>
                  </a:lnTo>
                  <a:lnTo>
                    <a:pt x="187" y="209"/>
                  </a:lnTo>
                  <a:lnTo>
                    <a:pt x="104" y="233"/>
                  </a:lnTo>
                  <a:lnTo>
                    <a:pt x="65" y="19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7" name="Freeform 522"/>
            <p:cNvSpPr>
              <a:spLocks/>
            </p:cNvSpPr>
            <p:nvPr/>
          </p:nvSpPr>
          <p:spPr bwMode="auto">
            <a:xfrm>
              <a:off x="1330325" y="1671639"/>
              <a:ext cx="176213" cy="88900"/>
            </a:xfrm>
            <a:custGeom>
              <a:avLst/>
              <a:gdLst>
                <a:gd name="T0" fmla="*/ 0 w 263"/>
                <a:gd name="T1" fmla="*/ 453255 h 132"/>
                <a:gd name="T2" fmla="*/ 448908 w 263"/>
                <a:gd name="T3" fmla="*/ 907184 h 132"/>
                <a:gd name="T4" fmla="*/ 448908 w 263"/>
                <a:gd name="T5" fmla="*/ 453255 h 132"/>
                <a:gd name="T6" fmla="*/ 448908 w 263"/>
                <a:gd name="T7" fmla="*/ 907184 h 132"/>
                <a:gd name="T8" fmla="*/ 897815 w 263"/>
                <a:gd name="T9" fmla="*/ 907184 h 132"/>
                <a:gd name="T10" fmla="*/ 448908 w 263"/>
                <a:gd name="T11" fmla="*/ 453255 h 132"/>
                <a:gd name="T12" fmla="*/ 897815 w 263"/>
                <a:gd name="T13" fmla="*/ 453255 h 132"/>
                <a:gd name="T14" fmla="*/ 897815 w 263"/>
                <a:gd name="T15" fmla="*/ 453255 h 132"/>
                <a:gd name="T16" fmla="*/ 1346723 w 263"/>
                <a:gd name="T17" fmla="*/ 453255 h 132"/>
                <a:gd name="T18" fmla="*/ 1346723 w 263"/>
                <a:gd name="T19" fmla="*/ 453255 h 132"/>
                <a:gd name="T20" fmla="*/ 1346723 w 263"/>
                <a:gd name="T21" fmla="*/ 453255 h 132"/>
                <a:gd name="T22" fmla="*/ 1346723 w 263"/>
                <a:gd name="T23" fmla="*/ 0 h 132"/>
                <a:gd name="T24" fmla="*/ 1346723 w 263"/>
                <a:gd name="T25" fmla="*/ 0 h 132"/>
                <a:gd name="T26" fmla="*/ 1346723 w 263"/>
                <a:gd name="T27" fmla="*/ 0 h 132"/>
                <a:gd name="T28" fmla="*/ 897815 w 263"/>
                <a:gd name="T29" fmla="*/ 0 h 132"/>
                <a:gd name="T30" fmla="*/ 0 w 263"/>
                <a:gd name="T31" fmla="*/ 453255 h 1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3" h="132">
                  <a:moveTo>
                    <a:pt x="0" y="100"/>
                  </a:moveTo>
                  <a:lnTo>
                    <a:pt x="61" y="120"/>
                  </a:lnTo>
                  <a:lnTo>
                    <a:pt x="76" y="99"/>
                  </a:lnTo>
                  <a:lnTo>
                    <a:pt x="89" y="132"/>
                  </a:lnTo>
                  <a:lnTo>
                    <a:pt x="117" y="119"/>
                  </a:lnTo>
                  <a:lnTo>
                    <a:pt x="112" y="87"/>
                  </a:lnTo>
                  <a:lnTo>
                    <a:pt x="141" y="105"/>
                  </a:lnTo>
                  <a:lnTo>
                    <a:pt x="157" y="58"/>
                  </a:lnTo>
                  <a:lnTo>
                    <a:pt x="181" y="54"/>
                  </a:lnTo>
                  <a:lnTo>
                    <a:pt x="189" y="98"/>
                  </a:lnTo>
                  <a:lnTo>
                    <a:pt x="246" y="65"/>
                  </a:lnTo>
                  <a:lnTo>
                    <a:pt x="228" y="28"/>
                  </a:lnTo>
                  <a:lnTo>
                    <a:pt x="263" y="19"/>
                  </a:lnTo>
                  <a:lnTo>
                    <a:pt x="227" y="0"/>
                  </a:lnTo>
                  <a:lnTo>
                    <a:pt x="130" y="1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8" name="Freeform 523"/>
            <p:cNvSpPr>
              <a:spLocks/>
            </p:cNvSpPr>
            <p:nvPr/>
          </p:nvSpPr>
          <p:spPr bwMode="auto">
            <a:xfrm>
              <a:off x="1423988" y="1874839"/>
              <a:ext cx="431800" cy="211138"/>
            </a:xfrm>
            <a:custGeom>
              <a:avLst/>
              <a:gdLst>
                <a:gd name="T0" fmla="*/ 0 w 648"/>
                <a:gd name="T1" fmla="*/ 440867 h 318"/>
                <a:gd name="T2" fmla="*/ 0 w 648"/>
                <a:gd name="T3" fmla="*/ 440867 h 318"/>
                <a:gd name="T4" fmla="*/ 0 w 648"/>
                <a:gd name="T5" fmla="*/ 440867 h 318"/>
                <a:gd name="T6" fmla="*/ 443794 w 648"/>
                <a:gd name="T7" fmla="*/ 0 h 318"/>
                <a:gd name="T8" fmla="*/ 888255 w 648"/>
                <a:gd name="T9" fmla="*/ 0 h 318"/>
                <a:gd name="T10" fmla="*/ 888255 w 648"/>
                <a:gd name="T11" fmla="*/ 0 h 318"/>
                <a:gd name="T12" fmla="*/ 888255 w 648"/>
                <a:gd name="T13" fmla="*/ 440867 h 318"/>
                <a:gd name="T14" fmla="*/ 1332050 w 648"/>
                <a:gd name="T15" fmla="*/ 0 h 318"/>
                <a:gd name="T16" fmla="*/ 1775844 w 648"/>
                <a:gd name="T17" fmla="*/ 0 h 318"/>
                <a:gd name="T18" fmla="*/ 1332050 w 648"/>
                <a:gd name="T19" fmla="*/ 440867 h 318"/>
                <a:gd name="T20" fmla="*/ 1775844 w 648"/>
                <a:gd name="T21" fmla="*/ 440867 h 318"/>
                <a:gd name="T22" fmla="*/ 1775844 w 648"/>
                <a:gd name="T23" fmla="*/ 0 h 318"/>
                <a:gd name="T24" fmla="*/ 1775844 w 648"/>
                <a:gd name="T25" fmla="*/ 0 h 318"/>
                <a:gd name="T26" fmla="*/ 2220305 w 648"/>
                <a:gd name="T27" fmla="*/ 440867 h 318"/>
                <a:gd name="T28" fmla="*/ 2220305 w 648"/>
                <a:gd name="T29" fmla="*/ 440867 h 318"/>
                <a:gd name="T30" fmla="*/ 2220305 w 648"/>
                <a:gd name="T31" fmla="*/ 0 h 318"/>
                <a:gd name="T32" fmla="*/ 2220305 w 648"/>
                <a:gd name="T33" fmla="*/ 0 h 318"/>
                <a:gd name="T34" fmla="*/ 2664099 w 648"/>
                <a:gd name="T35" fmla="*/ 0 h 318"/>
                <a:gd name="T36" fmla="*/ 3108560 w 648"/>
                <a:gd name="T37" fmla="*/ 881734 h 318"/>
                <a:gd name="T38" fmla="*/ 3552355 w 648"/>
                <a:gd name="T39" fmla="*/ 1322600 h 318"/>
                <a:gd name="T40" fmla="*/ 3552355 w 648"/>
                <a:gd name="T41" fmla="*/ 1322600 h 318"/>
                <a:gd name="T42" fmla="*/ 3552355 w 648"/>
                <a:gd name="T43" fmla="*/ 1322600 h 318"/>
                <a:gd name="T44" fmla="*/ 3552355 w 648"/>
                <a:gd name="T45" fmla="*/ 1322600 h 318"/>
                <a:gd name="T46" fmla="*/ 3552355 w 648"/>
                <a:gd name="T47" fmla="*/ 1322600 h 318"/>
                <a:gd name="T48" fmla="*/ 3552355 w 648"/>
                <a:gd name="T49" fmla="*/ 1763467 h 318"/>
                <a:gd name="T50" fmla="*/ 3108560 w 648"/>
                <a:gd name="T51" fmla="*/ 1763467 h 318"/>
                <a:gd name="T52" fmla="*/ 2664099 w 648"/>
                <a:gd name="T53" fmla="*/ 1322600 h 318"/>
                <a:gd name="T54" fmla="*/ 1775844 w 648"/>
                <a:gd name="T55" fmla="*/ 1763467 h 318"/>
                <a:gd name="T56" fmla="*/ 1332050 w 648"/>
                <a:gd name="T57" fmla="*/ 1763467 h 318"/>
                <a:gd name="T58" fmla="*/ 888255 w 648"/>
                <a:gd name="T59" fmla="*/ 1322600 h 318"/>
                <a:gd name="T60" fmla="*/ 443794 w 648"/>
                <a:gd name="T61" fmla="*/ 1322600 h 318"/>
                <a:gd name="T62" fmla="*/ 443794 w 648"/>
                <a:gd name="T63" fmla="*/ 1322600 h 318"/>
                <a:gd name="T64" fmla="*/ 1332050 w 648"/>
                <a:gd name="T65" fmla="*/ 1322600 h 318"/>
                <a:gd name="T66" fmla="*/ 443794 w 648"/>
                <a:gd name="T67" fmla="*/ 881734 h 318"/>
                <a:gd name="T68" fmla="*/ 0 w 648"/>
                <a:gd name="T69" fmla="*/ 881734 h 318"/>
                <a:gd name="T70" fmla="*/ 888255 w 648"/>
                <a:gd name="T71" fmla="*/ 881734 h 318"/>
                <a:gd name="T72" fmla="*/ 0 w 648"/>
                <a:gd name="T73" fmla="*/ 881734 h 318"/>
                <a:gd name="T74" fmla="*/ 0 w 648"/>
                <a:gd name="T75" fmla="*/ 440867 h 318"/>
                <a:gd name="T76" fmla="*/ 0 w 648"/>
                <a:gd name="T77" fmla="*/ 440867 h 3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48" h="318">
                  <a:moveTo>
                    <a:pt x="0" y="102"/>
                  </a:moveTo>
                  <a:lnTo>
                    <a:pt x="33" y="76"/>
                  </a:lnTo>
                  <a:lnTo>
                    <a:pt x="16" y="63"/>
                  </a:lnTo>
                  <a:lnTo>
                    <a:pt x="93" y="17"/>
                  </a:lnTo>
                  <a:lnTo>
                    <a:pt x="156" y="0"/>
                  </a:lnTo>
                  <a:lnTo>
                    <a:pt x="178" y="33"/>
                  </a:lnTo>
                  <a:lnTo>
                    <a:pt x="155" y="51"/>
                  </a:lnTo>
                  <a:lnTo>
                    <a:pt x="213" y="24"/>
                  </a:lnTo>
                  <a:lnTo>
                    <a:pt x="277" y="47"/>
                  </a:lnTo>
                  <a:lnTo>
                    <a:pt x="253" y="70"/>
                  </a:lnTo>
                  <a:lnTo>
                    <a:pt x="327" y="55"/>
                  </a:lnTo>
                  <a:lnTo>
                    <a:pt x="306" y="28"/>
                  </a:lnTo>
                  <a:lnTo>
                    <a:pt x="335" y="30"/>
                  </a:lnTo>
                  <a:lnTo>
                    <a:pt x="393" y="116"/>
                  </a:lnTo>
                  <a:lnTo>
                    <a:pt x="414" y="96"/>
                  </a:lnTo>
                  <a:lnTo>
                    <a:pt x="391" y="3"/>
                  </a:lnTo>
                  <a:lnTo>
                    <a:pt x="438" y="4"/>
                  </a:lnTo>
                  <a:lnTo>
                    <a:pt x="490" y="36"/>
                  </a:lnTo>
                  <a:lnTo>
                    <a:pt x="519" y="154"/>
                  </a:lnTo>
                  <a:lnTo>
                    <a:pt x="648" y="209"/>
                  </a:lnTo>
                  <a:lnTo>
                    <a:pt x="646" y="241"/>
                  </a:lnTo>
                  <a:lnTo>
                    <a:pt x="611" y="227"/>
                  </a:lnTo>
                  <a:lnTo>
                    <a:pt x="572" y="248"/>
                  </a:lnTo>
                  <a:lnTo>
                    <a:pt x="628" y="273"/>
                  </a:lnTo>
                  <a:lnTo>
                    <a:pt x="577" y="300"/>
                  </a:lnTo>
                  <a:lnTo>
                    <a:pt x="493" y="287"/>
                  </a:lnTo>
                  <a:lnTo>
                    <a:pt x="445" y="254"/>
                  </a:lnTo>
                  <a:lnTo>
                    <a:pt x="339" y="307"/>
                  </a:lnTo>
                  <a:lnTo>
                    <a:pt x="206" y="318"/>
                  </a:lnTo>
                  <a:lnTo>
                    <a:pt x="179" y="267"/>
                  </a:lnTo>
                  <a:lnTo>
                    <a:pt x="105" y="265"/>
                  </a:lnTo>
                  <a:lnTo>
                    <a:pt x="57" y="221"/>
                  </a:lnTo>
                  <a:lnTo>
                    <a:pt x="246" y="195"/>
                  </a:lnTo>
                  <a:lnTo>
                    <a:pt x="50" y="182"/>
                  </a:lnTo>
                  <a:lnTo>
                    <a:pt x="24" y="155"/>
                  </a:lnTo>
                  <a:lnTo>
                    <a:pt x="126" y="126"/>
                  </a:lnTo>
                  <a:lnTo>
                    <a:pt x="33" y="130"/>
                  </a:lnTo>
                  <a:lnTo>
                    <a:pt x="40" y="11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199" name="Freeform 524"/>
            <p:cNvSpPr>
              <a:spLocks/>
            </p:cNvSpPr>
            <p:nvPr/>
          </p:nvSpPr>
          <p:spPr bwMode="auto">
            <a:xfrm>
              <a:off x="1455738" y="1706564"/>
              <a:ext cx="293688" cy="117475"/>
            </a:xfrm>
            <a:custGeom>
              <a:avLst/>
              <a:gdLst>
                <a:gd name="T0" fmla="*/ 0 w 439"/>
                <a:gd name="T1" fmla="*/ 901537 h 175"/>
                <a:gd name="T2" fmla="*/ 0 w 439"/>
                <a:gd name="T3" fmla="*/ 450433 h 175"/>
                <a:gd name="T4" fmla="*/ 447556 w 439"/>
                <a:gd name="T5" fmla="*/ 450433 h 175"/>
                <a:gd name="T6" fmla="*/ 0 w 439"/>
                <a:gd name="T7" fmla="*/ 450433 h 175"/>
                <a:gd name="T8" fmla="*/ 447556 w 439"/>
                <a:gd name="T9" fmla="*/ 450433 h 175"/>
                <a:gd name="T10" fmla="*/ 0 w 439"/>
                <a:gd name="T11" fmla="*/ 450433 h 175"/>
                <a:gd name="T12" fmla="*/ 0 w 439"/>
                <a:gd name="T13" fmla="*/ 450433 h 175"/>
                <a:gd name="T14" fmla="*/ 447556 w 439"/>
                <a:gd name="T15" fmla="*/ 450433 h 175"/>
                <a:gd name="T16" fmla="*/ 447556 w 439"/>
                <a:gd name="T17" fmla="*/ 0 h 175"/>
                <a:gd name="T18" fmla="*/ 447556 w 439"/>
                <a:gd name="T19" fmla="*/ 0 h 175"/>
                <a:gd name="T20" fmla="*/ 1342669 w 439"/>
                <a:gd name="T21" fmla="*/ 450433 h 175"/>
                <a:gd name="T22" fmla="*/ 1342669 w 439"/>
                <a:gd name="T23" fmla="*/ 450433 h 175"/>
                <a:gd name="T24" fmla="*/ 1790226 w 439"/>
                <a:gd name="T25" fmla="*/ 450433 h 175"/>
                <a:gd name="T26" fmla="*/ 1790226 w 439"/>
                <a:gd name="T27" fmla="*/ 450433 h 175"/>
                <a:gd name="T28" fmla="*/ 1790226 w 439"/>
                <a:gd name="T29" fmla="*/ 450433 h 175"/>
                <a:gd name="T30" fmla="*/ 1342669 w 439"/>
                <a:gd name="T31" fmla="*/ 0 h 175"/>
                <a:gd name="T32" fmla="*/ 1790226 w 439"/>
                <a:gd name="T33" fmla="*/ 0 h 175"/>
                <a:gd name="T34" fmla="*/ 2237782 w 439"/>
                <a:gd name="T35" fmla="*/ 0 h 175"/>
                <a:gd name="T36" fmla="*/ 1790226 w 439"/>
                <a:gd name="T37" fmla="*/ 450433 h 175"/>
                <a:gd name="T38" fmla="*/ 2237782 w 439"/>
                <a:gd name="T39" fmla="*/ 450433 h 175"/>
                <a:gd name="T40" fmla="*/ 2237782 w 439"/>
                <a:gd name="T41" fmla="*/ 450433 h 175"/>
                <a:gd name="T42" fmla="*/ 2237782 w 439"/>
                <a:gd name="T43" fmla="*/ 450433 h 175"/>
                <a:gd name="T44" fmla="*/ 2237782 w 439"/>
                <a:gd name="T45" fmla="*/ 450433 h 175"/>
                <a:gd name="T46" fmla="*/ 2685339 w 439"/>
                <a:gd name="T47" fmla="*/ 450433 h 175"/>
                <a:gd name="T48" fmla="*/ 2237782 w 439"/>
                <a:gd name="T49" fmla="*/ 901537 h 175"/>
                <a:gd name="T50" fmla="*/ 1790226 w 439"/>
                <a:gd name="T51" fmla="*/ 901537 h 175"/>
                <a:gd name="T52" fmla="*/ 895113 w 439"/>
                <a:gd name="T53" fmla="*/ 901537 h 175"/>
                <a:gd name="T54" fmla="*/ 895113 w 439"/>
                <a:gd name="T55" fmla="*/ 901537 h 175"/>
                <a:gd name="T56" fmla="*/ 1342669 w 439"/>
                <a:gd name="T57" fmla="*/ 450433 h 175"/>
                <a:gd name="T58" fmla="*/ 895113 w 439"/>
                <a:gd name="T59" fmla="*/ 901537 h 175"/>
                <a:gd name="T60" fmla="*/ 895113 w 439"/>
                <a:gd name="T61" fmla="*/ 450433 h 175"/>
                <a:gd name="T62" fmla="*/ 447556 w 439"/>
                <a:gd name="T63" fmla="*/ 901537 h 175"/>
                <a:gd name="T64" fmla="*/ 0 w 439"/>
                <a:gd name="T65" fmla="*/ 901537 h 175"/>
                <a:gd name="T66" fmla="*/ 0 w 439"/>
                <a:gd name="T67" fmla="*/ 901537 h 17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39" h="175">
                  <a:moveTo>
                    <a:pt x="0" y="115"/>
                  </a:moveTo>
                  <a:lnTo>
                    <a:pt x="16" y="101"/>
                  </a:lnTo>
                  <a:lnTo>
                    <a:pt x="92" y="86"/>
                  </a:lnTo>
                  <a:lnTo>
                    <a:pt x="16" y="88"/>
                  </a:lnTo>
                  <a:lnTo>
                    <a:pt x="103" y="70"/>
                  </a:lnTo>
                  <a:lnTo>
                    <a:pt x="33" y="70"/>
                  </a:lnTo>
                  <a:lnTo>
                    <a:pt x="39" y="51"/>
                  </a:lnTo>
                  <a:lnTo>
                    <a:pt x="107" y="49"/>
                  </a:lnTo>
                  <a:lnTo>
                    <a:pt x="60" y="46"/>
                  </a:lnTo>
                  <a:lnTo>
                    <a:pt x="96" y="28"/>
                  </a:lnTo>
                  <a:lnTo>
                    <a:pt x="185" y="49"/>
                  </a:lnTo>
                  <a:lnTo>
                    <a:pt x="230" y="94"/>
                  </a:lnTo>
                  <a:lnTo>
                    <a:pt x="312" y="97"/>
                  </a:lnTo>
                  <a:lnTo>
                    <a:pt x="280" y="70"/>
                  </a:lnTo>
                  <a:lnTo>
                    <a:pt x="299" y="53"/>
                  </a:lnTo>
                  <a:lnTo>
                    <a:pt x="261" y="32"/>
                  </a:lnTo>
                  <a:lnTo>
                    <a:pt x="319" y="0"/>
                  </a:lnTo>
                  <a:lnTo>
                    <a:pt x="345" y="37"/>
                  </a:lnTo>
                  <a:lnTo>
                    <a:pt x="327" y="55"/>
                  </a:lnTo>
                  <a:lnTo>
                    <a:pt x="359" y="61"/>
                  </a:lnTo>
                  <a:lnTo>
                    <a:pt x="347" y="81"/>
                  </a:lnTo>
                  <a:lnTo>
                    <a:pt x="390" y="87"/>
                  </a:lnTo>
                  <a:lnTo>
                    <a:pt x="411" y="60"/>
                  </a:lnTo>
                  <a:lnTo>
                    <a:pt x="439" y="90"/>
                  </a:lnTo>
                  <a:lnTo>
                    <a:pt x="417" y="132"/>
                  </a:lnTo>
                  <a:lnTo>
                    <a:pt x="323" y="128"/>
                  </a:lnTo>
                  <a:lnTo>
                    <a:pt x="178" y="175"/>
                  </a:lnTo>
                  <a:lnTo>
                    <a:pt x="119" y="150"/>
                  </a:lnTo>
                  <a:lnTo>
                    <a:pt x="241" y="112"/>
                  </a:lnTo>
                  <a:lnTo>
                    <a:pt x="136" y="135"/>
                  </a:lnTo>
                  <a:lnTo>
                    <a:pt x="154" y="103"/>
                  </a:lnTo>
                  <a:lnTo>
                    <a:pt x="101" y="136"/>
                  </a:lnTo>
                  <a:lnTo>
                    <a:pt x="39" y="128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0" name="Freeform 525"/>
            <p:cNvSpPr>
              <a:spLocks/>
            </p:cNvSpPr>
            <p:nvPr/>
          </p:nvSpPr>
          <p:spPr bwMode="auto">
            <a:xfrm>
              <a:off x="1746250" y="1584326"/>
              <a:ext cx="155575" cy="71438"/>
            </a:xfrm>
            <a:custGeom>
              <a:avLst/>
              <a:gdLst>
                <a:gd name="T0" fmla="*/ 0 w 228"/>
                <a:gd name="T1" fmla="*/ 0 h 109"/>
                <a:gd name="T2" fmla="*/ 0 w 228"/>
                <a:gd name="T3" fmla="*/ 0 h 109"/>
                <a:gd name="T4" fmla="*/ 465360 w 228"/>
                <a:gd name="T5" fmla="*/ 0 h 109"/>
                <a:gd name="T6" fmla="*/ 465360 w 228"/>
                <a:gd name="T7" fmla="*/ 0 h 109"/>
                <a:gd name="T8" fmla="*/ 465360 w 228"/>
                <a:gd name="T9" fmla="*/ 429283 h 109"/>
                <a:gd name="T10" fmla="*/ 0 w 228"/>
                <a:gd name="T11" fmla="*/ 429283 h 109"/>
                <a:gd name="T12" fmla="*/ 465360 w 228"/>
                <a:gd name="T13" fmla="*/ 429283 h 109"/>
                <a:gd name="T14" fmla="*/ 1396763 w 228"/>
                <a:gd name="T15" fmla="*/ 429283 h 109"/>
                <a:gd name="T16" fmla="*/ 1396763 w 228"/>
                <a:gd name="T17" fmla="*/ 0 h 109"/>
                <a:gd name="T18" fmla="*/ 931403 w 228"/>
                <a:gd name="T19" fmla="*/ 0 h 109"/>
                <a:gd name="T20" fmla="*/ 465360 w 228"/>
                <a:gd name="T21" fmla="*/ 0 h 109"/>
                <a:gd name="T22" fmla="*/ 465360 w 228"/>
                <a:gd name="T23" fmla="*/ 0 h 109"/>
                <a:gd name="T24" fmla="*/ 0 w 228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8" h="109">
                  <a:moveTo>
                    <a:pt x="0" y="0"/>
                  </a:moveTo>
                  <a:lnTo>
                    <a:pt x="19" y="39"/>
                  </a:lnTo>
                  <a:lnTo>
                    <a:pt x="74" y="39"/>
                  </a:lnTo>
                  <a:lnTo>
                    <a:pt x="57" y="47"/>
                  </a:lnTo>
                  <a:lnTo>
                    <a:pt x="70" y="61"/>
                  </a:lnTo>
                  <a:lnTo>
                    <a:pt x="20" y="67"/>
                  </a:lnTo>
                  <a:lnTo>
                    <a:pt x="100" y="81"/>
                  </a:lnTo>
                  <a:lnTo>
                    <a:pt x="228" y="109"/>
                  </a:lnTo>
                  <a:lnTo>
                    <a:pt x="209" y="46"/>
                  </a:lnTo>
                  <a:lnTo>
                    <a:pt x="117" y="9"/>
                  </a:lnTo>
                  <a:lnTo>
                    <a:pt x="87" y="26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1" name="Freeform 526"/>
            <p:cNvSpPr>
              <a:spLocks/>
            </p:cNvSpPr>
            <p:nvPr/>
          </p:nvSpPr>
          <p:spPr bwMode="auto">
            <a:xfrm>
              <a:off x="1819275" y="1722439"/>
              <a:ext cx="122238" cy="74613"/>
            </a:xfrm>
            <a:custGeom>
              <a:avLst/>
              <a:gdLst>
                <a:gd name="T0" fmla="*/ 0 w 183"/>
                <a:gd name="T1" fmla="*/ 451711 h 111"/>
                <a:gd name="T2" fmla="*/ 0 w 183"/>
                <a:gd name="T3" fmla="*/ 0 h 111"/>
                <a:gd name="T4" fmla="*/ 446202 w 183"/>
                <a:gd name="T5" fmla="*/ 451711 h 111"/>
                <a:gd name="T6" fmla="*/ 0 w 183"/>
                <a:gd name="T7" fmla="*/ 0 h 111"/>
                <a:gd name="T8" fmla="*/ 0 w 183"/>
                <a:gd name="T9" fmla="*/ 0 h 111"/>
                <a:gd name="T10" fmla="*/ 446202 w 183"/>
                <a:gd name="T11" fmla="*/ 0 h 111"/>
                <a:gd name="T12" fmla="*/ 446202 w 183"/>
                <a:gd name="T13" fmla="*/ 0 h 111"/>
                <a:gd name="T14" fmla="*/ 892404 w 183"/>
                <a:gd name="T15" fmla="*/ 0 h 111"/>
                <a:gd name="T16" fmla="*/ 892404 w 183"/>
                <a:gd name="T17" fmla="*/ 451711 h 111"/>
                <a:gd name="T18" fmla="*/ 892404 w 183"/>
                <a:gd name="T19" fmla="*/ 451711 h 111"/>
                <a:gd name="T20" fmla="*/ 892404 w 183"/>
                <a:gd name="T21" fmla="*/ 451711 h 111"/>
                <a:gd name="T22" fmla="*/ 446202 w 183"/>
                <a:gd name="T23" fmla="*/ 451711 h 111"/>
                <a:gd name="T24" fmla="*/ 446202 w 183"/>
                <a:gd name="T25" fmla="*/ 451711 h 111"/>
                <a:gd name="T26" fmla="*/ 446202 w 183"/>
                <a:gd name="T27" fmla="*/ 451711 h 111"/>
                <a:gd name="T28" fmla="*/ 892404 w 183"/>
                <a:gd name="T29" fmla="*/ 451711 h 111"/>
                <a:gd name="T30" fmla="*/ 0 w 183"/>
                <a:gd name="T31" fmla="*/ 451711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3" h="111">
                  <a:moveTo>
                    <a:pt x="0" y="73"/>
                  </a:moveTo>
                  <a:lnTo>
                    <a:pt x="20" y="46"/>
                  </a:lnTo>
                  <a:lnTo>
                    <a:pt x="55" y="51"/>
                  </a:lnTo>
                  <a:lnTo>
                    <a:pt x="11" y="24"/>
                  </a:lnTo>
                  <a:lnTo>
                    <a:pt x="21" y="8"/>
                  </a:lnTo>
                  <a:lnTo>
                    <a:pt x="96" y="44"/>
                  </a:lnTo>
                  <a:lnTo>
                    <a:pt x="53" y="5"/>
                  </a:lnTo>
                  <a:lnTo>
                    <a:pt x="164" y="0"/>
                  </a:lnTo>
                  <a:lnTo>
                    <a:pt x="183" y="82"/>
                  </a:lnTo>
                  <a:lnTo>
                    <a:pt x="160" y="69"/>
                  </a:lnTo>
                  <a:lnTo>
                    <a:pt x="159" y="111"/>
                  </a:lnTo>
                  <a:lnTo>
                    <a:pt x="70" y="108"/>
                  </a:lnTo>
                  <a:lnTo>
                    <a:pt x="87" y="95"/>
                  </a:lnTo>
                  <a:lnTo>
                    <a:pt x="64" y="79"/>
                  </a:lnTo>
                  <a:lnTo>
                    <a:pt x="127" y="5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2" name="Freeform 527"/>
            <p:cNvSpPr>
              <a:spLocks/>
            </p:cNvSpPr>
            <p:nvPr/>
          </p:nvSpPr>
          <p:spPr bwMode="auto">
            <a:xfrm>
              <a:off x="1820863" y="1851026"/>
              <a:ext cx="141288" cy="117475"/>
            </a:xfrm>
            <a:custGeom>
              <a:avLst/>
              <a:gdLst>
                <a:gd name="T0" fmla="*/ 0 w 213"/>
                <a:gd name="T1" fmla="*/ 450433 h 175"/>
                <a:gd name="T2" fmla="*/ 0 w 213"/>
                <a:gd name="T3" fmla="*/ 450433 h 175"/>
                <a:gd name="T4" fmla="*/ 439784 w 213"/>
                <a:gd name="T5" fmla="*/ 450433 h 175"/>
                <a:gd name="T6" fmla="*/ 439784 w 213"/>
                <a:gd name="T7" fmla="*/ 450433 h 175"/>
                <a:gd name="T8" fmla="*/ 439784 w 213"/>
                <a:gd name="T9" fmla="*/ 450433 h 175"/>
                <a:gd name="T10" fmla="*/ 0 w 213"/>
                <a:gd name="T11" fmla="*/ 0 h 175"/>
                <a:gd name="T12" fmla="*/ 439784 w 213"/>
                <a:gd name="T13" fmla="*/ 0 h 175"/>
                <a:gd name="T14" fmla="*/ 0 w 213"/>
                <a:gd name="T15" fmla="*/ 0 h 175"/>
                <a:gd name="T16" fmla="*/ 880231 w 213"/>
                <a:gd name="T17" fmla="*/ 0 h 175"/>
                <a:gd name="T18" fmla="*/ 880231 w 213"/>
                <a:gd name="T19" fmla="*/ 0 h 175"/>
                <a:gd name="T20" fmla="*/ 880231 w 213"/>
                <a:gd name="T21" fmla="*/ 450433 h 175"/>
                <a:gd name="T22" fmla="*/ 1320015 w 213"/>
                <a:gd name="T23" fmla="*/ 450433 h 175"/>
                <a:gd name="T24" fmla="*/ 1320015 w 213"/>
                <a:gd name="T25" fmla="*/ 901537 h 175"/>
                <a:gd name="T26" fmla="*/ 880231 w 213"/>
                <a:gd name="T27" fmla="*/ 901537 h 175"/>
                <a:gd name="T28" fmla="*/ 439784 w 213"/>
                <a:gd name="T29" fmla="*/ 901537 h 175"/>
                <a:gd name="T30" fmla="*/ 0 w 213"/>
                <a:gd name="T31" fmla="*/ 450433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3" h="175">
                  <a:moveTo>
                    <a:pt x="0" y="87"/>
                  </a:moveTo>
                  <a:lnTo>
                    <a:pt x="10" y="65"/>
                  </a:lnTo>
                  <a:lnTo>
                    <a:pt x="81" y="79"/>
                  </a:lnTo>
                  <a:lnTo>
                    <a:pt x="71" y="51"/>
                  </a:lnTo>
                  <a:lnTo>
                    <a:pt x="91" y="52"/>
                  </a:lnTo>
                  <a:lnTo>
                    <a:pt x="42" y="37"/>
                  </a:lnTo>
                  <a:lnTo>
                    <a:pt x="65" y="30"/>
                  </a:lnTo>
                  <a:lnTo>
                    <a:pt x="45" y="16"/>
                  </a:lnTo>
                  <a:lnTo>
                    <a:pt x="180" y="0"/>
                  </a:lnTo>
                  <a:lnTo>
                    <a:pt x="185" y="39"/>
                  </a:lnTo>
                  <a:lnTo>
                    <a:pt x="144" y="70"/>
                  </a:lnTo>
                  <a:lnTo>
                    <a:pt x="206" y="79"/>
                  </a:lnTo>
                  <a:lnTo>
                    <a:pt x="213" y="141"/>
                  </a:lnTo>
                  <a:lnTo>
                    <a:pt x="121" y="175"/>
                  </a:lnTo>
                  <a:lnTo>
                    <a:pt x="81" y="126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3" name="Freeform 528"/>
            <p:cNvSpPr>
              <a:spLocks/>
            </p:cNvSpPr>
            <p:nvPr/>
          </p:nvSpPr>
          <p:spPr bwMode="auto">
            <a:xfrm>
              <a:off x="1920875" y="1603376"/>
              <a:ext cx="87313" cy="58738"/>
            </a:xfrm>
            <a:custGeom>
              <a:avLst/>
              <a:gdLst>
                <a:gd name="T0" fmla="*/ 0 w 129"/>
                <a:gd name="T1" fmla="*/ 0 h 89"/>
                <a:gd name="T2" fmla="*/ 0 w 129"/>
                <a:gd name="T3" fmla="*/ 435585 h 89"/>
                <a:gd name="T4" fmla="*/ 458224 w 129"/>
                <a:gd name="T5" fmla="*/ 435585 h 89"/>
                <a:gd name="T6" fmla="*/ 0 w 129"/>
                <a:gd name="T7" fmla="*/ 435585 h 89"/>
                <a:gd name="T8" fmla="*/ 0 w 129"/>
                <a:gd name="T9" fmla="*/ 435585 h 89"/>
                <a:gd name="T10" fmla="*/ 916448 w 129"/>
                <a:gd name="T11" fmla="*/ 435585 h 89"/>
                <a:gd name="T12" fmla="*/ 916448 w 129"/>
                <a:gd name="T13" fmla="*/ 0 h 89"/>
                <a:gd name="T14" fmla="*/ 0 w 129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" h="89">
                  <a:moveTo>
                    <a:pt x="0" y="0"/>
                  </a:moveTo>
                  <a:lnTo>
                    <a:pt x="16" y="53"/>
                  </a:lnTo>
                  <a:lnTo>
                    <a:pt x="55" y="57"/>
                  </a:lnTo>
                  <a:lnTo>
                    <a:pt x="22" y="64"/>
                  </a:lnTo>
                  <a:lnTo>
                    <a:pt x="37" y="89"/>
                  </a:lnTo>
                  <a:lnTo>
                    <a:pt x="117" y="74"/>
                  </a:lnTo>
                  <a:lnTo>
                    <a:pt x="12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4" name="Freeform 529"/>
            <p:cNvSpPr>
              <a:spLocks/>
            </p:cNvSpPr>
            <p:nvPr/>
          </p:nvSpPr>
          <p:spPr bwMode="auto">
            <a:xfrm>
              <a:off x="1952625" y="1693864"/>
              <a:ext cx="412750" cy="130175"/>
            </a:xfrm>
            <a:custGeom>
              <a:avLst/>
              <a:gdLst>
                <a:gd name="T0" fmla="*/ 0 w 619"/>
                <a:gd name="T1" fmla="*/ 0 h 194"/>
                <a:gd name="T2" fmla="*/ 0 w 619"/>
                <a:gd name="T3" fmla="*/ 0 h 194"/>
                <a:gd name="T4" fmla="*/ 444756 w 619"/>
                <a:gd name="T5" fmla="*/ 0 h 194"/>
                <a:gd name="T6" fmla="*/ 889513 w 619"/>
                <a:gd name="T7" fmla="*/ 0 h 194"/>
                <a:gd name="T8" fmla="*/ 889513 w 619"/>
                <a:gd name="T9" fmla="*/ 450244 h 194"/>
                <a:gd name="T10" fmla="*/ 1333603 w 619"/>
                <a:gd name="T11" fmla="*/ 0 h 194"/>
                <a:gd name="T12" fmla="*/ 1333603 w 619"/>
                <a:gd name="T13" fmla="*/ 450244 h 194"/>
                <a:gd name="T14" fmla="*/ 1333603 w 619"/>
                <a:gd name="T15" fmla="*/ 450244 h 194"/>
                <a:gd name="T16" fmla="*/ 1778359 w 619"/>
                <a:gd name="T17" fmla="*/ 450244 h 194"/>
                <a:gd name="T18" fmla="*/ 1333603 w 619"/>
                <a:gd name="T19" fmla="*/ 450244 h 194"/>
                <a:gd name="T20" fmla="*/ 1333603 w 619"/>
                <a:gd name="T21" fmla="*/ 450244 h 194"/>
                <a:gd name="T22" fmla="*/ 1333603 w 619"/>
                <a:gd name="T23" fmla="*/ 450244 h 194"/>
                <a:gd name="T24" fmla="*/ 1333603 w 619"/>
                <a:gd name="T25" fmla="*/ 450244 h 194"/>
                <a:gd name="T26" fmla="*/ 1778359 w 619"/>
                <a:gd name="T27" fmla="*/ 900489 h 194"/>
                <a:gd name="T28" fmla="*/ 1778359 w 619"/>
                <a:gd name="T29" fmla="*/ 450244 h 194"/>
                <a:gd name="T30" fmla="*/ 2223116 w 619"/>
                <a:gd name="T31" fmla="*/ 900489 h 194"/>
                <a:gd name="T32" fmla="*/ 3112628 w 619"/>
                <a:gd name="T33" fmla="*/ 450244 h 194"/>
                <a:gd name="T34" fmla="*/ 3556718 w 619"/>
                <a:gd name="T35" fmla="*/ 900489 h 194"/>
                <a:gd name="T36" fmla="*/ 3556718 w 619"/>
                <a:gd name="T37" fmla="*/ 900489 h 194"/>
                <a:gd name="T38" fmla="*/ 3556718 w 619"/>
                <a:gd name="T39" fmla="*/ 1350733 h 194"/>
                <a:gd name="T40" fmla="*/ 3112628 w 619"/>
                <a:gd name="T41" fmla="*/ 1350733 h 194"/>
                <a:gd name="T42" fmla="*/ 2667872 w 619"/>
                <a:gd name="T43" fmla="*/ 900489 h 194"/>
                <a:gd name="T44" fmla="*/ 2667872 w 619"/>
                <a:gd name="T45" fmla="*/ 1350733 h 194"/>
                <a:gd name="T46" fmla="*/ 2667872 w 619"/>
                <a:gd name="T47" fmla="*/ 1350733 h 194"/>
                <a:gd name="T48" fmla="*/ 1778359 w 619"/>
                <a:gd name="T49" fmla="*/ 1350733 h 194"/>
                <a:gd name="T50" fmla="*/ 1778359 w 619"/>
                <a:gd name="T51" fmla="*/ 900489 h 194"/>
                <a:gd name="T52" fmla="*/ 1333603 w 619"/>
                <a:gd name="T53" fmla="*/ 1350733 h 194"/>
                <a:gd name="T54" fmla="*/ 1333603 w 619"/>
                <a:gd name="T55" fmla="*/ 900489 h 194"/>
                <a:gd name="T56" fmla="*/ 1333603 w 619"/>
                <a:gd name="T57" fmla="*/ 1350733 h 194"/>
                <a:gd name="T58" fmla="*/ 889513 w 619"/>
                <a:gd name="T59" fmla="*/ 450244 h 194"/>
                <a:gd name="T60" fmla="*/ 444756 w 619"/>
                <a:gd name="T61" fmla="*/ 450244 h 194"/>
                <a:gd name="T62" fmla="*/ 0 w 619"/>
                <a:gd name="T63" fmla="*/ 0 h 1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9" h="194">
                  <a:moveTo>
                    <a:pt x="0" y="30"/>
                  </a:moveTo>
                  <a:lnTo>
                    <a:pt x="38" y="0"/>
                  </a:lnTo>
                  <a:lnTo>
                    <a:pt x="94" y="15"/>
                  </a:lnTo>
                  <a:lnTo>
                    <a:pt x="130" y="30"/>
                  </a:lnTo>
                  <a:lnTo>
                    <a:pt x="118" y="53"/>
                  </a:lnTo>
                  <a:lnTo>
                    <a:pt x="190" y="33"/>
                  </a:lnTo>
                  <a:lnTo>
                    <a:pt x="236" y="53"/>
                  </a:lnTo>
                  <a:lnTo>
                    <a:pt x="197" y="53"/>
                  </a:lnTo>
                  <a:lnTo>
                    <a:pt x="275" y="67"/>
                  </a:lnTo>
                  <a:lnTo>
                    <a:pt x="190" y="73"/>
                  </a:lnTo>
                  <a:lnTo>
                    <a:pt x="236" y="87"/>
                  </a:lnTo>
                  <a:lnTo>
                    <a:pt x="202" y="102"/>
                  </a:lnTo>
                  <a:lnTo>
                    <a:pt x="244" y="89"/>
                  </a:lnTo>
                  <a:lnTo>
                    <a:pt x="283" y="128"/>
                  </a:lnTo>
                  <a:lnTo>
                    <a:pt x="292" y="109"/>
                  </a:lnTo>
                  <a:lnTo>
                    <a:pt x="406" y="128"/>
                  </a:lnTo>
                  <a:lnTo>
                    <a:pt x="522" y="91"/>
                  </a:lnTo>
                  <a:lnTo>
                    <a:pt x="619" y="134"/>
                  </a:lnTo>
                  <a:lnTo>
                    <a:pt x="590" y="154"/>
                  </a:lnTo>
                  <a:lnTo>
                    <a:pt x="599" y="187"/>
                  </a:lnTo>
                  <a:lnTo>
                    <a:pt x="544" y="194"/>
                  </a:lnTo>
                  <a:lnTo>
                    <a:pt x="480" y="164"/>
                  </a:lnTo>
                  <a:lnTo>
                    <a:pt x="480" y="187"/>
                  </a:lnTo>
                  <a:lnTo>
                    <a:pt x="446" y="192"/>
                  </a:lnTo>
                  <a:lnTo>
                    <a:pt x="307" y="194"/>
                  </a:lnTo>
                  <a:lnTo>
                    <a:pt x="292" y="167"/>
                  </a:lnTo>
                  <a:lnTo>
                    <a:pt x="257" y="192"/>
                  </a:lnTo>
                  <a:lnTo>
                    <a:pt x="215" y="167"/>
                  </a:lnTo>
                  <a:lnTo>
                    <a:pt x="187" y="184"/>
                  </a:lnTo>
                  <a:lnTo>
                    <a:pt x="134" y="56"/>
                  </a:lnTo>
                  <a:lnTo>
                    <a:pt x="70" y="6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5" name="Freeform 531"/>
            <p:cNvSpPr>
              <a:spLocks/>
            </p:cNvSpPr>
            <p:nvPr/>
          </p:nvSpPr>
          <p:spPr bwMode="auto">
            <a:xfrm>
              <a:off x="1968500" y="1770064"/>
              <a:ext cx="66675" cy="42863"/>
            </a:xfrm>
            <a:custGeom>
              <a:avLst/>
              <a:gdLst>
                <a:gd name="T0" fmla="*/ 0 w 98"/>
                <a:gd name="T1" fmla="*/ 0 h 67"/>
                <a:gd name="T2" fmla="*/ 0 w 98"/>
                <a:gd name="T3" fmla="*/ 0 h 67"/>
                <a:gd name="T4" fmla="*/ 462643 w 98"/>
                <a:gd name="T5" fmla="*/ 0 h 67"/>
                <a:gd name="T6" fmla="*/ 462643 w 98"/>
                <a:gd name="T7" fmla="*/ 409438 h 67"/>
                <a:gd name="T8" fmla="*/ 0 w 9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67">
                  <a:moveTo>
                    <a:pt x="0" y="46"/>
                  </a:moveTo>
                  <a:lnTo>
                    <a:pt x="17" y="0"/>
                  </a:lnTo>
                  <a:lnTo>
                    <a:pt x="80" y="13"/>
                  </a:lnTo>
                  <a:lnTo>
                    <a:pt x="98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6" name="Freeform 532"/>
            <p:cNvSpPr>
              <a:spLocks/>
            </p:cNvSpPr>
            <p:nvPr/>
          </p:nvSpPr>
          <p:spPr bwMode="auto">
            <a:xfrm>
              <a:off x="1970088" y="1662114"/>
              <a:ext cx="73025" cy="15875"/>
            </a:xfrm>
            <a:custGeom>
              <a:avLst/>
              <a:gdLst>
                <a:gd name="T0" fmla="*/ 0 w 110"/>
                <a:gd name="T1" fmla="*/ 0 h 23"/>
                <a:gd name="T2" fmla="*/ 0 w 110"/>
                <a:gd name="T3" fmla="*/ 0 h 23"/>
                <a:gd name="T4" fmla="*/ 440805 w 110"/>
                <a:gd name="T5" fmla="*/ 0 h 23"/>
                <a:gd name="T6" fmla="*/ 0 w 110"/>
                <a:gd name="T7" fmla="*/ 0 h 23"/>
                <a:gd name="T8" fmla="*/ 0 w 110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23">
                  <a:moveTo>
                    <a:pt x="0" y="9"/>
                  </a:moveTo>
                  <a:lnTo>
                    <a:pt x="26" y="23"/>
                  </a:lnTo>
                  <a:lnTo>
                    <a:pt x="110" y="9"/>
                  </a:lnTo>
                  <a:lnTo>
                    <a:pt x="3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7" name="Freeform 533"/>
            <p:cNvSpPr>
              <a:spLocks/>
            </p:cNvSpPr>
            <p:nvPr/>
          </p:nvSpPr>
          <p:spPr bwMode="auto">
            <a:xfrm>
              <a:off x="1981200" y="1844676"/>
              <a:ext cx="128588" cy="92075"/>
            </a:xfrm>
            <a:custGeom>
              <a:avLst/>
              <a:gdLst>
                <a:gd name="T0" fmla="*/ 0 w 192"/>
                <a:gd name="T1" fmla="*/ 0 h 137"/>
                <a:gd name="T2" fmla="*/ 0 w 192"/>
                <a:gd name="T3" fmla="*/ 451638 h 137"/>
                <a:gd name="T4" fmla="*/ 0 w 192"/>
                <a:gd name="T5" fmla="*/ 451638 h 137"/>
                <a:gd name="T6" fmla="*/ 0 w 192"/>
                <a:gd name="T7" fmla="*/ 903276 h 137"/>
                <a:gd name="T8" fmla="*/ 0 w 192"/>
                <a:gd name="T9" fmla="*/ 903276 h 137"/>
                <a:gd name="T10" fmla="*/ 448719 w 192"/>
                <a:gd name="T11" fmla="*/ 451638 h 137"/>
                <a:gd name="T12" fmla="*/ 0 w 192"/>
                <a:gd name="T13" fmla="*/ 451638 h 137"/>
                <a:gd name="T14" fmla="*/ 896767 w 192"/>
                <a:gd name="T15" fmla="*/ 451638 h 137"/>
                <a:gd name="T16" fmla="*/ 1345486 w 192"/>
                <a:gd name="T17" fmla="*/ 0 h 137"/>
                <a:gd name="T18" fmla="*/ 0 w 192"/>
                <a:gd name="T19" fmla="*/ 0 h 137"/>
                <a:gd name="T20" fmla="*/ 0 w 192"/>
                <a:gd name="T21" fmla="*/ 0 h 137"/>
                <a:gd name="T22" fmla="*/ 0 w 192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2" h="137">
                  <a:moveTo>
                    <a:pt x="0" y="21"/>
                  </a:moveTo>
                  <a:lnTo>
                    <a:pt x="5" y="87"/>
                  </a:lnTo>
                  <a:lnTo>
                    <a:pt x="25" y="99"/>
                  </a:lnTo>
                  <a:lnTo>
                    <a:pt x="18" y="136"/>
                  </a:lnTo>
                  <a:lnTo>
                    <a:pt x="48" y="137"/>
                  </a:lnTo>
                  <a:lnTo>
                    <a:pt x="78" y="107"/>
                  </a:lnTo>
                  <a:lnTo>
                    <a:pt x="48" y="87"/>
                  </a:lnTo>
                  <a:lnTo>
                    <a:pt x="125" y="87"/>
                  </a:lnTo>
                  <a:lnTo>
                    <a:pt x="192" y="8"/>
                  </a:lnTo>
                  <a:lnTo>
                    <a:pt x="15" y="0"/>
                  </a:lnTo>
                  <a:lnTo>
                    <a:pt x="38" y="2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8" name="Freeform 535"/>
            <p:cNvSpPr>
              <a:spLocks/>
            </p:cNvSpPr>
            <p:nvPr/>
          </p:nvSpPr>
          <p:spPr bwMode="auto">
            <a:xfrm>
              <a:off x="2117725" y="1852614"/>
              <a:ext cx="687388" cy="485775"/>
            </a:xfrm>
            <a:custGeom>
              <a:avLst/>
              <a:gdLst>
                <a:gd name="T0" fmla="*/ 0 w 1031"/>
                <a:gd name="T1" fmla="*/ 442521 h 730"/>
                <a:gd name="T2" fmla="*/ 888737 w 1031"/>
                <a:gd name="T3" fmla="*/ 0 h 730"/>
                <a:gd name="T4" fmla="*/ 888737 w 1031"/>
                <a:gd name="T5" fmla="*/ 442521 h 730"/>
                <a:gd name="T6" fmla="*/ 888737 w 1031"/>
                <a:gd name="T7" fmla="*/ 885708 h 730"/>
                <a:gd name="T8" fmla="*/ 1333439 w 1031"/>
                <a:gd name="T9" fmla="*/ 1328229 h 730"/>
                <a:gd name="T10" fmla="*/ 888737 w 1031"/>
                <a:gd name="T11" fmla="*/ 885708 h 730"/>
                <a:gd name="T12" fmla="*/ 888737 w 1031"/>
                <a:gd name="T13" fmla="*/ 442521 h 730"/>
                <a:gd name="T14" fmla="*/ 888737 w 1031"/>
                <a:gd name="T15" fmla="*/ 442521 h 730"/>
                <a:gd name="T16" fmla="*/ 888737 w 1031"/>
                <a:gd name="T17" fmla="*/ 0 h 730"/>
                <a:gd name="T18" fmla="*/ 1333439 w 1031"/>
                <a:gd name="T19" fmla="*/ 0 h 730"/>
                <a:gd name="T20" fmla="*/ 1778141 w 1031"/>
                <a:gd name="T21" fmla="*/ 0 h 730"/>
                <a:gd name="T22" fmla="*/ 1778141 w 1031"/>
                <a:gd name="T23" fmla="*/ 885708 h 730"/>
                <a:gd name="T24" fmla="*/ 2222843 w 1031"/>
                <a:gd name="T25" fmla="*/ 442521 h 730"/>
                <a:gd name="T26" fmla="*/ 3111581 w 1031"/>
                <a:gd name="T27" fmla="*/ 442521 h 730"/>
                <a:gd name="T28" fmla="*/ 3111581 w 1031"/>
                <a:gd name="T29" fmla="*/ 885708 h 730"/>
                <a:gd name="T30" fmla="*/ 3556283 w 1031"/>
                <a:gd name="T31" fmla="*/ 885708 h 730"/>
                <a:gd name="T32" fmla="*/ 3556283 w 1031"/>
                <a:gd name="T33" fmla="*/ 885708 h 730"/>
                <a:gd name="T34" fmla="*/ 4000318 w 1031"/>
                <a:gd name="T35" fmla="*/ 885708 h 730"/>
                <a:gd name="T36" fmla="*/ 4000318 w 1031"/>
                <a:gd name="T37" fmla="*/ 1328229 h 730"/>
                <a:gd name="T38" fmla="*/ 4445020 w 1031"/>
                <a:gd name="T39" fmla="*/ 1328229 h 730"/>
                <a:gd name="T40" fmla="*/ 4445020 w 1031"/>
                <a:gd name="T41" fmla="*/ 1328229 h 730"/>
                <a:gd name="T42" fmla="*/ 4445020 w 1031"/>
                <a:gd name="T43" fmla="*/ 1328229 h 730"/>
                <a:gd name="T44" fmla="*/ 4445020 w 1031"/>
                <a:gd name="T45" fmla="*/ 1328229 h 730"/>
                <a:gd name="T46" fmla="*/ 4445020 w 1031"/>
                <a:gd name="T47" fmla="*/ 1771415 h 730"/>
                <a:gd name="T48" fmla="*/ 4445020 w 1031"/>
                <a:gd name="T49" fmla="*/ 1771415 h 730"/>
                <a:gd name="T50" fmla="*/ 4445020 w 1031"/>
                <a:gd name="T51" fmla="*/ 1771415 h 730"/>
                <a:gd name="T52" fmla="*/ 5334424 w 1031"/>
                <a:gd name="T53" fmla="*/ 2213936 h 730"/>
                <a:gd name="T54" fmla="*/ 5778460 w 1031"/>
                <a:gd name="T55" fmla="*/ 2213936 h 730"/>
                <a:gd name="T56" fmla="*/ 5778460 w 1031"/>
                <a:gd name="T57" fmla="*/ 2657123 h 730"/>
                <a:gd name="T58" fmla="*/ 5778460 w 1031"/>
                <a:gd name="T59" fmla="*/ 2657123 h 730"/>
                <a:gd name="T60" fmla="*/ 5778460 w 1031"/>
                <a:gd name="T61" fmla="*/ 3099644 h 730"/>
                <a:gd name="T62" fmla="*/ 5778460 w 1031"/>
                <a:gd name="T63" fmla="*/ 3099644 h 730"/>
                <a:gd name="T64" fmla="*/ 4445020 w 1031"/>
                <a:gd name="T65" fmla="*/ 2657123 h 730"/>
                <a:gd name="T66" fmla="*/ 4445020 w 1031"/>
                <a:gd name="T67" fmla="*/ 3099644 h 730"/>
                <a:gd name="T68" fmla="*/ 4889722 w 1031"/>
                <a:gd name="T69" fmla="*/ 3542830 h 730"/>
                <a:gd name="T70" fmla="*/ 5334424 w 1031"/>
                <a:gd name="T71" fmla="*/ 3542830 h 730"/>
                <a:gd name="T72" fmla="*/ 5334424 w 1031"/>
                <a:gd name="T73" fmla="*/ 3985351 h 730"/>
                <a:gd name="T74" fmla="*/ 4889722 w 1031"/>
                <a:gd name="T75" fmla="*/ 4427872 h 730"/>
                <a:gd name="T76" fmla="*/ 3556283 w 1031"/>
                <a:gd name="T77" fmla="*/ 3542830 h 730"/>
                <a:gd name="T78" fmla="*/ 3556283 w 1031"/>
                <a:gd name="T79" fmla="*/ 3542830 h 730"/>
                <a:gd name="T80" fmla="*/ 3111581 w 1031"/>
                <a:gd name="T81" fmla="*/ 3099644 h 730"/>
                <a:gd name="T82" fmla="*/ 3111581 w 1031"/>
                <a:gd name="T83" fmla="*/ 3542830 h 730"/>
                <a:gd name="T84" fmla="*/ 2222843 w 1031"/>
                <a:gd name="T85" fmla="*/ 3542830 h 730"/>
                <a:gd name="T86" fmla="*/ 3556283 w 1031"/>
                <a:gd name="T87" fmla="*/ 3099644 h 730"/>
                <a:gd name="T88" fmla="*/ 3556283 w 1031"/>
                <a:gd name="T89" fmla="*/ 2213936 h 730"/>
                <a:gd name="T90" fmla="*/ 3111581 w 1031"/>
                <a:gd name="T91" fmla="*/ 1771415 h 730"/>
                <a:gd name="T92" fmla="*/ 2666879 w 1031"/>
                <a:gd name="T93" fmla="*/ 1771415 h 730"/>
                <a:gd name="T94" fmla="*/ 3111581 w 1031"/>
                <a:gd name="T95" fmla="*/ 1771415 h 730"/>
                <a:gd name="T96" fmla="*/ 2666879 w 1031"/>
                <a:gd name="T97" fmla="*/ 1328229 h 730"/>
                <a:gd name="T98" fmla="*/ 2222843 w 1031"/>
                <a:gd name="T99" fmla="*/ 1328229 h 730"/>
                <a:gd name="T100" fmla="*/ 1778141 w 1031"/>
                <a:gd name="T101" fmla="*/ 1328229 h 730"/>
                <a:gd name="T102" fmla="*/ 0 w 1031"/>
                <a:gd name="T103" fmla="*/ 1328229 h 730"/>
                <a:gd name="T104" fmla="*/ 0 w 1031"/>
                <a:gd name="T105" fmla="*/ 885708 h 7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31" h="730">
                  <a:moveTo>
                    <a:pt x="0" y="162"/>
                  </a:moveTo>
                  <a:lnTo>
                    <a:pt x="7" y="83"/>
                  </a:lnTo>
                  <a:lnTo>
                    <a:pt x="49" y="26"/>
                  </a:lnTo>
                  <a:lnTo>
                    <a:pt x="122" y="0"/>
                  </a:lnTo>
                  <a:lnTo>
                    <a:pt x="181" y="9"/>
                  </a:lnTo>
                  <a:lnTo>
                    <a:pt x="118" y="83"/>
                  </a:lnTo>
                  <a:lnTo>
                    <a:pt x="134" y="128"/>
                  </a:lnTo>
                  <a:lnTo>
                    <a:pt x="181" y="172"/>
                  </a:lnTo>
                  <a:lnTo>
                    <a:pt x="122" y="188"/>
                  </a:lnTo>
                  <a:lnTo>
                    <a:pt x="185" y="187"/>
                  </a:lnTo>
                  <a:lnTo>
                    <a:pt x="192" y="148"/>
                  </a:lnTo>
                  <a:lnTo>
                    <a:pt x="146" y="125"/>
                  </a:lnTo>
                  <a:lnTo>
                    <a:pt x="185" y="100"/>
                  </a:lnTo>
                  <a:lnTo>
                    <a:pt x="154" y="65"/>
                  </a:lnTo>
                  <a:lnTo>
                    <a:pt x="216" y="73"/>
                  </a:lnTo>
                  <a:lnTo>
                    <a:pt x="160" y="55"/>
                  </a:lnTo>
                  <a:lnTo>
                    <a:pt x="223" y="60"/>
                  </a:lnTo>
                  <a:lnTo>
                    <a:pt x="180" y="35"/>
                  </a:lnTo>
                  <a:lnTo>
                    <a:pt x="231" y="36"/>
                  </a:lnTo>
                  <a:lnTo>
                    <a:pt x="263" y="9"/>
                  </a:lnTo>
                  <a:lnTo>
                    <a:pt x="304" y="8"/>
                  </a:lnTo>
                  <a:lnTo>
                    <a:pt x="307" y="42"/>
                  </a:lnTo>
                  <a:lnTo>
                    <a:pt x="337" y="55"/>
                  </a:lnTo>
                  <a:lnTo>
                    <a:pt x="326" y="128"/>
                  </a:lnTo>
                  <a:lnTo>
                    <a:pt x="366" y="94"/>
                  </a:lnTo>
                  <a:lnTo>
                    <a:pt x="390" y="108"/>
                  </a:lnTo>
                  <a:lnTo>
                    <a:pt x="446" y="75"/>
                  </a:lnTo>
                  <a:lnTo>
                    <a:pt x="532" y="94"/>
                  </a:lnTo>
                  <a:lnTo>
                    <a:pt x="568" y="128"/>
                  </a:lnTo>
                  <a:lnTo>
                    <a:pt x="542" y="148"/>
                  </a:lnTo>
                  <a:lnTo>
                    <a:pt x="593" y="140"/>
                  </a:lnTo>
                  <a:lnTo>
                    <a:pt x="576" y="160"/>
                  </a:lnTo>
                  <a:lnTo>
                    <a:pt x="608" y="172"/>
                  </a:lnTo>
                  <a:lnTo>
                    <a:pt x="631" y="146"/>
                  </a:lnTo>
                  <a:lnTo>
                    <a:pt x="669" y="159"/>
                  </a:lnTo>
                  <a:lnTo>
                    <a:pt x="680" y="181"/>
                  </a:lnTo>
                  <a:lnTo>
                    <a:pt x="648" y="187"/>
                  </a:lnTo>
                  <a:lnTo>
                    <a:pt x="698" y="187"/>
                  </a:lnTo>
                  <a:lnTo>
                    <a:pt x="690" y="215"/>
                  </a:lnTo>
                  <a:lnTo>
                    <a:pt x="726" y="200"/>
                  </a:lnTo>
                  <a:lnTo>
                    <a:pt x="703" y="224"/>
                  </a:lnTo>
                  <a:lnTo>
                    <a:pt x="776" y="218"/>
                  </a:lnTo>
                  <a:lnTo>
                    <a:pt x="736" y="241"/>
                  </a:lnTo>
                  <a:lnTo>
                    <a:pt x="770" y="241"/>
                  </a:lnTo>
                  <a:lnTo>
                    <a:pt x="756" y="259"/>
                  </a:lnTo>
                  <a:lnTo>
                    <a:pt x="789" y="236"/>
                  </a:lnTo>
                  <a:lnTo>
                    <a:pt x="822" y="261"/>
                  </a:lnTo>
                  <a:lnTo>
                    <a:pt x="762" y="282"/>
                  </a:lnTo>
                  <a:lnTo>
                    <a:pt x="848" y="299"/>
                  </a:lnTo>
                  <a:lnTo>
                    <a:pt x="775" y="305"/>
                  </a:lnTo>
                  <a:lnTo>
                    <a:pt x="802" y="317"/>
                  </a:lnTo>
                  <a:lnTo>
                    <a:pt x="781" y="340"/>
                  </a:lnTo>
                  <a:lnTo>
                    <a:pt x="866" y="384"/>
                  </a:lnTo>
                  <a:lnTo>
                    <a:pt x="908" y="377"/>
                  </a:lnTo>
                  <a:lnTo>
                    <a:pt x="928" y="429"/>
                  </a:lnTo>
                  <a:lnTo>
                    <a:pt x="972" y="424"/>
                  </a:lnTo>
                  <a:lnTo>
                    <a:pt x="966" y="446"/>
                  </a:lnTo>
                  <a:lnTo>
                    <a:pt x="1031" y="458"/>
                  </a:lnTo>
                  <a:lnTo>
                    <a:pt x="1022" y="485"/>
                  </a:lnTo>
                  <a:lnTo>
                    <a:pt x="991" y="482"/>
                  </a:lnTo>
                  <a:lnTo>
                    <a:pt x="1004" y="499"/>
                  </a:lnTo>
                  <a:lnTo>
                    <a:pt x="987" y="524"/>
                  </a:lnTo>
                  <a:lnTo>
                    <a:pt x="958" y="512"/>
                  </a:lnTo>
                  <a:lnTo>
                    <a:pt x="952" y="564"/>
                  </a:lnTo>
                  <a:lnTo>
                    <a:pt x="835" y="469"/>
                  </a:lnTo>
                  <a:lnTo>
                    <a:pt x="792" y="478"/>
                  </a:lnTo>
                  <a:lnTo>
                    <a:pt x="822" y="501"/>
                  </a:lnTo>
                  <a:lnTo>
                    <a:pt x="799" y="524"/>
                  </a:lnTo>
                  <a:lnTo>
                    <a:pt x="818" y="523"/>
                  </a:lnTo>
                  <a:lnTo>
                    <a:pt x="842" y="570"/>
                  </a:lnTo>
                  <a:lnTo>
                    <a:pt x="899" y="581"/>
                  </a:lnTo>
                  <a:lnTo>
                    <a:pt x="894" y="607"/>
                  </a:lnTo>
                  <a:lnTo>
                    <a:pt x="926" y="630"/>
                  </a:lnTo>
                  <a:lnTo>
                    <a:pt x="910" y="695"/>
                  </a:lnTo>
                  <a:lnTo>
                    <a:pt x="762" y="629"/>
                  </a:lnTo>
                  <a:lnTo>
                    <a:pt x="860" y="730"/>
                  </a:lnTo>
                  <a:lnTo>
                    <a:pt x="675" y="674"/>
                  </a:lnTo>
                  <a:lnTo>
                    <a:pt x="649" y="640"/>
                  </a:lnTo>
                  <a:lnTo>
                    <a:pt x="674" y="637"/>
                  </a:lnTo>
                  <a:lnTo>
                    <a:pt x="615" y="616"/>
                  </a:lnTo>
                  <a:lnTo>
                    <a:pt x="597" y="577"/>
                  </a:lnTo>
                  <a:lnTo>
                    <a:pt x="551" y="564"/>
                  </a:lnTo>
                  <a:lnTo>
                    <a:pt x="549" y="591"/>
                  </a:lnTo>
                  <a:lnTo>
                    <a:pt x="521" y="577"/>
                  </a:lnTo>
                  <a:lnTo>
                    <a:pt x="481" y="603"/>
                  </a:lnTo>
                  <a:lnTo>
                    <a:pt x="429" y="577"/>
                  </a:lnTo>
                  <a:lnTo>
                    <a:pt x="457" y="534"/>
                  </a:lnTo>
                  <a:lnTo>
                    <a:pt x="593" y="534"/>
                  </a:lnTo>
                  <a:lnTo>
                    <a:pt x="561" y="489"/>
                  </a:lnTo>
                  <a:lnTo>
                    <a:pt x="637" y="424"/>
                  </a:lnTo>
                  <a:lnTo>
                    <a:pt x="582" y="338"/>
                  </a:lnTo>
                  <a:lnTo>
                    <a:pt x="545" y="331"/>
                  </a:lnTo>
                  <a:lnTo>
                    <a:pt x="567" y="316"/>
                  </a:lnTo>
                  <a:lnTo>
                    <a:pt x="482" y="339"/>
                  </a:lnTo>
                  <a:lnTo>
                    <a:pt x="481" y="314"/>
                  </a:lnTo>
                  <a:lnTo>
                    <a:pt x="511" y="299"/>
                  </a:lnTo>
                  <a:lnTo>
                    <a:pt x="448" y="267"/>
                  </a:lnTo>
                  <a:lnTo>
                    <a:pt x="446" y="240"/>
                  </a:lnTo>
                  <a:lnTo>
                    <a:pt x="389" y="227"/>
                  </a:lnTo>
                  <a:lnTo>
                    <a:pt x="403" y="263"/>
                  </a:lnTo>
                  <a:lnTo>
                    <a:pt x="303" y="250"/>
                  </a:lnTo>
                  <a:lnTo>
                    <a:pt x="328" y="270"/>
                  </a:lnTo>
                  <a:lnTo>
                    <a:pt x="67" y="234"/>
                  </a:lnTo>
                  <a:lnTo>
                    <a:pt x="21" y="187"/>
                  </a:lnTo>
                  <a:lnTo>
                    <a:pt x="102" y="191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09" name="Freeform 536"/>
            <p:cNvSpPr>
              <a:spLocks/>
            </p:cNvSpPr>
            <p:nvPr/>
          </p:nvSpPr>
          <p:spPr bwMode="auto">
            <a:xfrm>
              <a:off x="2187575" y="2189164"/>
              <a:ext cx="158750" cy="106363"/>
            </a:xfrm>
            <a:custGeom>
              <a:avLst/>
              <a:gdLst>
                <a:gd name="T0" fmla="*/ 0 w 241"/>
                <a:gd name="T1" fmla="*/ 895055 h 159"/>
                <a:gd name="T2" fmla="*/ 0 w 241"/>
                <a:gd name="T3" fmla="*/ 447527 h 159"/>
                <a:gd name="T4" fmla="*/ 434092 w 241"/>
                <a:gd name="T5" fmla="*/ 0 h 159"/>
                <a:gd name="T6" fmla="*/ 434092 w 241"/>
                <a:gd name="T7" fmla="*/ 0 h 159"/>
                <a:gd name="T8" fmla="*/ 867526 w 241"/>
                <a:gd name="T9" fmla="*/ 0 h 159"/>
                <a:gd name="T10" fmla="*/ 1301618 w 241"/>
                <a:gd name="T11" fmla="*/ 895055 h 159"/>
                <a:gd name="T12" fmla="*/ 1301618 w 241"/>
                <a:gd name="T13" fmla="*/ 895055 h 159"/>
                <a:gd name="T14" fmla="*/ 867526 w 241"/>
                <a:gd name="T15" fmla="*/ 447527 h 159"/>
                <a:gd name="T16" fmla="*/ 434092 w 241"/>
                <a:gd name="T17" fmla="*/ 895055 h 159"/>
                <a:gd name="T18" fmla="*/ 434092 w 241"/>
                <a:gd name="T19" fmla="*/ 895055 h 159"/>
                <a:gd name="T20" fmla="*/ 0 w 241"/>
                <a:gd name="T21" fmla="*/ 895055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1" h="159">
                  <a:moveTo>
                    <a:pt x="0" y="130"/>
                  </a:moveTo>
                  <a:lnTo>
                    <a:pt x="37" y="99"/>
                  </a:lnTo>
                  <a:lnTo>
                    <a:pt x="58" y="0"/>
                  </a:lnTo>
                  <a:lnTo>
                    <a:pt x="79" y="35"/>
                  </a:lnTo>
                  <a:lnTo>
                    <a:pt x="135" y="44"/>
                  </a:lnTo>
                  <a:lnTo>
                    <a:pt x="241" y="117"/>
                  </a:lnTo>
                  <a:lnTo>
                    <a:pt x="226" y="142"/>
                  </a:lnTo>
                  <a:lnTo>
                    <a:pt x="130" y="107"/>
                  </a:lnTo>
                  <a:lnTo>
                    <a:pt x="71" y="159"/>
                  </a:lnTo>
                  <a:lnTo>
                    <a:pt x="56" y="11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0" name="Freeform 537"/>
            <p:cNvSpPr>
              <a:spLocks/>
            </p:cNvSpPr>
            <p:nvPr/>
          </p:nvSpPr>
          <p:spPr bwMode="auto">
            <a:xfrm>
              <a:off x="2852738" y="2690814"/>
              <a:ext cx="163513" cy="153988"/>
            </a:xfrm>
            <a:custGeom>
              <a:avLst/>
              <a:gdLst>
                <a:gd name="T0" fmla="*/ 0 w 241"/>
                <a:gd name="T1" fmla="*/ 888597 h 231"/>
                <a:gd name="T2" fmla="*/ 460008 w 241"/>
                <a:gd name="T3" fmla="*/ 0 h 231"/>
                <a:gd name="T4" fmla="*/ 920694 w 241"/>
                <a:gd name="T5" fmla="*/ 0 h 231"/>
                <a:gd name="T6" fmla="*/ 460008 w 241"/>
                <a:gd name="T7" fmla="*/ 444632 h 231"/>
                <a:gd name="T8" fmla="*/ 920694 w 241"/>
                <a:gd name="T9" fmla="*/ 444632 h 231"/>
                <a:gd name="T10" fmla="*/ 920694 w 241"/>
                <a:gd name="T11" fmla="*/ 444632 h 231"/>
                <a:gd name="T12" fmla="*/ 1380701 w 241"/>
                <a:gd name="T13" fmla="*/ 444632 h 231"/>
                <a:gd name="T14" fmla="*/ 1380701 w 241"/>
                <a:gd name="T15" fmla="*/ 888597 h 231"/>
                <a:gd name="T16" fmla="*/ 1380701 w 241"/>
                <a:gd name="T17" fmla="*/ 888597 h 231"/>
                <a:gd name="T18" fmla="*/ 1380701 w 241"/>
                <a:gd name="T19" fmla="*/ 888597 h 231"/>
                <a:gd name="T20" fmla="*/ 1380701 w 241"/>
                <a:gd name="T21" fmla="*/ 888597 h 231"/>
                <a:gd name="T22" fmla="*/ 1380701 w 241"/>
                <a:gd name="T23" fmla="*/ 1333229 h 231"/>
                <a:gd name="T24" fmla="*/ 1380701 w 241"/>
                <a:gd name="T25" fmla="*/ 1333229 h 231"/>
                <a:gd name="T26" fmla="*/ 1380701 w 241"/>
                <a:gd name="T27" fmla="*/ 1333229 h 231"/>
                <a:gd name="T28" fmla="*/ 1380701 w 241"/>
                <a:gd name="T29" fmla="*/ 1333229 h 231"/>
                <a:gd name="T30" fmla="*/ 1380701 w 241"/>
                <a:gd name="T31" fmla="*/ 888597 h 231"/>
                <a:gd name="T32" fmla="*/ 920694 w 241"/>
                <a:gd name="T33" fmla="*/ 1333229 h 231"/>
                <a:gd name="T34" fmla="*/ 1380701 w 241"/>
                <a:gd name="T35" fmla="*/ 1333229 h 231"/>
                <a:gd name="T36" fmla="*/ 920694 w 241"/>
                <a:gd name="T37" fmla="*/ 1333229 h 231"/>
                <a:gd name="T38" fmla="*/ 920694 w 241"/>
                <a:gd name="T39" fmla="*/ 888597 h 231"/>
                <a:gd name="T40" fmla="*/ 0 w 241"/>
                <a:gd name="T41" fmla="*/ 888597 h 2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1" h="231">
                  <a:moveTo>
                    <a:pt x="0" y="181"/>
                  </a:moveTo>
                  <a:lnTo>
                    <a:pt x="99" y="13"/>
                  </a:lnTo>
                  <a:lnTo>
                    <a:pt x="137" y="0"/>
                  </a:lnTo>
                  <a:lnTo>
                    <a:pt x="92" y="91"/>
                  </a:lnTo>
                  <a:lnTo>
                    <a:pt x="123" y="71"/>
                  </a:lnTo>
                  <a:lnTo>
                    <a:pt x="144" y="108"/>
                  </a:lnTo>
                  <a:lnTo>
                    <a:pt x="206" y="108"/>
                  </a:lnTo>
                  <a:lnTo>
                    <a:pt x="193" y="144"/>
                  </a:lnTo>
                  <a:lnTo>
                    <a:pt x="226" y="141"/>
                  </a:lnTo>
                  <a:lnTo>
                    <a:pt x="204" y="178"/>
                  </a:lnTo>
                  <a:lnTo>
                    <a:pt x="233" y="158"/>
                  </a:lnTo>
                  <a:lnTo>
                    <a:pt x="241" y="193"/>
                  </a:lnTo>
                  <a:lnTo>
                    <a:pt x="210" y="231"/>
                  </a:lnTo>
                  <a:lnTo>
                    <a:pt x="206" y="204"/>
                  </a:lnTo>
                  <a:lnTo>
                    <a:pt x="192" y="218"/>
                  </a:lnTo>
                  <a:lnTo>
                    <a:pt x="192" y="173"/>
                  </a:lnTo>
                  <a:lnTo>
                    <a:pt x="133" y="218"/>
                  </a:lnTo>
                  <a:lnTo>
                    <a:pt x="166" y="189"/>
                  </a:lnTo>
                  <a:lnTo>
                    <a:pt x="118" y="193"/>
                  </a:lnTo>
                  <a:lnTo>
                    <a:pt x="130" y="176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1" name="Freeform 538"/>
            <p:cNvSpPr>
              <a:spLocks/>
            </p:cNvSpPr>
            <p:nvPr/>
          </p:nvSpPr>
          <p:spPr bwMode="auto">
            <a:xfrm>
              <a:off x="6192838" y="3808414"/>
              <a:ext cx="41275" cy="87313"/>
            </a:xfrm>
            <a:custGeom>
              <a:avLst/>
              <a:gdLst>
                <a:gd name="T0" fmla="*/ 0 w 67"/>
                <a:gd name="T1" fmla="*/ 0 h 132"/>
                <a:gd name="T2" fmla="*/ 0 w 67"/>
                <a:gd name="T3" fmla="*/ 875114 h 132"/>
                <a:gd name="T4" fmla="*/ 379484 w 67"/>
                <a:gd name="T5" fmla="*/ 437226 h 132"/>
                <a:gd name="T6" fmla="*/ 0 w 67"/>
                <a:gd name="T7" fmla="*/ 0 h 132"/>
                <a:gd name="T8" fmla="*/ 0 w 6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132">
                  <a:moveTo>
                    <a:pt x="0" y="0"/>
                  </a:moveTo>
                  <a:lnTo>
                    <a:pt x="11" y="132"/>
                  </a:lnTo>
                  <a:lnTo>
                    <a:pt x="67" y="108"/>
                  </a:lnTo>
                  <a:lnTo>
                    <a:pt x="4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2" name="Freeform 539"/>
            <p:cNvSpPr>
              <a:spLocks/>
            </p:cNvSpPr>
            <p:nvPr/>
          </p:nvSpPr>
          <p:spPr bwMode="auto">
            <a:xfrm>
              <a:off x="2463800" y="4459289"/>
              <a:ext cx="200025" cy="998538"/>
            </a:xfrm>
            <a:custGeom>
              <a:avLst/>
              <a:gdLst>
                <a:gd name="T0" fmla="*/ 0 w 299"/>
                <a:gd name="T1" fmla="*/ 6646935 h 1500"/>
                <a:gd name="T2" fmla="*/ 0 w 299"/>
                <a:gd name="T3" fmla="*/ 6646935 h 1500"/>
                <a:gd name="T4" fmla="*/ 447548 w 299"/>
                <a:gd name="T5" fmla="*/ 6646935 h 1500"/>
                <a:gd name="T6" fmla="*/ 447548 w 299"/>
                <a:gd name="T7" fmla="*/ 6204249 h 1500"/>
                <a:gd name="T8" fmla="*/ 447548 w 299"/>
                <a:gd name="T9" fmla="*/ 6204249 h 1500"/>
                <a:gd name="T10" fmla="*/ 895095 w 299"/>
                <a:gd name="T11" fmla="*/ 5317548 h 1500"/>
                <a:gd name="T12" fmla="*/ 447548 w 299"/>
                <a:gd name="T13" fmla="*/ 5317548 h 1500"/>
                <a:gd name="T14" fmla="*/ 447548 w 299"/>
                <a:gd name="T15" fmla="*/ 4431512 h 1500"/>
                <a:gd name="T16" fmla="*/ 895095 w 299"/>
                <a:gd name="T17" fmla="*/ 3545476 h 1500"/>
                <a:gd name="T18" fmla="*/ 895095 w 299"/>
                <a:gd name="T19" fmla="*/ 2215423 h 1500"/>
                <a:gd name="T20" fmla="*/ 1342643 w 299"/>
                <a:gd name="T21" fmla="*/ 886036 h 1500"/>
                <a:gd name="T22" fmla="*/ 895095 w 299"/>
                <a:gd name="T23" fmla="*/ 0 h 1500"/>
                <a:gd name="T24" fmla="*/ 1342643 w 299"/>
                <a:gd name="T25" fmla="*/ 0 h 1500"/>
                <a:gd name="T26" fmla="*/ 1342643 w 299"/>
                <a:gd name="T27" fmla="*/ 443351 h 1500"/>
                <a:gd name="T28" fmla="*/ 1342643 w 299"/>
                <a:gd name="T29" fmla="*/ 1329387 h 1500"/>
                <a:gd name="T30" fmla="*/ 1790190 w 299"/>
                <a:gd name="T31" fmla="*/ 1329387 h 1500"/>
                <a:gd name="T32" fmla="*/ 1790190 w 299"/>
                <a:gd name="T33" fmla="*/ 1329387 h 1500"/>
                <a:gd name="T34" fmla="*/ 1342643 w 299"/>
                <a:gd name="T35" fmla="*/ 1329387 h 1500"/>
                <a:gd name="T36" fmla="*/ 1342643 w 299"/>
                <a:gd name="T37" fmla="*/ 2215423 h 1500"/>
                <a:gd name="T38" fmla="*/ 1342643 w 299"/>
                <a:gd name="T39" fmla="*/ 2215423 h 1500"/>
                <a:gd name="T40" fmla="*/ 895095 w 299"/>
                <a:gd name="T41" fmla="*/ 3102125 h 1500"/>
                <a:gd name="T42" fmla="*/ 1342643 w 299"/>
                <a:gd name="T43" fmla="*/ 3545476 h 1500"/>
                <a:gd name="T44" fmla="*/ 895095 w 299"/>
                <a:gd name="T45" fmla="*/ 4431512 h 1500"/>
                <a:gd name="T46" fmla="*/ 895095 w 299"/>
                <a:gd name="T47" fmla="*/ 5760899 h 1500"/>
                <a:gd name="T48" fmla="*/ 895095 w 299"/>
                <a:gd name="T49" fmla="*/ 6204249 h 1500"/>
                <a:gd name="T50" fmla="*/ 895095 w 299"/>
                <a:gd name="T51" fmla="*/ 6204249 h 1500"/>
                <a:gd name="T52" fmla="*/ 895095 w 299"/>
                <a:gd name="T53" fmla="*/ 6646935 h 1500"/>
                <a:gd name="T54" fmla="*/ 447548 w 299"/>
                <a:gd name="T55" fmla="*/ 7533636 h 1500"/>
                <a:gd name="T56" fmla="*/ 447548 w 299"/>
                <a:gd name="T57" fmla="*/ 7976322 h 1500"/>
                <a:gd name="T58" fmla="*/ 447548 w 299"/>
                <a:gd name="T59" fmla="*/ 7976322 h 1500"/>
                <a:gd name="T60" fmla="*/ 895095 w 299"/>
                <a:gd name="T61" fmla="*/ 7976322 h 1500"/>
                <a:gd name="T62" fmla="*/ 1342643 w 299"/>
                <a:gd name="T63" fmla="*/ 7976322 h 1500"/>
                <a:gd name="T64" fmla="*/ 895095 w 299"/>
                <a:gd name="T65" fmla="*/ 8419672 h 1500"/>
                <a:gd name="T66" fmla="*/ 895095 w 299"/>
                <a:gd name="T67" fmla="*/ 8863023 h 1500"/>
                <a:gd name="T68" fmla="*/ 895095 w 299"/>
                <a:gd name="T69" fmla="*/ 8419672 h 1500"/>
                <a:gd name="T70" fmla="*/ 895095 w 299"/>
                <a:gd name="T71" fmla="*/ 8419672 h 1500"/>
                <a:gd name="T72" fmla="*/ 447548 w 299"/>
                <a:gd name="T73" fmla="*/ 8419672 h 1500"/>
                <a:gd name="T74" fmla="*/ 447548 w 299"/>
                <a:gd name="T75" fmla="*/ 7976322 h 1500"/>
                <a:gd name="T76" fmla="*/ 447548 w 299"/>
                <a:gd name="T77" fmla="*/ 7976322 h 1500"/>
                <a:gd name="T78" fmla="*/ 447548 w 299"/>
                <a:gd name="T79" fmla="*/ 7976322 h 1500"/>
                <a:gd name="T80" fmla="*/ 447548 w 299"/>
                <a:gd name="T81" fmla="*/ 7976322 h 1500"/>
                <a:gd name="T82" fmla="*/ 0 w 299"/>
                <a:gd name="T83" fmla="*/ 7533636 h 1500"/>
                <a:gd name="T84" fmla="*/ 447548 w 299"/>
                <a:gd name="T85" fmla="*/ 7533636 h 1500"/>
                <a:gd name="T86" fmla="*/ 0 w 299"/>
                <a:gd name="T87" fmla="*/ 7090285 h 1500"/>
                <a:gd name="T88" fmla="*/ 447548 w 299"/>
                <a:gd name="T89" fmla="*/ 7090285 h 1500"/>
                <a:gd name="T90" fmla="*/ 0 w 299"/>
                <a:gd name="T91" fmla="*/ 7090285 h 1500"/>
                <a:gd name="T92" fmla="*/ 0 w 299"/>
                <a:gd name="T93" fmla="*/ 6646935 h 1500"/>
                <a:gd name="T94" fmla="*/ 0 w 299"/>
                <a:gd name="T95" fmla="*/ 6646935 h 15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99" h="1500">
                  <a:moveTo>
                    <a:pt x="0" y="1173"/>
                  </a:moveTo>
                  <a:lnTo>
                    <a:pt x="23" y="1131"/>
                  </a:lnTo>
                  <a:lnTo>
                    <a:pt x="63" y="1160"/>
                  </a:lnTo>
                  <a:lnTo>
                    <a:pt x="101" y="1084"/>
                  </a:lnTo>
                  <a:lnTo>
                    <a:pt x="87" y="1054"/>
                  </a:lnTo>
                  <a:lnTo>
                    <a:pt x="118" y="948"/>
                  </a:lnTo>
                  <a:lnTo>
                    <a:pt x="62" y="939"/>
                  </a:lnTo>
                  <a:lnTo>
                    <a:pt x="71" y="768"/>
                  </a:lnTo>
                  <a:lnTo>
                    <a:pt x="145" y="589"/>
                  </a:lnTo>
                  <a:lnTo>
                    <a:pt x="144" y="438"/>
                  </a:lnTo>
                  <a:lnTo>
                    <a:pt x="195" y="153"/>
                  </a:lnTo>
                  <a:lnTo>
                    <a:pt x="179" y="24"/>
                  </a:lnTo>
                  <a:lnTo>
                    <a:pt x="214" y="0"/>
                  </a:lnTo>
                  <a:lnTo>
                    <a:pt x="251" y="64"/>
                  </a:lnTo>
                  <a:lnTo>
                    <a:pt x="273" y="198"/>
                  </a:lnTo>
                  <a:lnTo>
                    <a:pt x="299" y="201"/>
                  </a:lnTo>
                  <a:lnTo>
                    <a:pt x="296" y="246"/>
                  </a:lnTo>
                  <a:lnTo>
                    <a:pt x="256" y="265"/>
                  </a:lnTo>
                  <a:lnTo>
                    <a:pt x="257" y="352"/>
                  </a:lnTo>
                  <a:lnTo>
                    <a:pt x="214" y="400"/>
                  </a:lnTo>
                  <a:lnTo>
                    <a:pt x="180" y="524"/>
                  </a:lnTo>
                  <a:lnTo>
                    <a:pt x="205" y="641"/>
                  </a:lnTo>
                  <a:lnTo>
                    <a:pt x="159" y="740"/>
                  </a:lnTo>
                  <a:lnTo>
                    <a:pt x="127" y="986"/>
                  </a:lnTo>
                  <a:lnTo>
                    <a:pt x="152" y="1077"/>
                  </a:lnTo>
                  <a:lnTo>
                    <a:pt x="128" y="1084"/>
                  </a:lnTo>
                  <a:lnTo>
                    <a:pt x="140" y="1164"/>
                  </a:lnTo>
                  <a:lnTo>
                    <a:pt x="80" y="1331"/>
                  </a:lnTo>
                  <a:lnTo>
                    <a:pt x="86" y="1357"/>
                  </a:lnTo>
                  <a:lnTo>
                    <a:pt x="115" y="1349"/>
                  </a:lnTo>
                  <a:lnTo>
                    <a:pt x="127" y="1412"/>
                  </a:lnTo>
                  <a:lnTo>
                    <a:pt x="257" y="1426"/>
                  </a:lnTo>
                  <a:lnTo>
                    <a:pt x="170" y="1451"/>
                  </a:lnTo>
                  <a:lnTo>
                    <a:pt x="159" y="1500"/>
                  </a:lnTo>
                  <a:lnTo>
                    <a:pt x="121" y="1487"/>
                  </a:lnTo>
                  <a:lnTo>
                    <a:pt x="164" y="1455"/>
                  </a:lnTo>
                  <a:lnTo>
                    <a:pt x="100" y="1442"/>
                  </a:lnTo>
                  <a:lnTo>
                    <a:pt x="93" y="1389"/>
                  </a:lnTo>
                  <a:lnTo>
                    <a:pt x="77" y="1414"/>
                  </a:lnTo>
                  <a:lnTo>
                    <a:pt x="53" y="1365"/>
                  </a:lnTo>
                  <a:lnTo>
                    <a:pt x="65" y="1350"/>
                  </a:lnTo>
                  <a:lnTo>
                    <a:pt x="36" y="1328"/>
                  </a:lnTo>
                  <a:lnTo>
                    <a:pt x="62" y="1299"/>
                  </a:lnTo>
                  <a:lnTo>
                    <a:pt x="39" y="1227"/>
                  </a:lnTo>
                  <a:lnTo>
                    <a:pt x="85" y="1235"/>
                  </a:lnTo>
                  <a:lnTo>
                    <a:pt x="39" y="1198"/>
                  </a:lnTo>
                  <a:lnTo>
                    <a:pt x="48" y="1170"/>
                  </a:lnTo>
                  <a:lnTo>
                    <a:pt x="0" y="117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3" name="Freeform 540"/>
            <p:cNvSpPr>
              <a:spLocks/>
            </p:cNvSpPr>
            <p:nvPr/>
          </p:nvSpPr>
          <p:spPr bwMode="auto">
            <a:xfrm>
              <a:off x="2474913" y="5299076"/>
              <a:ext cx="15875" cy="33338"/>
            </a:xfrm>
            <a:custGeom>
              <a:avLst/>
              <a:gdLst>
                <a:gd name="T0" fmla="*/ 0 w 24"/>
                <a:gd name="T1" fmla="*/ 0 h 55"/>
                <a:gd name="T2" fmla="*/ 0 w 24"/>
                <a:gd name="T3" fmla="*/ 0 h 55"/>
                <a:gd name="T4" fmla="*/ 0 w 24"/>
                <a:gd name="T5" fmla="*/ 0 h 55"/>
                <a:gd name="T6" fmla="*/ 0 w 24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55">
                  <a:moveTo>
                    <a:pt x="0" y="26"/>
                  </a:moveTo>
                  <a:lnTo>
                    <a:pt x="9" y="0"/>
                  </a:lnTo>
                  <a:lnTo>
                    <a:pt x="24" y="5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4" name="Freeform 541"/>
            <p:cNvSpPr>
              <a:spLocks/>
            </p:cNvSpPr>
            <p:nvPr/>
          </p:nvSpPr>
          <p:spPr bwMode="auto">
            <a:xfrm>
              <a:off x="2493963" y="5092701"/>
              <a:ext cx="12700" cy="47625"/>
            </a:xfrm>
            <a:custGeom>
              <a:avLst/>
              <a:gdLst>
                <a:gd name="T0" fmla="*/ 0 w 21"/>
                <a:gd name="T1" fmla="*/ 450090 h 71"/>
                <a:gd name="T2" fmla="*/ 0 w 21"/>
                <a:gd name="T3" fmla="*/ 0 h 71"/>
                <a:gd name="T4" fmla="*/ 0 w 21"/>
                <a:gd name="T5" fmla="*/ 450090 h 71"/>
                <a:gd name="T6" fmla="*/ 0 w 21"/>
                <a:gd name="T7" fmla="*/ 45009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1">
                  <a:moveTo>
                    <a:pt x="0" y="60"/>
                  </a:moveTo>
                  <a:lnTo>
                    <a:pt x="21" y="0"/>
                  </a:lnTo>
                  <a:lnTo>
                    <a:pt x="21" y="7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5" name="Freeform 542"/>
            <p:cNvSpPr>
              <a:spLocks/>
            </p:cNvSpPr>
            <p:nvPr/>
          </p:nvSpPr>
          <p:spPr bwMode="auto">
            <a:xfrm>
              <a:off x="2509838" y="5445126"/>
              <a:ext cx="31750" cy="20638"/>
            </a:xfrm>
            <a:custGeom>
              <a:avLst/>
              <a:gdLst>
                <a:gd name="T0" fmla="*/ 0 w 48"/>
                <a:gd name="T1" fmla="*/ 0 h 31"/>
                <a:gd name="T2" fmla="*/ 0 w 48"/>
                <a:gd name="T3" fmla="*/ 0 h 31"/>
                <a:gd name="T4" fmla="*/ 0 w 48"/>
                <a:gd name="T5" fmla="*/ 0 h 31"/>
                <a:gd name="T6" fmla="*/ 0 w 4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6" y="7"/>
                  </a:lnTo>
                  <a:lnTo>
                    <a:pt x="48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6" name="Freeform 543"/>
            <p:cNvSpPr>
              <a:spLocks/>
            </p:cNvSpPr>
            <p:nvPr/>
          </p:nvSpPr>
          <p:spPr bwMode="auto">
            <a:xfrm>
              <a:off x="2514600" y="5399089"/>
              <a:ext cx="47625" cy="49213"/>
            </a:xfrm>
            <a:custGeom>
              <a:avLst/>
              <a:gdLst>
                <a:gd name="T0" fmla="*/ 0 w 71"/>
                <a:gd name="T1" fmla="*/ 0 h 71"/>
                <a:gd name="T2" fmla="*/ 0 w 71"/>
                <a:gd name="T3" fmla="*/ 0 h 71"/>
                <a:gd name="T4" fmla="*/ 0 w 71"/>
                <a:gd name="T5" fmla="*/ 0 h 71"/>
                <a:gd name="T6" fmla="*/ 450090 w 71"/>
                <a:gd name="T7" fmla="*/ 480347 h 71"/>
                <a:gd name="T8" fmla="*/ 0 w 71"/>
                <a:gd name="T9" fmla="*/ 480347 h 71"/>
                <a:gd name="T10" fmla="*/ 0 w 71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71">
                  <a:moveTo>
                    <a:pt x="0" y="12"/>
                  </a:moveTo>
                  <a:lnTo>
                    <a:pt x="19" y="0"/>
                  </a:lnTo>
                  <a:lnTo>
                    <a:pt x="18" y="32"/>
                  </a:lnTo>
                  <a:lnTo>
                    <a:pt x="71" y="45"/>
                  </a:lnTo>
                  <a:lnTo>
                    <a:pt x="37" y="7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7" name="Freeform 544"/>
            <p:cNvSpPr>
              <a:spLocks/>
            </p:cNvSpPr>
            <p:nvPr/>
          </p:nvSpPr>
          <p:spPr bwMode="auto">
            <a:xfrm>
              <a:off x="2549525" y="5464176"/>
              <a:ext cx="26988" cy="9525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0 h 17"/>
                <a:gd name="T4" fmla="*/ 0 w 39"/>
                <a:gd name="T5" fmla="*/ 0 h 17"/>
                <a:gd name="T6" fmla="*/ 0 w 39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17">
                  <a:moveTo>
                    <a:pt x="0" y="13"/>
                  </a:moveTo>
                  <a:lnTo>
                    <a:pt x="11" y="0"/>
                  </a:lnTo>
                  <a:lnTo>
                    <a:pt x="39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8" name="Freeform 545"/>
            <p:cNvSpPr>
              <a:spLocks/>
            </p:cNvSpPr>
            <p:nvPr/>
          </p:nvSpPr>
          <p:spPr bwMode="auto">
            <a:xfrm>
              <a:off x="2568575" y="5421314"/>
              <a:ext cx="63500" cy="74613"/>
            </a:xfrm>
            <a:custGeom>
              <a:avLst/>
              <a:gdLst>
                <a:gd name="T0" fmla="*/ 0 w 99"/>
                <a:gd name="T1" fmla="*/ 459887 h 110"/>
                <a:gd name="T2" fmla="*/ 0 w 99"/>
                <a:gd name="T3" fmla="*/ 459887 h 110"/>
                <a:gd name="T4" fmla="*/ 411146 w 99"/>
                <a:gd name="T5" fmla="*/ 459887 h 110"/>
                <a:gd name="T6" fmla="*/ 0 w 99"/>
                <a:gd name="T7" fmla="*/ 459887 h 110"/>
                <a:gd name="T8" fmla="*/ 411146 w 99"/>
                <a:gd name="T9" fmla="*/ 0 h 110"/>
                <a:gd name="T10" fmla="*/ 0 w 99"/>
                <a:gd name="T11" fmla="*/ 0 h 110"/>
                <a:gd name="T12" fmla="*/ 0 w 99"/>
                <a:gd name="T13" fmla="*/ 0 h 110"/>
                <a:gd name="T14" fmla="*/ 411146 w 99"/>
                <a:gd name="T15" fmla="*/ 0 h 110"/>
                <a:gd name="T16" fmla="*/ 411146 w 99"/>
                <a:gd name="T17" fmla="*/ 920453 h 110"/>
                <a:gd name="T18" fmla="*/ 0 w 99"/>
                <a:gd name="T19" fmla="*/ 459887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9" h="110">
                  <a:moveTo>
                    <a:pt x="0" y="90"/>
                  </a:moveTo>
                  <a:lnTo>
                    <a:pt x="16" y="73"/>
                  </a:lnTo>
                  <a:lnTo>
                    <a:pt x="69" y="84"/>
                  </a:lnTo>
                  <a:lnTo>
                    <a:pt x="46" y="56"/>
                  </a:lnTo>
                  <a:lnTo>
                    <a:pt x="72" y="38"/>
                  </a:lnTo>
                  <a:lnTo>
                    <a:pt x="33" y="33"/>
                  </a:lnTo>
                  <a:lnTo>
                    <a:pt x="33" y="7"/>
                  </a:lnTo>
                  <a:lnTo>
                    <a:pt x="96" y="0"/>
                  </a:lnTo>
                  <a:lnTo>
                    <a:pt x="99" y="11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19" name="Freeform 546"/>
            <p:cNvSpPr>
              <a:spLocks/>
            </p:cNvSpPr>
            <p:nvPr/>
          </p:nvSpPr>
          <p:spPr bwMode="auto">
            <a:xfrm>
              <a:off x="2600325" y="5507039"/>
              <a:ext cx="50800" cy="12700"/>
            </a:xfrm>
            <a:custGeom>
              <a:avLst/>
              <a:gdLst>
                <a:gd name="T0" fmla="*/ 0 w 74"/>
                <a:gd name="T1" fmla="*/ 0 h 23"/>
                <a:gd name="T2" fmla="*/ 470930 w 74"/>
                <a:gd name="T3" fmla="*/ 0 h 23"/>
                <a:gd name="T4" fmla="*/ 470930 w 74"/>
                <a:gd name="T5" fmla="*/ 0 h 23"/>
                <a:gd name="T6" fmla="*/ 0 w 7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23">
                  <a:moveTo>
                    <a:pt x="0" y="0"/>
                  </a:moveTo>
                  <a:lnTo>
                    <a:pt x="67" y="6"/>
                  </a:lnTo>
                  <a:lnTo>
                    <a:pt x="7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0" name="Freeform 547"/>
            <p:cNvSpPr>
              <a:spLocks/>
            </p:cNvSpPr>
            <p:nvPr/>
          </p:nvSpPr>
          <p:spPr bwMode="auto">
            <a:xfrm>
              <a:off x="2647950" y="5495926"/>
              <a:ext cx="22225" cy="11113"/>
            </a:xfrm>
            <a:custGeom>
              <a:avLst/>
              <a:gdLst>
                <a:gd name="T0" fmla="*/ 0 w 34"/>
                <a:gd name="T1" fmla="*/ 630266 h 14"/>
                <a:gd name="T2" fmla="*/ 0 w 34"/>
                <a:gd name="T3" fmla="*/ 0 h 14"/>
                <a:gd name="T4" fmla="*/ 0 w 34"/>
                <a:gd name="T5" fmla="*/ 630266 h 14"/>
                <a:gd name="T6" fmla="*/ 0 w 34"/>
                <a:gd name="T7" fmla="*/ 630266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4">
                  <a:moveTo>
                    <a:pt x="0" y="14"/>
                  </a:moveTo>
                  <a:lnTo>
                    <a:pt x="7" y="0"/>
                  </a:lnTo>
                  <a:lnTo>
                    <a:pt x="34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1" name="Freeform 548"/>
            <p:cNvSpPr>
              <a:spLocks/>
            </p:cNvSpPr>
            <p:nvPr/>
          </p:nvSpPr>
          <p:spPr bwMode="auto">
            <a:xfrm>
              <a:off x="6043613" y="2628901"/>
              <a:ext cx="1465263" cy="922338"/>
            </a:xfrm>
            <a:custGeom>
              <a:avLst/>
              <a:gdLst>
                <a:gd name="T0" fmla="*/ 0 w 2201"/>
                <a:gd name="T1" fmla="*/ 3557971 h 1383"/>
                <a:gd name="T2" fmla="*/ 1329455 w 2201"/>
                <a:gd name="T3" fmla="*/ 3113141 h 1383"/>
                <a:gd name="T4" fmla="*/ 1329455 w 2201"/>
                <a:gd name="T5" fmla="*/ 2224148 h 1383"/>
                <a:gd name="T6" fmla="*/ 1772828 w 2201"/>
                <a:gd name="T7" fmla="*/ 1779319 h 1383"/>
                <a:gd name="T8" fmla="*/ 2216202 w 2201"/>
                <a:gd name="T9" fmla="*/ 1334489 h 1383"/>
                <a:gd name="T10" fmla="*/ 3102283 w 2201"/>
                <a:gd name="T11" fmla="*/ 1334489 h 1383"/>
                <a:gd name="T12" fmla="*/ 3545657 w 2201"/>
                <a:gd name="T13" fmla="*/ 2224148 h 1383"/>
                <a:gd name="T14" fmla="*/ 4875112 w 2201"/>
                <a:gd name="T15" fmla="*/ 3113141 h 1383"/>
                <a:gd name="T16" fmla="*/ 6647940 w 2201"/>
                <a:gd name="T17" fmla="*/ 3113141 h 1383"/>
                <a:gd name="T18" fmla="*/ 7977395 w 2201"/>
                <a:gd name="T19" fmla="*/ 2668311 h 1383"/>
                <a:gd name="T20" fmla="*/ 7977395 w 2201"/>
                <a:gd name="T21" fmla="*/ 2224148 h 1383"/>
                <a:gd name="T22" fmla="*/ 9306850 w 2201"/>
                <a:gd name="T23" fmla="*/ 1779319 h 1383"/>
                <a:gd name="T24" fmla="*/ 8864142 w 2201"/>
                <a:gd name="T25" fmla="*/ 1334489 h 1383"/>
                <a:gd name="T26" fmla="*/ 8864142 w 2201"/>
                <a:gd name="T27" fmla="*/ 889659 h 1383"/>
                <a:gd name="T28" fmla="*/ 9306850 w 2201"/>
                <a:gd name="T29" fmla="*/ 889659 h 1383"/>
                <a:gd name="T30" fmla="*/ 9750223 w 2201"/>
                <a:gd name="T31" fmla="*/ 0 h 1383"/>
                <a:gd name="T32" fmla="*/ 10636305 w 2201"/>
                <a:gd name="T33" fmla="*/ 0 h 1383"/>
                <a:gd name="T34" fmla="*/ 11523052 w 2201"/>
                <a:gd name="T35" fmla="*/ 1334489 h 1383"/>
                <a:gd name="T36" fmla="*/ 12852507 w 2201"/>
                <a:gd name="T37" fmla="*/ 1334489 h 1383"/>
                <a:gd name="T38" fmla="*/ 11966425 w 2201"/>
                <a:gd name="T39" fmla="*/ 2224148 h 1383"/>
                <a:gd name="T40" fmla="*/ 11523052 w 2201"/>
                <a:gd name="T41" fmla="*/ 3113141 h 1383"/>
                <a:gd name="T42" fmla="*/ 11523052 w 2201"/>
                <a:gd name="T43" fmla="*/ 3113141 h 1383"/>
                <a:gd name="T44" fmla="*/ 11079678 w 2201"/>
                <a:gd name="T45" fmla="*/ 3113141 h 1383"/>
                <a:gd name="T46" fmla="*/ 9750223 w 2201"/>
                <a:gd name="T47" fmla="*/ 4002800 h 1383"/>
                <a:gd name="T48" fmla="*/ 9750223 w 2201"/>
                <a:gd name="T49" fmla="*/ 3557971 h 1383"/>
                <a:gd name="T50" fmla="*/ 9306850 w 2201"/>
                <a:gd name="T51" fmla="*/ 4002800 h 1383"/>
                <a:gd name="T52" fmla="*/ 9750223 w 2201"/>
                <a:gd name="T53" fmla="*/ 4002800 h 1383"/>
                <a:gd name="T54" fmla="*/ 9750223 w 2201"/>
                <a:gd name="T55" fmla="*/ 4447630 h 1383"/>
                <a:gd name="T56" fmla="*/ 10193597 w 2201"/>
                <a:gd name="T57" fmla="*/ 5337289 h 1383"/>
                <a:gd name="T58" fmla="*/ 10193597 w 2201"/>
                <a:gd name="T59" fmla="*/ 5782119 h 1383"/>
                <a:gd name="T60" fmla="*/ 10193597 w 2201"/>
                <a:gd name="T61" fmla="*/ 5782119 h 1383"/>
                <a:gd name="T62" fmla="*/ 8864142 w 2201"/>
                <a:gd name="T63" fmla="*/ 7560771 h 1383"/>
                <a:gd name="T64" fmla="*/ 8420769 w 2201"/>
                <a:gd name="T65" fmla="*/ 7560771 h 1383"/>
                <a:gd name="T66" fmla="*/ 7977395 w 2201"/>
                <a:gd name="T67" fmla="*/ 7560771 h 1383"/>
                <a:gd name="T68" fmla="*/ 7534022 w 2201"/>
                <a:gd name="T69" fmla="*/ 8005600 h 1383"/>
                <a:gd name="T70" fmla="*/ 7091314 w 2201"/>
                <a:gd name="T71" fmla="*/ 8005600 h 1383"/>
                <a:gd name="T72" fmla="*/ 5761193 w 2201"/>
                <a:gd name="T73" fmla="*/ 7560771 h 1383"/>
                <a:gd name="T74" fmla="*/ 5761193 w 2201"/>
                <a:gd name="T75" fmla="*/ 8005600 h 1383"/>
                <a:gd name="T76" fmla="*/ 5318485 w 2201"/>
                <a:gd name="T77" fmla="*/ 7560771 h 1383"/>
                <a:gd name="T78" fmla="*/ 4875112 w 2201"/>
                <a:gd name="T79" fmla="*/ 7116608 h 1383"/>
                <a:gd name="T80" fmla="*/ 5318485 w 2201"/>
                <a:gd name="T81" fmla="*/ 6226949 h 1383"/>
                <a:gd name="T82" fmla="*/ 4431738 w 2201"/>
                <a:gd name="T83" fmla="*/ 6226949 h 1383"/>
                <a:gd name="T84" fmla="*/ 3545657 w 2201"/>
                <a:gd name="T85" fmla="*/ 6226949 h 1383"/>
                <a:gd name="T86" fmla="*/ 3102283 w 2201"/>
                <a:gd name="T87" fmla="*/ 6671778 h 1383"/>
                <a:gd name="T88" fmla="*/ 3102283 w 2201"/>
                <a:gd name="T89" fmla="*/ 6226949 h 1383"/>
                <a:gd name="T90" fmla="*/ 2216202 w 2201"/>
                <a:gd name="T91" fmla="*/ 5782119 h 1383"/>
                <a:gd name="T92" fmla="*/ 1329455 w 2201"/>
                <a:gd name="T93" fmla="*/ 5782119 h 1383"/>
                <a:gd name="T94" fmla="*/ 1329455 w 2201"/>
                <a:gd name="T95" fmla="*/ 5337289 h 1383"/>
                <a:gd name="T96" fmla="*/ 1329455 w 2201"/>
                <a:gd name="T97" fmla="*/ 4892460 h 1383"/>
                <a:gd name="T98" fmla="*/ 886081 w 2201"/>
                <a:gd name="T99" fmla="*/ 4892460 h 1383"/>
                <a:gd name="T100" fmla="*/ 0 w 2201"/>
                <a:gd name="T101" fmla="*/ 4002800 h 1383"/>
                <a:gd name="T102" fmla="*/ 0 w 2201"/>
                <a:gd name="T103" fmla="*/ 4002800 h 13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01" h="1383">
                  <a:moveTo>
                    <a:pt x="0" y="658"/>
                  </a:moveTo>
                  <a:lnTo>
                    <a:pt x="14" y="605"/>
                  </a:lnTo>
                  <a:lnTo>
                    <a:pt x="93" y="593"/>
                  </a:lnTo>
                  <a:lnTo>
                    <a:pt x="232" y="521"/>
                  </a:lnTo>
                  <a:lnTo>
                    <a:pt x="253" y="465"/>
                  </a:lnTo>
                  <a:lnTo>
                    <a:pt x="225" y="400"/>
                  </a:lnTo>
                  <a:lnTo>
                    <a:pt x="312" y="382"/>
                  </a:lnTo>
                  <a:lnTo>
                    <a:pt x="336" y="295"/>
                  </a:lnTo>
                  <a:lnTo>
                    <a:pt x="427" y="298"/>
                  </a:lnTo>
                  <a:lnTo>
                    <a:pt x="438" y="243"/>
                  </a:lnTo>
                  <a:lnTo>
                    <a:pt x="508" y="212"/>
                  </a:lnTo>
                  <a:lnTo>
                    <a:pt x="544" y="262"/>
                  </a:lnTo>
                  <a:lnTo>
                    <a:pt x="595" y="280"/>
                  </a:lnTo>
                  <a:lnTo>
                    <a:pt x="616" y="382"/>
                  </a:lnTo>
                  <a:lnTo>
                    <a:pt x="774" y="421"/>
                  </a:lnTo>
                  <a:lnTo>
                    <a:pt x="841" y="492"/>
                  </a:lnTo>
                  <a:lnTo>
                    <a:pt x="971" y="487"/>
                  </a:lnTo>
                  <a:lnTo>
                    <a:pt x="1119" y="541"/>
                  </a:lnTo>
                  <a:lnTo>
                    <a:pt x="1316" y="492"/>
                  </a:lnTo>
                  <a:lnTo>
                    <a:pt x="1376" y="452"/>
                  </a:lnTo>
                  <a:lnTo>
                    <a:pt x="1376" y="396"/>
                  </a:lnTo>
                  <a:lnTo>
                    <a:pt x="1431" y="402"/>
                  </a:lnTo>
                  <a:lnTo>
                    <a:pt x="1550" y="322"/>
                  </a:lnTo>
                  <a:lnTo>
                    <a:pt x="1647" y="317"/>
                  </a:lnTo>
                  <a:lnTo>
                    <a:pt x="1601" y="257"/>
                  </a:lnTo>
                  <a:lnTo>
                    <a:pt x="1509" y="274"/>
                  </a:lnTo>
                  <a:lnTo>
                    <a:pt x="1508" y="205"/>
                  </a:lnTo>
                  <a:lnTo>
                    <a:pt x="1532" y="169"/>
                  </a:lnTo>
                  <a:lnTo>
                    <a:pt x="1587" y="189"/>
                  </a:lnTo>
                  <a:lnTo>
                    <a:pt x="1639" y="165"/>
                  </a:lnTo>
                  <a:lnTo>
                    <a:pt x="1692" y="73"/>
                  </a:lnTo>
                  <a:lnTo>
                    <a:pt x="1666" y="41"/>
                  </a:lnTo>
                  <a:lnTo>
                    <a:pt x="1797" y="0"/>
                  </a:lnTo>
                  <a:lnTo>
                    <a:pt x="1869" y="27"/>
                  </a:lnTo>
                  <a:lnTo>
                    <a:pt x="1936" y="182"/>
                  </a:lnTo>
                  <a:lnTo>
                    <a:pt x="2045" y="216"/>
                  </a:lnTo>
                  <a:lnTo>
                    <a:pt x="2065" y="272"/>
                  </a:lnTo>
                  <a:lnTo>
                    <a:pt x="2201" y="237"/>
                  </a:lnTo>
                  <a:lnTo>
                    <a:pt x="2138" y="386"/>
                  </a:lnTo>
                  <a:lnTo>
                    <a:pt x="2059" y="408"/>
                  </a:lnTo>
                  <a:lnTo>
                    <a:pt x="2070" y="465"/>
                  </a:lnTo>
                  <a:lnTo>
                    <a:pt x="2045" y="499"/>
                  </a:lnTo>
                  <a:lnTo>
                    <a:pt x="2030" y="487"/>
                  </a:lnTo>
                  <a:lnTo>
                    <a:pt x="1963" y="528"/>
                  </a:lnTo>
                  <a:lnTo>
                    <a:pt x="1963" y="552"/>
                  </a:lnTo>
                  <a:lnTo>
                    <a:pt x="1913" y="545"/>
                  </a:lnTo>
                  <a:lnTo>
                    <a:pt x="1821" y="611"/>
                  </a:lnTo>
                  <a:lnTo>
                    <a:pt x="1715" y="664"/>
                  </a:lnTo>
                  <a:lnTo>
                    <a:pt x="1747" y="593"/>
                  </a:lnTo>
                  <a:lnTo>
                    <a:pt x="1732" y="568"/>
                  </a:lnTo>
                  <a:lnTo>
                    <a:pt x="1587" y="650"/>
                  </a:lnTo>
                  <a:lnTo>
                    <a:pt x="1582" y="672"/>
                  </a:lnTo>
                  <a:lnTo>
                    <a:pt x="1631" y="725"/>
                  </a:lnTo>
                  <a:lnTo>
                    <a:pt x="1694" y="703"/>
                  </a:lnTo>
                  <a:lnTo>
                    <a:pt x="1761" y="721"/>
                  </a:lnTo>
                  <a:lnTo>
                    <a:pt x="1672" y="763"/>
                  </a:lnTo>
                  <a:lnTo>
                    <a:pt x="1640" y="820"/>
                  </a:lnTo>
                  <a:lnTo>
                    <a:pt x="1734" y="947"/>
                  </a:lnTo>
                  <a:lnTo>
                    <a:pt x="1669" y="935"/>
                  </a:lnTo>
                  <a:lnTo>
                    <a:pt x="1734" y="977"/>
                  </a:lnTo>
                  <a:lnTo>
                    <a:pt x="1671" y="1005"/>
                  </a:lnTo>
                  <a:lnTo>
                    <a:pt x="1738" y="1017"/>
                  </a:lnTo>
                  <a:lnTo>
                    <a:pt x="1616" y="1219"/>
                  </a:lnTo>
                  <a:lnTo>
                    <a:pt x="1535" y="1278"/>
                  </a:lnTo>
                  <a:lnTo>
                    <a:pt x="1456" y="1298"/>
                  </a:lnTo>
                  <a:lnTo>
                    <a:pt x="1450" y="1299"/>
                  </a:lnTo>
                  <a:lnTo>
                    <a:pt x="1431" y="1287"/>
                  </a:lnTo>
                  <a:lnTo>
                    <a:pt x="1410" y="1321"/>
                  </a:lnTo>
                  <a:lnTo>
                    <a:pt x="1317" y="1341"/>
                  </a:lnTo>
                  <a:lnTo>
                    <a:pt x="1310" y="1383"/>
                  </a:lnTo>
                  <a:lnTo>
                    <a:pt x="1293" y="1333"/>
                  </a:lnTo>
                  <a:lnTo>
                    <a:pt x="1230" y="1335"/>
                  </a:lnTo>
                  <a:lnTo>
                    <a:pt x="1132" y="1273"/>
                  </a:lnTo>
                  <a:lnTo>
                    <a:pt x="1026" y="1300"/>
                  </a:lnTo>
                  <a:lnTo>
                    <a:pt x="1004" y="1301"/>
                  </a:lnTo>
                  <a:lnTo>
                    <a:pt x="1006" y="1341"/>
                  </a:lnTo>
                  <a:lnTo>
                    <a:pt x="991" y="1331"/>
                  </a:lnTo>
                  <a:lnTo>
                    <a:pt x="922" y="1312"/>
                  </a:lnTo>
                  <a:lnTo>
                    <a:pt x="901" y="1240"/>
                  </a:lnTo>
                  <a:lnTo>
                    <a:pt x="860" y="1248"/>
                  </a:lnTo>
                  <a:lnTo>
                    <a:pt x="899" y="1142"/>
                  </a:lnTo>
                  <a:lnTo>
                    <a:pt x="896" y="1108"/>
                  </a:lnTo>
                  <a:lnTo>
                    <a:pt x="853" y="1086"/>
                  </a:lnTo>
                  <a:lnTo>
                    <a:pt x="815" y="1070"/>
                  </a:lnTo>
                  <a:lnTo>
                    <a:pt x="803" y="1033"/>
                  </a:lnTo>
                  <a:lnTo>
                    <a:pt x="650" y="1097"/>
                  </a:lnTo>
                  <a:lnTo>
                    <a:pt x="582" y="1080"/>
                  </a:lnTo>
                  <a:lnTo>
                    <a:pt x="546" y="1116"/>
                  </a:lnTo>
                  <a:lnTo>
                    <a:pt x="542" y="1090"/>
                  </a:lnTo>
                  <a:lnTo>
                    <a:pt x="518" y="1096"/>
                  </a:lnTo>
                  <a:lnTo>
                    <a:pt x="439" y="1096"/>
                  </a:lnTo>
                  <a:lnTo>
                    <a:pt x="379" y="1040"/>
                  </a:lnTo>
                  <a:lnTo>
                    <a:pt x="265" y="1003"/>
                  </a:lnTo>
                  <a:lnTo>
                    <a:pt x="191" y="976"/>
                  </a:lnTo>
                  <a:lnTo>
                    <a:pt x="173" y="915"/>
                  </a:lnTo>
                  <a:lnTo>
                    <a:pt x="212" y="906"/>
                  </a:lnTo>
                  <a:lnTo>
                    <a:pt x="188" y="856"/>
                  </a:lnTo>
                  <a:lnTo>
                    <a:pt x="239" y="796"/>
                  </a:lnTo>
                  <a:lnTo>
                    <a:pt x="200" y="776"/>
                  </a:lnTo>
                  <a:lnTo>
                    <a:pt x="143" y="797"/>
                  </a:lnTo>
                  <a:lnTo>
                    <a:pt x="34" y="731"/>
                  </a:lnTo>
                  <a:lnTo>
                    <a:pt x="37" y="721"/>
                  </a:lnTo>
                  <a:lnTo>
                    <a:pt x="39" y="673"/>
                  </a:lnTo>
                  <a:lnTo>
                    <a:pt x="0" y="65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2" name="Freeform 549"/>
            <p:cNvSpPr>
              <a:spLocks/>
            </p:cNvSpPr>
            <p:nvPr/>
          </p:nvSpPr>
          <p:spPr bwMode="auto">
            <a:xfrm>
              <a:off x="6883400" y="3557589"/>
              <a:ext cx="50800" cy="44450"/>
            </a:xfrm>
            <a:custGeom>
              <a:avLst/>
              <a:gdLst>
                <a:gd name="T0" fmla="*/ 0 w 78"/>
                <a:gd name="T1" fmla="*/ 453255 h 66"/>
                <a:gd name="T2" fmla="*/ 0 w 78"/>
                <a:gd name="T3" fmla="*/ 0 h 66"/>
                <a:gd name="T4" fmla="*/ 423985 w 78"/>
                <a:gd name="T5" fmla="*/ 0 h 66"/>
                <a:gd name="T6" fmla="*/ 0 w 78"/>
                <a:gd name="T7" fmla="*/ 453255 h 66"/>
                <a:gd name="T8" fmla="*/ 0 w 78"/>
                <a:gd name="T9" fmla="*/ 453255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66">
                  <a:moveTo>
                    <a:pt x="0" y="52"/>
                  </a:moveTo>
                  <a:lnTo>
                    <a:pt x="25" y="0"/>
                  </a:lnTo>
                  <a:lnTo>
                    <a:pt x="78" y="12"/>
                  </a:lnTo>
                  <a:lnTo>
                    <a:pt x="35" y="6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3" name="Freeform 550"/>
            <p:cNvSpPr>
              <a:spLocks/>
            </p:cNvSpPr>
            <p:nvPr/>
          </p:nvSpPr>
          <p:spPr bwMode="auto">
            <a:xfrm>
              <a:off x="7154863" y="3432176"/>
              <a:ext cx="42863" cy="77788"/>
            </a:xfrm>
            <a:custGeom>
              <a:avLst/>
              <a:gdLst>
                <a:gd name="T0" fmla="*/ 0 w 64"/>
                <a:gd name="T1" fmla="*/ 0 h 118"/>
                <a:gd name="T2" fmla="*/ 0 w 64"/>
                <a:gd name="T3" fmla="*/ 434426 h 118"/>
                <a:gd name="T4" fmla="*/ 448722 w 64"/>
                <a:gd name="T5" fmla="*/ 0 h 118"/>
                <a:gd name="T6" fmla="*/ 0 w 64"/>
                <a:gd name="T7" fmla="*/ 0 h 118"/>
                <a:gd name="T8" fmla="*/ 0 w 64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118">
                  <a:moveTo>
                    <a:pt x="0" y="49"/>
                  </a:moveTo>
                  <a:lnTo>
                    <a:pt x="25" y="118"/>
                  </a:lnTo>
                  <a:lnTo>
                    <a:pt x="64" y="0"/>
                  </a:lnTo>
                  <a:lnTo>
                    <a:pt x="30" y="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4" name="Freeform 551"/>
            <p:cNvSpPr>
              <a:spLocks/>
            </p:cNvSpPr>
            <p:nvPr/>
          </p:nvSpPr>
          <p:spPr bwMode="auto">
            <a:xfrm>
              <a:off x="2387600" y="3743326"/>
              <a:ext cx="287338" cy="395288"/>
            </a:xfrm>
            <a:custGeom>
              <a:avLst/>
              <a:gdLst>
                <a:gd name="T0" fmla="*/ 0 w 430"/>
                <a:gd name="T1" fmla="*/ 2221745 h 593"/>
                <a:gd name="T2" fmla="*/ 446376 w 430"/>
                <a:gd name="T3" fmla="*/ 2221745 h 593"/>
                <a:gd name="T4" fmla="*/ 892752 w 430"/>
                <a:gd name="T5" fmla="*/ 2666361 h 593"/>
                <a:gd name="T6" fmla="*/ 1339797 w 430"/>
                <a:gd name="T7" fmla="*/ 3110310 h 593"/>
                <a:gd name="T8" fmla="*/ 1786173 w 430"/>
                <a:gd name="T9" fmla="*/ 3110310 h 593"/>
                <a:gd name="T10" fmla="*/ 1786173 w 430"/>
                <a:gd name="T11" fmla="*/ 3554926 h 593"/>
                <a:gd name="T12" fmla="*/ 1786173 w 430"/>
                <a:gd name="T13" fmla="*/ 3554926 h 593"/>
                <a:gd name="T14" fmla="*/ 2232549 w 430"/>
                <a:gd name="T15" fmla="*/ 2666361 h 593"/>
                <a:gd name="T16" fmla="*/ 1786173 w 430"/>
                <a:gd name="T17" fmla="*/ 2221745 h 593"/>
                <a:gd name="T18" fmla="*/ 2232549 w 430"/>
                <a:gd name="T19" fmla="*/ 2221745 h 593"/>
                <a:gd name="T20" fmla="*/ 1786173 w 430"/>
                <a:gd name="T21" fmla="*/ 2221745 h 593"/>
                <a:gd name="T22" fmla="*/ 2232549 w 430"/>
                <a:gd name="T23" fmla="*/ 2221745 h 593"/>
                <a:gd name="T24" fmla="*/ 2232549 w 430"/>
                <a:gd name="T25" fmla="*/ 2221745 h 593"/>
                <a:gd name="T26" fmla="*/ 2232549 w 430"/>
                <a:gd name="T27" fmla="*/ 2221745 h 593"/>
                <a:gd name="T28" fmla="*/ 2232549 w 430"/>
                <a:gd name="T29" fmla="*/ 1333180 h 593"/>
                <a:gd name="T30" fmla="*/ 2232549 w 430"/>
                <a:gd name="T31" fmla="*/ 1333180 h 593"/>
                <a:gd name="T32" fmla="*/ 1786173 w 430"/>
                <a:gd name="T33" fmla="*/ 1333180 h 593"/>
                <a:gd name="T34" fmla="*/ 1339797 w 430"/>
                <a:gd name="T35" fmla="*/ 1333180 h 593"/>
                <a:gd name="T36" fmla="*/ 1339797 w 430"/>
                <a:gd name="T37" fmla="*/ 888565 h 593"/>
                <a:gd name="T38" fmla="*/ 1339797 w 430"/>
                <a:gd name="T39" fmla="*/ 0 h 593"/>
                <a:gd name="T40" fmla="*/ 1339797 w 430"/>
                <a:gd name="T41" fmla="*/ 0 h 593"/>
                <a:gd name="T42" fmla="*/ 892752 w 430"/>
                <a:gd name="T43" fmla="*/ 444616 h 593"/>
                <a:gd name="T44" fmla="*/ 446376 w 430"/>
                <a:gd name="T45" fmla="*/ 888565 h 593"/>
                <a:gd name="T46" fmla="*/ 446376 w 430"/>
                <a:gd name="T47" fmla="*/ 888565 h 593"/>
                <a:gd name="T48" fmla="*/ 0 w 430"/>
                <a:gd name="T49" fmla="*/ 1333180 h 593"/>
                <a:gd name="T50" fmla="*/ 446376 w 430"/>
                <a:gd name="T51" fmla="*/ 1777130 h 593"/>
                <a:gd name="T52" fmla="*/ 446376 w 430"/>
                <a:gd name="T53" fmla="*/ 1777130 h 593"/>
                <a:gd name="T54" fmla="*/ 0 w 430"/>
                <a:gd name="T55" fmla="*/ 2221745 h 5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30" h="593">
                  <a:moveTo>
                    <a:pt x="0" y="395"/>
                  </a:moveTo>
                  <a:lnTo>
                    <a:pt x="53" y="439"/>
                  </a:lnTo>
                  <a:lnTo>
                    <a:pt x="129" y="448"/>
                  </a:lnTo>
                  <a:lnTo>
                    <a:pt x="208" y="528"/>
                  </a:lnTo>
                  <a:lnTo>
                    <a:pt x="309" y="535"/>
                  </a:lnTo>
                  <a:lnTo>
                    <a:pt x="295" y="579"/>
                  </a:lnTo>
                  <a:lnTo>
                    <a:pt x="320" y="593"/>
                  </a:lnTo>
                  <a:lnTo>
                    <a:pt x="336" y="490"/>
                  </a:lnTo>
                  <a:lnTo>
                    <a:pt x="316" y="427"/>
                  </a:lnTo>
                  <a:lnTo>
                    <a:pt x="350" y="423"/>
                  </a:lnTo>
                  <a:lnTo>
                    <a:pt x="324" y="387"/>
                  </a:lnTo>
                  <a:lnTo>
                    <a:pt x="409" y="374"/>
                  </a:lnTo>
                  <a:lnTo>
                    <a:pt x="430" y="399"/>
                  </a:lnTo>
                  <a:lnTo>
                    <a:pt x="397" y="347"/>
                  </a:lnTo>
                  <a:lnTo>
                    <a:pt x="408" y="222"/>
                  </a:lnTo>
                  <a:lnTo>
                    <a:pt x="338" y="227"/>
                  </a:lnTo>
                  <a:lnTo>
                    <a:pt x="316" y="197"/>
                  </a:lnTo>
                  <a:lnTo>
                    <a:pt x="245" y="189"/>
                  </a:lnTo>
                  <a:lnTo>
                    <a:pt x="202" y="117"/>
                  </a:lnTo>
                  <a:lnTo>
                    <a:pt x="269" y="23"/>
                  </a:lnTo>
                  <a:lnTo>
                    <a:pt x="261" y="0"/>
                  </a:lnTo>
                  <a:lnTo>
                    <a:pt x="139" y="52"/>
                  </a:lnTo>
                  <a:lnTo>
                    <a:pt x="72" y="158"/>
                  </a:lnTo>
                  <a:lnTo>
                    <a:pt x="52" y="133"/>
                  </a:lnTo>
                  <a:lnTo>
                    <a:pt x="33" y="185"/>
                  </a:lnTo>
                  <a:lnTo>
                    <a:pt x="52" y="303"/>
                  </a:lnTo>
                  <a:lnTo>
                    <a:pt x="66" y="303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5" name="Freeform 552"/>
            <p:cNvSpPr>
              <a:spLocks/>
            </p:cNvSpPr>
            <p:nvPr/>
          </p:nvSpPr>
          <p:spPr bwMode="auto">
            <a:xfrm>
              <a:off x="2224088" y="3776664"/>
              <a:ext cx="74613" cy="63500"/>
            </a:xfrm>
            <a:custGeom>
              <a:avLst/>
              <a:gdLst>
                <a:gd name="T0" fmla="*/ 0 w 112"/>
                <a:gd name="T1" fmla="*/ 0 h 95"/>
                <a:gd name="T2" fmla="*/ 0 w 112"/>
                <a:gd name="T3" fmla="*/ 0 h 95"/>
                <a:gd name="T4" fmla="*/ 0 w 112"/>
                <a:gd name="T5" fmla="*/ 0 h 95"/>
                <a:gd name="T6" fmla="*/ 443681 w 112"/>
                <a:gd name="T7" fmla="*/ 446505 h 95"/>
                <a:gd name="T8" fmla="*/ 443681 w 112"/>
                <a:gd name="T9" fmla="*/ 0 h 95"/>
                <a:gd name="T10" fmla="*/ 443681 w 112"/>
                <a:gd name="T11" fmla="*/ 0 h 95"/>
                <a:gd name="T12" fmla="*/ 0 w 112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" h="95">
                  <a:moveTo>
                    <a:pt x="0" y="0"/>
                  </a:moveTo>
                  <a:lnTo>
                    <a:pt x="1" y="36"/>
                  </a:lnTo>
                  <a:lnTo>
                    <a:pt x="25" y="31"/>
                  </a:lnTo>
                  <a:lnTo>
                    <a:pt x="96" y="95"/>
                  </a:lnTo>
                  <a:lnTo>
                    <a:pt x="112" y="47"/>
                  </a:lnTo>
                  <a:lnTo>
                    <a:pt x="7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6" name="Freeform 553"/>
            <p:cNvSpPr>
              <a:spLocks/>
            </p:cNvSpPr>
            <p:nvPr/>
          </p:nvSpPr>
          <p:spPr bwMode="auto">
            <a:xfrm>
              <a:off x="2239963" y="3479801"/>
              <a:ext cx="258763" cy="79375"/>
            </a:xfrm>
            <a:custGeom>
              <a:avLst/>
              <a:gdLst>
                <a:gd name="T0" fmla="*/ 0 w 385"/>
                <a:gd name="T1" fmla="*/ 0 h 122"/>
                <a:gd name="T2" fmla="*/ 451659 w 385"/>
                <a:gd name="T3" fmla="*/ 0 h 122"/>
                <a:gd name="T4" fmla="*/ 903318 w 385"/>
                <a:gd name="T5" fmla="*/ 0 h 122"/>
                <a:gd name="T6" fmla="*/ 2258967 w 385"/>
                <a:gd name="T7" fmla="*/ 423550 h 122"/>
                <a:gd name="T8" fmla="*/ 1354977 w 385"/>
                <a:gd name="T9" fmla="*/ 423550 h 122"/>
                <a:gd name="T10" fmla="*/ 1806636 w 385"/>
                <a:gd name="T11" fmla="*/ 423550 h 122"/>
                <a:gd name="T12" fmla="*/ 1354977 w 385"/>
                <a:gd name="T13" fmla="*/ 423550 h 122"/>
                <a:gd name="T14" fmla="*/ 451659 w 385"/>
                <a:gd name="T15" fmla="*/ 0 h 122"/>
                <a:gd name="T16" fmla="*/ 451659 w 385"/>
                <a:gd name="T17" fmla="*/ 0 h 122"/>
                <a:gd name="T18" fmla="*/ 0 w 385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5" h="122">
                  <a:moveTo>
                    <a:pt x="0" y="48"/>
                  </a:moveTo>
                  <a:lnTo>
                    <a:pt x="52" y="6"/>
                  </a:lnTo>
                  <a:lnTo>
                    <a:pt x="151" y="0"/>
                  </a:lnTo>
                  <a:lnTo>
                    <a:pt x="385" y="104"/>
                  </a:lnTo>
                  <a:lnTo>
                    <a:pt x="260" y="122"/>
                  </a:lnTo>
                  <a:lnTo>
                    <a:pt x="283" y="98"/>
                  </a:lnTo>
                  <a:lnTo>
                    <a:pt x="221" y="59"/>
                  </a:lnTo>
                  <a:lnTo>
                    <a:pt x="105" y="37"/>
                  </a:lnTo>
                  <a:lnTo>
                    <a:pt x="111" y="1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7" name="Freeform 554"/>
            <p:cNvSpPr>
              <a:spLocks/>
            </p:cNvSpPr>
            <p:nvPr/>
          </p:nvSpPr>
          <p:spPr bwMode="auto">
            <a:xfrm>
              <a:off x="4562475" y="2703514"/>
              <a:ext cx="250825" cy="104775"/>
            </a:xfrm>
            <a:custGeom>
              <a:avLst/>
              <a:gdLst>
                <a:gd name="T0" fmla="*/ 0 w 378"/>
                <a:gd name="T1" fmla="*/ 0 h 156"/>
                <a:gd name="T2" fmla="*/ 440603 w 378"/>
                <a:gd name="T3" fmla="*/ 451338 h 156"/>
                <a:gd name="T4" fmla="*/ 880542 w 378"/>
                <a:gd name="T5" fmla="*/ 451338 h 156"/>
                <a:gd name="T6" fmla="*/ 1321144 w 378"/>
                <a:gd name="T7" fmla="*/ 902005 h 156"/>
                <a:gd name="T8" fmla="*/ 1321144 w 378"/>
                <a:gd name="T9" fmla="*/ 902005 h 156"/>
                <a:gd name="T10" fmla="*/ 1761083 w 378"/>
                <a:gd name="T11" fmla="*/ 902005 h 156"/>
                <a:gd name="T12" fmla="*/ 2201686 w 378"/>
                <a:gd name="T13" fmla="*/ 902005 h 156"/>
                <a:gd name="T14" fmla="*/ 2201686 w 378"/>
                <a:gd name="T15" fmla="*/ 451338 h 156"/>
                <a:gd name="T16" fmla="*/ 1761083 w 378"/>
                <a:gd name="T17" fmla="*/ 451338 h 156"/>
                <a:gd name="T18" fmla="*/ 440603 w 378"/>
                <a:gd name="T19" fmla="*/ 0 h 156"/>
                <a:gd name="T20" fmla="*/ 440603 w 378"/>
                <a:gd name="T21" fmla="*/ 0 h 156"/>
                <a:gd name="T22" fmla="*/ 0 w 378"/>
                <a:gd name="T23" fmla="*/ 0 h 1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8" h="156">
                  <a:moveTo>
                    <a:pt x="0" y="39"/>
                  </a:moveTo>
                  <a:lnTo>
                    <a:pt x="66" y="110"/>
                  </a:lnTo>
                  <a:lnTo>
                    <a:pt x="172" y="109"/>
                  </a:lnTo>
                  <a:lnTo>
                    <a:pt x="187" y="142"/>
                  </a:lnTo>
                  <a:lnTo>
                    <a:pt x="235" y="156"/>
                  </a:lnTo>
                  <a:lnTo>
                    <a:pt x="318" y="121"/>
                  </a:lnTo>
                  <a:lnTo>
                    <a:pt x="367" y="128"/>
                  </a:lnTo>
                  <a:lnTo>
                    <a:pt x="378" y="96"/>
                  </a:lnTo>
                  <a:lnTo>
                    <a:pt x="287" y="86"/>
                  </a:lnTo>
                  <a:lnTo>
                    <a:pt x="100" y="16"/>
                  </a:lnTo>
                  <a:lnTo>
                    <a:pt x="80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8" name="Freeform 555"/>
            <p:cNvSpPr>
              <a:spLocks/>
            </p:cNvSpPr>
            <p:nvPr/>
          </p:nvSpPr>
          <p:spPr bwMode="auto">
            <a:xfrm>
              <a:off x="4471988" y="2490789"/>
              <a:ext cx="63500" cy="93663"/>
            </a:xfrm>
            <a:custGeom>
              <a:avLst/>
              <a:gdLst>
                <a:gd name="T0" fmla="*/ 0 w 96"/>
                <a:gd name="T1" fmla="*/ 441080 h 141"/>
                <a:gd name="T2" fmla="*/ 0 w 96"/>
                <a:gd name="T3" fmla="*/ 0 h 141"/>
                <a:gd name="T4" fmla="*/ 437224 w 96"/>
                <a:gd name="T5" fmla="*/ 0 h 141"/>
                <a:gd name="T6" fmla="*/ 437224 w 96"/>
                <a:gd name="T7" fmla="*/ 441080 h 141"/>
                <a:gd name="T8" fmla="*/ 437224 w 96"/>
                <a:gd name="T9" fmla="*/ 441080 h 141"/>
                <a:gd name="T10" fmla="*/ 0 w 96"/>
                <a:gd name="T11" fmla="*/ 441080 h 141"/>
                <a:gd name="T12" fmla="*/ 0 w 96"/>
                <a:gd name="T13" fmla="*/ 882824 h 141"/>
                <a:gd name="T14" fmla="*/ 0 w 96"/>
                <a:gd name="T15" fmla="*/ 882824 h 141"/>
                <a:gd name="T16" fmla="*/ 0 w 96"/>
                <a:gd name="T17" fmla="*/ 44108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141">
                  <a:moveTo>
                    <a:pt x="0" y="107"/>
                  </a:moveTo>
                  <a:lnTo>
                    <a:pt x="6" y="37"/>
                  </a:lnTo>
                  <a:lnTo>
                    <a:pt x="82" y="0"/>
                  </a:lnTo>
                  <a:lnTo>
                    <a:pt x="69" y="54"/>
                  </a:lnTo>
                  <a:lnTo>
                    <a:pt x="96" y="70"/>
                  </a:lnTo>
                  <a:lnTo>
                    <a:pt x="47" y="101"/>
                  </a:lnTo>
                  <a:lnTo>
                    <a:pt x="46" y="141"/>
                  </a:lnTo>
                  <a:lnTo>
                    <a:pt x="18" y="141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29" name="Freeform 556"/>
            <p:cNvSpPr>
              <a:spLocks/>
            </p:cNvSpPr>
            <p:nvPr/>
          </p:nvSpPr>
          <p:spPr bwMode="auto">
            <a:xfrm>
              <a:off x="4514850" y="2562226"/>
              <a:ext cx="20638" cy="11113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0 w 34"/>
                <a:gd name="T5" fmla="*/ 0 h 17"/>
                <a:gd name="T6" fmla="*/ 0 w 3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7">
                  <a:moveTo>
                    <a:pt x="0" y="17"/>
                  </a:moveTo>
                  <a:lnTo>
                    <a:pt x="27" y="0"/>
                  </a:lnTo>
                  <a:lnTo>
                    <a:pt x="34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0" name="Freeform 557"/>
            <p:cNvSpPr>
              <a:spLocks/>
            </p:cNvSpPr>
            <p:nvPr/>
          </p:nvSpPr>
          <p:spPr bwMode="auto">
            <a:xfrm>
              <a:off x="4541838" y="2541589"/>
              <a:ext cx="39688" cy="39688"/>
            </a:xfrm>
            <a:custGeom>
              <a:avLst/>
              <a:gdLst>
                <a:gd name="T0" fmla="*/ 0 w 57"/>
                <a:gd name="T1" fmla="*/ 0 h 60"/>
                <a:gd name="T2" fmla="*/ 484611 w 57"/>
                <a:gd name="T3" fmla="*/ 437229 h 60"/>
                <a:gd name="T4" fmla="*/ 484611 w 57"/>
                <a:gd name="T5" fmla="*/ 0 h 60"/>
                <a:gd name="T6" fmla="*/ 484611 w 57"/>
                <a:gd name="T7" fmla="*/ 0 h 60"/>
                <a:gd name="T8" fmla="*/ 0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0" y="31"/>
                  </a:moveTo>
                  <a:lnTo>
                    <a:pt x="43" y="60"/>
                  </a:lnTo>
                  <a:lnTo>
                    <a:pt x="57" y="30"/>
                  </a:lnTo>
                  <a:lnTo>
                    <a:pt x="46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1" name="Freeform 558"/>
            <p:cNvSpPr>
              <a:spLocks/>
            </p:cNvSpPr>
            <p:nvPr/>
          </p:nvSpPr>
          <p:spPr bwMode="auto">
            <a:xfrm>
              <a:off x="2554288" y="3559176"/>
              <a:ext cx="82550" cy="46038"/>
            </a:xfrm>
            <a:custGeom>
              <a:avLst/>
              <a:gdLst>
                <a:gd name="T0" fmla="*/ 0 w 122"/>
                <a:gd name="T1" fmla="*/ 0 h 68"/>
                <a:gd name="T2" fmla="*/ 0 w 122"/>
                <a:gd name="T3" fmla="*/ 458349 h 68"/>
                <a:gd name="T4" fmla="*/ 915493 w 122"/>
                <a:gd name="T5" fmla="*/ 458349 h 68"/>
                <a:gd name="T6" fmla="*/ 458085 w 122"/>
                <a:gd name="T7" fmla="*/ 0 h 68"/>
                <a:gd name="T8" fmla="*/ 0 w 122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68">
                  <a:moveTo>
                    <a:pt x="0" y="0"/>
                  </a:moveTo>
                  <a:lnTo>
                    <a:pt x="0" y="68"/>
                  </a:lnTo>
                  <a:lnTo>
                    <a:pt x="122" y="46"/>
                  </a:lnTo>
                  <a:lnTo>
                    <a:pt x="6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2" name="Freeform 559"/>
            <p:cNvSpPr>
              <a:spLocks/>
            </p:cNvSpPr>
            <p:nvPr/>
          </p:nvSpPr>
          <p:spPr bwMode="auto">
            <a:xfrm>
              <a:off x="2338388" y="4008439"/>
              <a:ext cx="133350" cy="146050"/>
            </a:xfrm>
            <a:custGeom>
              <a:avLst/>
              <a:gdLst>
                <a:gd name="T0" fmla="*/ 0 w 201"/>
                <a:gd name="T1" fmla="*/ 425110 h 224"/>
                <a:gd name="T2" fmla="*/ 0 w 201"/>
                <a:gd name="T3" fmla="*/ 850220 h 224"/>
                <a:gd name="T4" fmla="*/ 0 w 201"/>
                <a:gd name="T5" fmla="*/ 850220 h 224"/>
                <a:gd name="T6" fmla="*/ 0 w 201"/>
                <a:gd name="T7" fmla="*/ 850220 h 224"/>
                <a:gd name="T8" fmla="*/ 0 w 201"/>
                <a:gd name="T9" fmla="*/ 850220 h 224"/>
                <a:gd name="T10" fmla="*/ 439856 w 201"/>
                <a:gd name="T11" fmla="*/ 1275329 h 224"/>
                <a:gd name="T12" fmla="*/ 439856 w 201"/>
                <a:gd name="T13" fmla="*/ 850220 h 224"/>
                <a:gd name="T14" fmla="*/ 880375 w 201"/>
                <a:gd name="T15" fmla="*/ 425110 h 224"/>
                <a:gd name="T16" fmla="*/ 1320231 w 201"/>
                <a:gd name="T17" fmla="*/ 425110 h 224"/>
                <a:gd name="T18" fmla="*/ 880375 w 201"/>
                <a:gd name="T19" fmla="*/ 0 h 224"/>
                <a:gd name="T20" fmla="*/ 439856 w 201"/>
                <a:gd name="T21" fmla="*/ 0 h 224"/>
                <a:gd name="T22" fmla="*/ 0 w 201"/>
                <a:gd name="T23" fmla="*/ 0 h 224"/>
                <a:gd name="T24" fmla="*/ 0 w 201"/>
                <a:gd name="T25" fmla="*/ 425110 h 2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224">
                  <a:moveTo>
                    <a:pt x="0" y="86"/>
                  </a:moveTo>
                  <a:lnTo>
                    <a:pt x="3" y="131"/>
                  </a:lnTo>
                  <a:lnTo>
                    <a:pt x="38" y="140"/>
                  </a:lnTo>
                  <a:lnTo>
                    <a:pt x="18" y="177"/>
                  </a:lnTo>
                  <a:lnTo>
                    <a:pt x="12" y="213"/>
                  </a:lnTo>
                  <a:lnTo>
                    <a:pt x="60" y="224"/>
                  </a:lnTo>
                  <a:lnTo>
                    <a:pt x="102" y="161"/>
                  </a:lnTo>
                  <a:lnTo>
                    <a:pt x="183" y="113"/>
                  </a:lnTo>
                  <a:lnTo>
                    <a:pt x="201" y="53"/>
                  </a:lnTo>
                  <a:lnTo>
                    <a:pt x="125" y="44"/>
                  </a:lnTo>
                  <a:lnTo>
                    <a:pt x="72" y="0"/>
                  </a:lnTo>
                  <a:lnTo>
                    <a:pt x="26" y="22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3" name="Freeform 560"/>
            <p:cNvSpPr>
              <a:spLocks/>
            </p:cNvSpPr>
            <p:nvPr/>
          </p:nvSpPr>
          <p:spPr bwMode="auto">
            <a:xfrm>
              <a:off x="2117725" y="3692526"/>
              <a:ext cx="55563" cy="25400"/>
            </a:xfrm>
            <a:custGeom>
              <a:avLst/>
              <a:gdLst>
                <a:gd name="T0" fmla="*/ 0 w 83"/>
                <a:gd name="T1" fmla="*/ 0 h 36"/>
                <a:gd name="T2" fmla="*/ 0 w 83"/>
                <a:gd name="T3" fmla="*/ 0 h 36"/>
                <a:gd name="T4" fmla="*/ 447851 w 83"/>
                <a:gd name="T5" fmla="*/ 0 h 36"/>
                <a:gd name="T6" fmla="*/ 0 w 8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36">
                  <a:moveTo>
                    <a:pt x="0" y="28"/>
                  </a:moveTo>
                  <a:lnTo>
                    <a:pt x="24" y="0"/>
                  </a:lnTo>
                  <a:lnTo>
                    <a:pt x="83" y="3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4" name="Freeform 563"/>
            <p:cNvSpPr>
              <a:spLocks/>
            </p:cNvSpPr>
            <p:nvPr/>
          </p:nvSpPr>
          <p:spPr bwMode="auto">
            <a:xfrm>
              <a:off x="4770438" y="2020889"/>
              <a:ext cx="258763" cy="392113"/>
            </a:xfrm>
            <a:custGeom>
              <a:avLst/>
              <a:gdLst>
                <a:gd name="T0" fmla="*/ 0 w 391"/>
                <a:gd name="T1" fmla="*/ 444795 h 588"/>
                <a:gd name="T2" fmla="*/ 0 w 391"/>
                <a:gd name="T3" fmla="*/ 0 h 588"/>
                <a:gd name="T4" fmla="*/ 438110 w 391"/>
                <a:gd name="T5" fmla="*/ 444795 h 588"/>
                <a:gd name="T6" fmla="*/ 876220 w 391"/>
                <a:gd name="T7" fmla="*/ 444795 h 588"/>
                <a:gd name="T8" fmla="*/ 876220 w 391"/>
                <a:gd name="T9" fmla="*/ 444795 h 588"/>
                <a:gd name="T10" fmla="*/ 1313669 w 391"/>
                <a:gd name="T11" fmla="*/ 0 h 588"/>
                <a:gd name="T12" fmla="*/ 1313669 w 391"/>
                <a:gd name="T13" fmla="*/ 0 h 588"/>
                <a:gd name="T14" fmla="*/ 1751779 w 391"/>
                <a:gd name="T15" fmla="*/ 0 h 588"/>
                <a:gd name="T16" fmla="*/ 1751779 w 391"/>
                <a:gd name="T17" fmla="*/ 444795 h 588"/>
                <a:gd name="T18" fmla="*/ 1751779 w 391"/>
                <a:gd name="T19" fmla="*/ 444795 h 588"/>
                <a:gd name="T20" fmla="*/ 1751779 w 391"/>
                <a:gd name="T21" fmla="*/ 889590 h 588"/>
                <a:gd name="T22" fmla="*/ 1751779 w 391"/>
                <a:gd name="T23" fmla="*/ 1334385 h 588"/>
                <a:gd name="T24" fmla="*/ 1751779 w 391"/>
                <a:gd name="T25" fmla="*/ 1334385 h 588"/>
                <a:gd name="T26" fmla="*/ 1751779 w 391"/>
                <a:gd name="T27" fmla="*/ 1778513 h 588"/>
                <a:gd name="T28" fmla="*/ 2189889 w 391"/>
                <a:gd name="T29" fmla="*/ 2223307 h 588"/>
                <a:gd name="T30" fmla="*/ 1313669 w 391"/>
                <a:gd name="T31" fmla="*/ 3112897 h 588"/>
                <a:gd name="T32" fmla="*/ 438110 w 391"/>
                <a:gd name="T33" fmla="*/ 3557692 h 588"/>
                <a:gd name="T34" fmla="*/ 438110 w 391"/>
                <a:gd name="T35" fmla="*/ 3557692 h 588"/>
                <a:gd name="T36" fmla="*/ 0 w 391"/>
                <a:gd name="T37" fmla="*/ 3112897 h 588"/>
                <a:gd name="T38" fmla="*/ 0 w 391"/>
                <a:gd name="T39" fmla="*/ 2223307 h 588"/>
                <a:gd name="T40" fmla="*/ 876220 w 391"/>
                <a:gd name="T41" fmla="*/ 1778513 h 588"/>
                <a:gd name="T42" fmla="*/ 876220 w 391"/>
                <a:gd name="T43" fmla="*/ 1334385 h 588"/>
                <a:gd name="T44" fmla="*/ 438110 w 391"/>
                <a:gd name="T45" fmla="*/ 889590 h 588"/>
                <a:gd name="T46" fmla="*/ 0 w 391"/>
                <a:gd name="T47" fmla="*/ 444795 h 5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1" h="588">
                  <a:moveTo>
                    <a:pt x="0" y="61"/>
                  </a:moveTo>
                  <a:lnTo>
                    <a:pt x="26" y="44"/>
                  </a:lnTo>
                  <a:lnTo>
                    <a:pt x="67" y="79"/>
                  </a:lnTo>
                  <a:lnTo>
                    <a:pt x="142" y="85"/>
                  </a:lnTo>
                  <a:lnTo>
                    <a:pt x="185" y="63"/>
                  </a:lnTo>
                  <a:lnTo>
                    <a:pt x="197" y="14"/>
                  </a:lnTo>
                  <a:lnTo>
                    <a:pt x="268" y="0"/>
                  </a:lnTo>
                  <a:lnTo>
                    <a:pt x="306" y="20"/>
                  </a:lnTo>
                  <a:lnTo>
                    <a:pt x="303" y="61"/>
                  </a:lnTo>
                  <a:lnTo>
                    <a:pt x="287" y="103"/>
                  </a:lnTo>
                  <a:lnTo>
                    <a:pt x="338" y="153"/>
                  </a:lnTo>
                  <a:lnTo>
                    <a:pt x="307" y="190"/>
                  </a:lnTo>
                  <a:lnTo>
                    <a:pt x="345" y="255"/>
                  </a:lnTo>
                  <a:lnTo>
                    <a:pt x="330" y="313"/>
                  </a:lnTo>
                  <a:lnTo>
                    <a:pt x="391" y="435"/>
                  </a:lnTo>
                  <a:lnTo>
                    <a:pt x="253" y="551"/>
                  </a:lnTo>
                  <a:lnTo>
                    <a:pt x="87" y="588"/>
                  </a:lnTo>
                  <a:lnTo>
                    <a:pt x="79" y="565"/>
                  </a:lnTo>
                  <a:lnTo>
                    <a:pt x="26" y="547"/>
                  </a:lnTo>
                  <a:lnTo>
                    <a:pt x="19" y="433"/>
                  </a:lnTo>
                  <a:lnTo>
                    <a:pt x="177" y="309"/>
                  </a:lnTo>
                  <a:lnTo>
                    <a:pt x="125" y="248"/>
                  </a:lnTo>
                  <a:lnTo>
                    <a:pt x="106" y="12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5" name="Freeform 564"/>
            <p:cNvSpPr>
              <a:spLocks/>
            </p:cNvSpPr>
            <p:nvPr/>
          </p:nvSpPr>
          <p:spPr bwMode="auto">
            <a:xfrm>
              <a:off x="4168775" y="2706689"/>
              <a:ext cx="300038" cy="261938"/>
            </a:xfrm>
            <a:custGeom>
              <a:avLst/>
              <a:gdLst>
                <a:gd name="T0" fmla="*/ 0 w 454"/>
                <a:gd name="T1" fmla="*/ 897690 h 391"/>
                <a:gd name="T2" fmla="*/ 0 w 454"/>
                <a:gd name="T3" fmla="*/ 897690 h 391"/>
                <a:gd name="T4" fmla="*/ 436839 w 454"/>
                <a:gd name="T5" fmla="*/ 1346535 h 391"/>
                <a:gd name="T6" fmla="*/ 436839 w 454"/>
                <a:gd name="T7" fmla="*/ 1346535 h 391"/>
                <a:gd name="T8" fmla="*/ 873679 w 454"/>
                <a:gd name="T9" fmla="*/ 1346535 h 391"/>
                <a:gd name="T10" fmla="*/ 873679 w 454"/>
                <a:gd name="T11" fmla="*/ 1346535 h 391"/>
                <a:gd name="T12" fmla="*/ 436839 w 454"/>
                <a:gd name="T13" fmla="*/ 2244226 h 391"/>
                <a:gd name="T14" fmla="*/ 873679 w 454"/>
                <a:gd name="T15" fmla="*/ 2244226 h 391"/>
                <a:gd name="T16" fmla="*/ 1310518 w 454"/>
                <a:gd name="T17" fmla="*/ 2244226 h 391"/>
                <a:gd name="T18" fmla="*/ 1310518 w 454"/>
                <a:gd name="T19" fmla="*/ 2244226 h 391"/>
                <a:gd name="T20" fmla="*/ 1310518 w 454"/>
                <a:gd name="T21" fmla="*/ 2244226 h 391"/>
                <a:gd name="T22" fmla="*/ 1747358 w 454"/>
                <a:gd name="T23" fmla="*/ 2244226 h 391"/>
                <a:gd name="T24" fmla="*/ 2183536 w 454"/>
                <a:gd name="T25" fmla="*/ 2244226 h 391"/>
                <a:gd name="T26" fmla="*/ 2183536 w 454"/>
                <a:gd name="T27" fmla="*/ 2244226 h 391"/>
                <a:gd name="T28" fmla="*/ 2183536 w 454"/>
                <a:gd name="T29" fmla="*/ 1795381 h 391"/>
                <a:gd name="T30" fmla="*/ 2183536 w 454"/>
                <a:gd name="T31" fmla="*/ 1346535 h 391"/>
                <a:gd name="T32" fmla="*/ 2183536 w 454"/>
                <a:gd name="T33" fmla="*/ 1346535 h 391"/>
                <a:gd name="T34" fmla="*/ 2183536 w 454"/>
                <a:gd name="T35" fmla="*/ 897690 h 391"/>
                <a:gd name="T36" fmla="*/ 2620376 w 454"/>
                <a:gd name="T37" fmla="*/ 448845 h 391"/>
                <a:gd name="T38" fmla="*/ 2183536 w 454"/>
                <a:gd name="T39" fmla="*/ 448845 h 391"/>
                <a:gd name="T40" fmla="*/ 2183536 w 454"/>
                <a:gd name="T41" fmla="*/ 448845 h 391"/>
                <a:gd name="T42" fmla="*/ 1310518 w 454"/>
                <a:gd name="T43" fmla="*/ 0 h 391"/>
                <a:gd name="T44" fmla="*/ 1310518 w 454"/>
                <a:gd name="T45" fmla="*/ 0 h 391"/>
                <a:gd name="T46" fmla="*/ 873679 w 454"/>
                <a:gd name="T47" fmla="*/ 448845 h 391"/>
                <a:gd name="T48" fmla="*/ 436839 w 454"/>
                <a:gd name="T49" fmla="*/ 448845 h 391"/>
                <a:gd name="T50" fmla="*/ 436839 w 454"/>
                <a:gd name="T51" fmla="*/ 897690 h 391"/>
                <a:gd name="T52" fmla="*/ 0 w 454"/>
                <a:gd name="T53" fmla="*/ 897690 h 3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54" h="391">
                  <a:moveTo>
                    <a:pt x="0" y="119"/>
                  </a:moveTo>
                  <a:lnTo>
                    <a:pt x="16" y="153"/>
                  </a:lnTo>
                  <a:lnTo>
                    <a:pt x="109" y="177"/>
                  </a:lnTo>
                  <a:lnTo>
                    <a:pt x="93" y="195"/>
                  </a:lnTo>
                  <a:lnTo>
                    <a:pt x="128" y="221"/>
                  </a:lnTo>
                  <a:lnTo>
                    <a:pt x="143" y="266"/>
                  </a:lnTo>
                  <a:lnTo>
                    <a:pt x="103" y="349"/>
                  </a:lnTo>
                  <a:lnTo>
                    <a:pt x="215" y="380"/>
                  </a:lnTo>
                  <a:lnTo>
                    <a:pt x="228" y="385"/>
                  </a:lnTo>
                  <a:lnTo>
                    <a:pt x="281" y="391"/>
                  </a:lnTo>
                  <a:lnTo>
                    <a:pt x="281" y="359"/>
                  </a:lnTo>
                  <a:lnTo>
                    <a:pt x="310" y="340"/>
                  </a:lnTo>
                  <a:lnTo>
                    <a:pt x="386" y="362"/>
                  </a:lnTo>
                  <a:lnTo>
                    <a:pt x="433" y="330"/>
                  </a:lnTo>
                  <a:lnTo>
                    <a:pt x="404" y="281"/>
                  </a:lnTo>
                  <a:lnTo>
                    <a:pt x="415" y="235"/>
                  </a:lnTo>
                  <a:lnTo>
                    <a:pt x="380" y="211"/>
                  </a:lnTo>
                  <a:lnTo>
                    <a:pt x="433" y="158"/>
                  </a:lnTo>
                  <a:lnTo>
                    <a:pt x="454" y="99"/>
                  </a:lnTo>
                  <a:lnTo>
                    <a:pt x="387" y="73"/>
                  </a:lnTo>
                  <a:lnTo>
                    <a:pt x="369" y="67"/>
                  </a:lnTo>
                  <a:lnTo>
                    <a:pt x="265" y="0"/>
                  </a:lnTo>
                  <a:lnTo>
                    <a:pt x="230" y="11"/>
                  </a:lnTo>
                  <a:lnTo>
                    <a:pt x="189" y="76"/>
                  </a:lnTo>
                  <a:lnTo>
                    <a:pt x="102" y="65"/>
                  </a:lnTo>
                  <a:lnTo>
                    <a:pt x="115" y="11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6" name="Freeform 565"/>
            <p:cNvSpPr>
              <a:spLocks/>
            </p:cNvSpPr>
            <p:nvPr/>
          </p:nvSpPr>
          <p:spPr bwMode="auto">
            <a:xfrm>
              <a:off x="4483100" y="2949576"/>
              <a:ext cx="19050" cy="47625"/>
            </a:xfrm>
            <a:custGeom>
              <a:avLst/>
              <a:gdLst>
                <a:gd name="T0" fmla="*/ 0 w 28"/>
                <a:gd name="T1" fmla="*/ 0 h 74"/>
                <a:gd name="T2" fmla="*/ 0 w 28"/>
                <a:gd name="T3" fmla="*/ 414466 h 74"/>
                <a:gd name="T4" fmla="*/ 0 w 28"/>
                <a:gd name="T5" fmla="*/ 0 h 74"/>
                <a:gd name="T6" fmla="*/ 0 w 28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74">
                  <a:moveTo>
                    <a:pt x="0" y="36"/>
                  </a:moveTo>
                  <a:lnTo>
                    <a:pt x="25" y="74"/>
                  </a:lnTo>
                  <a:lnTo>
                    <a:pt x="2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7" name="Freeform 566"/>
            <p:cNvSpPr>
              <a:spLocks/>
            </p:cNvSpPr>
            <p:nvPr/>
          </p:nvSpPr>
          <p:spPr bwMode="auto">
            <a:xfrm>
              <a:off x="2973388" y="3908426"/>
              <a:ext cx="69850" cy="80963"/>
            </a:xfrm>
            <a:custGeom>
              <a:avLst/>
              <a:gdLst>
                <a:gd name="T0" fmla="*/ 0 w 104"/>
                <a:gd name="T1" fmla="*/ 440651 h 122"/>
                <a:gd name="T2" fmla="*/ 0 w 104"/>
                <a:gd name="T3" fmla="*/ 0 h 122"/>
                <a:gd name="T4" fmla="*/ 451338 w 104"/>
                <a:gd name="T5" fmla="*/ 440651 h 122"/>
                <a:gd name="T6" fmla="*/ 451338 w 104"/>
                <a:gd name="T7" fmla="*/ 880639 h 122"/>
                <a:gd name="T8" fmla="*/ 0 w 104"/>
                <a:gd name="T9" fmla="*/ 44065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" h="122">
                  <a:moveTo>
                    <a:pt x="0" y="118"/>
                  </a:moveTo>
                  <a:lnTo>
                    <a:pt x="14" y="0"/>
                  </a:lnTo>
                  <a:lnTo>
                    <a:pt x="104" y="53"/>
                  </a:lnTo>
                  <a:lnTo>
                    <a:pt x="50" y="122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8" name="Freeform 567"/>
            <p:cNvSpPr>
              <a:spLocks/>
            </p:cNvSpPr>
            <p:nvPr/>
          </p:nvSpPr>
          <p:spPr bwMode="auto">
            <a:xfrm>
              <a:off x="4419600" y="2584451"/>
              <a:ext cx="207963" cy="231775"/>
            </a:xfrm>
            <a:custGeom>
              <a:avLst/>
              <a:gdLst>
                <a:gd name="T0" fmla="*/ 0 w 314"/>
                <a:gd name="T1" fmla="*/ 887139 h 348"/>
                <a:gd name="T2" fmla="*/ 0 w 314"/>
                <a:gd name="T3" fmla="*/ 1330708 h 348"/>
                <a:gd name="T4" fmla="*/ 0 w 314"/>
                <a:gd name="T5" fmla="*/ 1330708 h 348"/>
                <a:gd name="T6" fmla="*/ 0 w 314"/>
                <a:gd name="T7" fmla="*/ 1330708 h 348"/>
                <a:gd name="T8" fmla="*/ 438444 w 314"/>
                <a:gd name="T9" fmla="*/ 1774278 h 348"/>
                <a:gd name="T10" fmla="*/ 438444 w 314"/>
                <a:gd name="T11" fmla="*/ 1774278 h 348"/>
                <a:gd name="T12" fmla="*/ 877551 w 314"/>
                <a:gd name="T13" fmla="*/ 2217847 h 348"/>
                <a:gd name="T14" fmla="*/ 1315995 w 314"/>
                <a:gd name="T15" fmla="*/ 2217847 h 348"/>
                <a:gd name="T16" fmla="*/ 1315995 w 314"/>
                <a:gd name="T17" fmla="*/ 1774278 h 348"/>
                <a:gd name="T18" fmla="*/ 1315995 w 314"/>
                <a:gd name="T19" fmla="*/ 1330708 h 348"/>
                <a:gd name="T20" fmla="*/ 1754439 w 314"/>
                <a:gd name="T21" fmla="*/ 887139 h 348"/>
                <a:gd name="T22" fmla="*/ 1754439 w 314"/>
                <a:gd name="T23" fmla="*/ 1330708 h 348"/>
                <a:gd name="T24" fmla="*/ 1754439 w 314"/>
                <a:gd name="T25" fmla="*/ 443569 h 348"/>
                <a:gd name="T26" fmla="*/ 1315995 w 314"/>
                <a:gd name="T27" fmla="*/ 0 h 348"/>
                <a:gd name="T28" fmla="*/ 877551 w 314"/>
                <a:gd name="T29" fmla="*/ 0 h 348"/>
                <a:gd name="T30" fmla="*/ 877551 w 314"/>
                <a:gd name="T31" fmla="*/ 0 h 348"/>
                <a:gd name="T32" fmla="*/ 877551 w 314"/>
                <a:gd name="T33" fmla="*/ 0 h 348"/>
                <a:gd name="T34" fmla="*/ 438444 w 314"/>
                <a:gd name="T35" fmla="*/ 0 h 348"/>
                <a:gd name="T36" fmla="*/ 438444 w 314"/>
                <a:gd name="T37" fmla="*/ 443569 h 348"/>
                <a:gd name="T38" fmla="*/ 438444 w 314"/>
                <a:gd name="T39" fmla="*/ 443569 h 348"/>
                <a:gd name="T40" fmla="*/ 0 w 314"/>
                <a:gd name="T41" fmla="*/ 443569 h 348"/>
                <a:gd name="T42" fmla="*/ 0 w 314"/>
                <a:gd name="T43" fmla="*/ 887139 h 348"/>
                <a:gd name="T44" fmla="*/ 0 w 314"/>
                <a:gd name="T45" fmla="*/ 887139 h 3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4" h="348">
                  <a:moveTo>
                    <a:pt x="0" y="144"/>
                  </a:moveTo>
                  <a:lnTo>
                    <a:pt x="3" y="200"/>
                  </a:lnTo>
                  <a:lnTo>
                    <a:pt x="5" y="226"/>
                  </a:lnTo>
                  <a:lnTo>
                    <a:pt x="10" y="256"/>
                  </a:lnTo>
                  <a:lnTo>
                    <a:pt x="77" y="282"/>
                  </a:lnTo>
                  <a:lnTo>
                    <a:pt x="56" y="341"/>
                  </a:lnTo>
                  <a:lnTo>
                    <a:pt x="125" y="348"/>
                  </a:lnTo>
                  <a:lnTo>
                    <a:pt x="247" y="347"/>
                  </a:lnTo>
                  <a:lnTo>
                    <a:pt x="280" y="290"/>
                  </a:lnTo>
                  <a:lnTo>
                    <a:pt x="214" y="219"/>
                  </a:lnTo>
                  <a:lnTo>
                    <a:pt x="293" y="180"/>
                  </a:lnTo>
                  <a:lnTo>
                    <a:pt x="314" y="192"/>
                  </a:lnTo>
                  <a:lnTo>
                    <a:pt x="293" y="53"/>
                  </a:lnTo>
                  <a:lnTo>
                    <a:pt x="235" y="20"/>
                  </a:lnTo>
                  <a:lnTo>
                    <a:pt x="171" y="44"/>
                  </a:lnTo>
                  <a:lnTo>
                    <a:pt x="181" y="27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96" y="78"/>
                  </a:lnTo>
                  <a:lnTo>
                    <a:pt x="63" y="57"/>
                  </a:lnTo>
                  <a:lnTo>
                    <a:pt x="44" y="80"/>
                  </a:lnTo>
                  <a:lnTo>
                    <a:pt x="38" y="12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39" name="Freeform 568"/>
            <p:cNvSpPr>
              <a:spLocks/>
            </p:cNvSpPr>
            <p:nvPr/>
          </p:nvSpPr>
          <p:spPr bwMode="auto">
            <a:xfrm>
              <a:off x="4760913" y="2984501"/>
              <a:ext cx="149225" cy="149225"/>
            </a:xfrm>
            <a:custGeom>
              <a:avLst/>
              <a:gdLst>
                <a:gd name="T0" fmla="*/ 0 w 225"/>
                <a:gd name="T1" fmla="*/ 439716 h 225"/>
                <a:gd name="T2" fmla="*/ 0 w 225"/>
                <a:gd name="T3" fmla="*/ 0 h 225"/>
                <a:gd name="T4" fmla="*/ 439716 w 225"/>
                <a:gd name="T5" fmla="*/ 0 h 225"/>
                <a:gd name="T6" fmla="*/ 1319812 w 225"/>
                <a:gd name="T7" fmla="*/ 0 h 225"/>
                <a:gd name="T8" fmla="*/ 1319812 w 225"/>
                <a:gd name="T9" fmla="*/ 0 h 225"/>
                <a:gd name="T10" fmla="*/ 1319812 w 225"/>
                <a:gd name="T11" fmla="*/ 0 h 225"/>
                <a:gd name="T12" fmla="*/ 879433 w 225"/>
                <a:gd name="T13" fmla="*/ 0 h 225"/>
                <a:gd name="T14" fmla="*/ 879433 w 225"/>
                <a:gd name="T15" fmla="*/ 439716 h 225"/>
                <a:gd name="T16" fmla="*/ 439716 w 225"/>
                <a:gd name="T17" fmla="*/ 439716 h 225"/>
                <a:gd name="T18" fmla="*/ 439716 w 225"/>
                <a:gd name="T19" fmla="*/ 439716 h 225"/>
                <a:gd name="T20" fmla="*/ 439716 w 225"/>
                <a:gd name="T21" fmla="*/ 879433 h 225"/>
                <a:gd name="T22" fmla="*/ 879433 w 225"/>
                <a:gd name="T23" fmla="*/ 879433 h 225"/>
                <a:gd name="T24" fmla="*/ 879433 w 225"/>
                <a:gd name="T25" fmla="*/ 879433 h 225"/>
                <a:gd name="T26" fmla="*/ 439716 w 225"/>
                <a:gd name="T27" fmla="*/ 879433 h 225"/>
                <a:gd name="T28" fmla="*/ 439716 w 225"/>
                <a:gd name="T29" fmla="*/ 1319812 h 225"/>
                <a:gd name="T30" fmla="*/ 439716 w 225"/>
                <a:gd name="T31" fmla="*/ 1319812 h 225"/>
                <a:gd name="T32" fmla="*/ 0 w 225"/>
                <a:gd name="T33" fmla="*/ 879433 h 225"/>
                <a:gd name="T34" fmla="*/ 439716 w 225"/>
                <a:gd name="T35" fmla="*/ 879433 h 225"/>
                <a:gd name="T36" fmla="*/ 0 w 225"/>
                <a:gd name="T37" fmla="*/ 879433 h 225"/>
                <a:gd name="T38" fmla="*/ 0 w 225"/>
                <a:gd name="T39" fmla="*/ 439716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5" h="225">
                  <a:moveTo>
                    <a:pt x="0" y="90"/>
                  </a:moveTo>
                  <a:lnTo>
                    <a:pt x="30" y="40"/>
                  </a:lnTo>
                  <a:lnTo>
                    <a:pt x="101" y="21"/>
                  </a:lnTo>
                  <a:lnTo>
                    <a:pt x="191" y="22"/>
                  </a:lnTo>
                  <a:lnTo>
                    <a:pt x="225" y="0"/>
                  </a:lnTo>
                  <a:lnTo>
                    <a:pt x="213" y="48"/>
                  </a:lnTo>
                  <a:lnTo>
                    <a:pt x="152" y="37"/>
                  </a:lnTo>
                  <a:lnTo>
                    <a:pt x="121" y="77"/>
                  </a:lnTo>
                  <a:lnTo>
                    <a:pt x="88" y="55"/>
                  </a:lnTo>
                  <a:lnTo>
                    <a:pt x="112" y="114"/>
                  </a:lnTo>
                  <a:lnTo>
                    <a:pt x="82" y="126"/>
                  </a:lnTo>
                  <a:lnTo>
                    <a:pt x="139" y="150"/>
                  </a:lnTo>
                  <a:lnTo>
                    <a:pt x="139" y="174"/>
                  </a:lnTo>
                  <a:lnTo>
                    <a:pt x="93" y="182"/>
                  </a:lnTo>
                  <a:lnTo>
                    <a:pt x="107" y="225"/>
                  </a:lnTo>
                  <a:lnTo>
                    <a:pt x="53" y="209"/>
                  </a:lnTo>
                  <a:lnTo>
                    <a:pt x="36" y="170"/>
                  </a:lnTo>
                  <a:lnTo>
                    <a:pt x="109" y="154"/>
                  </a:lnTo>
                  <a:lnTo>
                    <a:pt x="36" y="14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0" name="Freeform 569"/>
            <p:cNvSpPr>
              <a:spLocks/>
            </p:cNvSpPr>
            <p:nvPr/>
          </p:nvSpPr>
          <p:spPr bwMode="auto">
            <a:xfrm>
              <a:off x="4840288" y="3157539"/>
              <a:ext cx="69850" cy="11113"/>
            </a:xfrm>
            <a:custGeom>
              <a:avLst/>
              <a:gdLst>
                <a:gd name="T0" fmla="*/ 0 w 105"/>
                <a:gd name="T1" fmla="*/ 0 h 15"/>
                <a:gd name="T2" fmla="*/ 0 w 105"/>
                <a:gd name="T3" fmla="*/ 0 h 15"/>
                <a:gd name="T4" fmla="*/ 442383 w 105"/>
                <a:gd name="T5" fmla="*/ 0 h 15"/>
                <a:gd name="T6" fmla="*/ 0 w 105"/>
                <a:gd name="T7" fmla="*/ 0 h 15"/>
                <a:gd name="T8" fmla="*/ 0 w 10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5">
                  <a:moveTo>
                    <a:pt x="0" y="15"/>
                  </a:moveTo>
                  <a:lnTo>
                    <a:pt x="8" y="0"/>
                  </a:lnTo>
                  <a:lnTo>
                    <a:pt x="105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1" name="Freeform 571"/>
            <p:cNvSpPr>
              <a:spLocks/>
            </p:cNvSpPr>
            <p:nvPr/>
          </p:nvSpPr>
          <p:spPr bwMode="auto">
            <a:xfrm>
              <a:off x="2063750" y="3608389"/>
              <a:ext cx="96838" cy="103188"/>
            </a:xfrm>
            <a:custGeom>
              <a:avLst/>
              <a:gdLst>
                <a:gd name="T0" fmla="*/ 0 w 141"/>
                <a:gd name="T1" fmla="*/ 886085 h 155"/>
                <a:gd name="T2" fmla="*/ 0 w 141"/>
                <a:gd name="T3" fmla="*/ 443376 h 155"/>
                <a:gd name="T4" fmla="*/ 471828 w 141"/>
                <a:gd name="T5" fmla="*/ 443376 h 155"/>
                <a:gd name="T6" fmla="*/ 0 w 141"/>
                <a:gd name="T7" fmla="*/ 0 h 155"/>
                <a:gd name="T8" fmla="*/ 943655 w 141"/>
                <a:gd name="T9" fmla="*/ 0 h 155"/>
                <a:gd name="T10" fmla="*/ 943655 w 141"/>
                <a:gd name="T11" fmla="*/ 443376 h 155"/>
                <a:gd name="T12" fmla="*/ 943655 w 141"/>
                <a:gd name="T13" fmla="*/ 443376 h 155"/>
                <a:gd name="T14" fmla="*/ 471828 w 141"/>
                <a:gd name="T15" fmla="*/ 886085 h 155"/>
                <a:gd name="T16" fmla="*/ 471828 w 141"/>
                <a:gd name="T17" fmla="*/ 886085 h 155"/>
                <a:gd name="T18" fmla="*/ 0 w 141"/>
                <a:gd name="T19" fmla="*/ 886085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" h="155">
                  <a:moveTo>
                    <a:pt x="0" y="124"/>
                  </a:moveTo>
                  <a:lnTo>
                    <a:pt x="29" y="68"/>
                  </a:lnTo>
                  <a:lnTo>
                    <a:pt x="67" y="67"/>
                  </a:lnTo>
                  <a:lnTo>
                    <a:pt x="28" y="18"/>
                  </a:lnTo>
                  <a:lnTo>
                    <a:pt x="111" y="0"/>
                  </a:lnTo>
                  <a:lnTo>
                    <a:pt x="123" y="74"/>
                  </a:lnTo>
                  <a:lnTo>
                    <a:pt x="141" y="80"/>
                  </a:lnTo>
                  <a:lnTo>
                    <a:pt x="104" y="127"/>
                  </a:lnTo>
                  <a:lnTo>
                    <a:pt x="80" y="15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2" name="Freeform 572"/>
            <p:cNvSpPr>
              <a:spLocks/>
            </p:cNvSpPr>
            <p:nvPr/>
          </p:nvSpPr>
          <p:spPr bwMode="auto">
            <a:xfrm>
              <a:off x="2808288" y="3840164"/>
              <a:ext cx="114300" cy="161925"/>
            </a:xfrm>
            <a:custGeom>
              <a:avLst/>
              <a:gdLst>
                <a:gd name="T0" fmla="*/ 0 w 172"/>
                <a:gd name="T1" fmla="*/ 440648 h 244"/>
                <a:gd name="T2" fmla="*/ 0 w 172"/>
                <a:gd name="T3" fmla="*/ 440648 h 244"/>
                <a:gd name="T4" fmla="*/ 441916 w 172"/>
                <a:gd name="T5" fmla="*/ 880633 h 244"/>
                <a:gd name="T6" fmla="*/ 441916 w 172"/>
                <a:gd name="T7" fmla="*/ 1321281 h 244"/>
                <a:gd name="T8" fmla="*/ 441916 w 172"/>
                <a:gd name="T9" fmla="*/ 1321281 h 244"/>
                <a:gd name="T10" fmla="*/ 883167 w 172"/>
                <a:gd name="T11" fmla="*/ 1321281 h 244"/>
                <a:gd name="T12" fmla="*/ 441916 w 172"/>
                <a:gd name="T13" fmla="*/ 880633 h 244"/>
                <a:gd name="T14" fmla="*/ 883167 w 172"/>
                <a:gd name="T15" fmla="*/ 440648 h 244"/>
                <a:gd name="T16" fmla="*/ 441916 w 172"/>
                <a:gd name="T17" fmla="*/ 0 h 244"/>
                <a:gd name="T18" fmla="*/ 0 w 172"/>
                <a:gd name="T19" fmla="*/ 0 h 244"/>
                <a:gd name="T20" fmla="*/ 0 w 172"/>
                <a:gd name="T21" fmla="*/ 440648 h 244"/>
                <a:gd name="T22" fmla="*/ 0 w 172"/>
                <a:gd name="T23" fmla="*/ 440648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2" h="244">
                  <a:moveTo>
                    <a:pt x="0" y="81"/>
                  </a:moveTo>
                  <a:lnTo>
                    <a:pt x="25" y="115"/>
                  </a:lnTo>
                  <a:lnTo>
                    <a:pt x="58" y="139"/>
                  </a:lnTo>
                  <a:lnTo>
                    <a:pt x="49" y="208"/>
                  </a:lnTo>
                  <a:lnTo>
                    <a:pt x="69" y="244"/>
                  </a:lnTo>
                  <a:lnTo>
                    <a:pt x="172" y="230"/>
                  </a:lnTo>
                  <a:lnTo>
                    <a:pt x="114" y="155"/>
                  </a:lnTo>
                  <a:lnTo>
                    <a:pt x="153" y="90"/>
                  </a:lnTo>
                  <a:lnTo>
                    <a:pt x="52" y="0"/>
                  </a:lnTo>
                  <a:lnTo>
                    <a:pt x="17" y="26"/>
                  </a:lnTo>
                  <a:lnTo>
                    <a:pt x="30" y="5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3" name="Freeform 573"/>
            <p:cNvSpPr>
              <a:spLocks/>
            </p:cNvSpPr>
            <p:nvPr/>
          </p:nvSpPr>
          <p:spPr bwMode="auto">
            <a:xfrm>
              <a:off x="2493963" y="3559176"/>
              <a:ext cx="60325" cy="46038"/>
            </a:xfrm>
            <a:custGeom>
              <a:avLst/>
              <a:gdLst>
                <a:gd name="T0" fmla="*/ 0 w 93"/>
                <a:gd name="T1" fmla="*/ 458349 h 68"/>
                <a:gd name="T2" fmla="*/ 420978 w 93"/>
                <a:gd name="T3" fmla="*/ 458349 h 68"/>
                <a:gd name="T4" fmla="*/ 0 w 93"/>
                <a:gd name="T5" fmla="*/ 0 h 68"/>
                <a:gd name="T6" fmla="*/ 420978 w 93"/>
                <a:gd name="T7" fmla="*/ 0 h 68"/>
                <a:gd name="T8" fmla="*/ 420978 w 93"/>
                <a:gd name="T9" fmla="*/ 458349 h 68"/>
                <a:gd name="T10" fmla="*/ 0 w 93"/>
                <a:gd name="T11" fmla="*/ 458349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" h="68">
                  <a:moveTo>
                    <a:pt x="0" y="49"/>
                  </a:moveTo>
                  <a:lnTo>
                    <a:pt x="71" y="48"/>
                  </a:lnTo>
                  <a:lnTo>
                    <a:pt x="37" y="5"/>
                  </a:lnTo>
                  <a:lnTo>
                    <a:pt x="93" y="0"/>
                  </a:lnTo>
                  <a:lnTo>
                    <a:pt x="93" y="6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4" name="Freeform 574"/>
            <p:cNvSpPr>
              <a:spLocks/>
            </p:cNvSpPr>
            <p:nvPr/>
          </p:nvSpPr>
          <p:spPr bwMode="auto">
            <a:xfrm>
              <a:off x="2133600" y="3659189"/>
              <a:ext cx="146050" cy="71438"/>
            </a:xfrm>
            <a:custGeom>
              <a:avLst/>
              <a:gdLst>
                <a:gd name="T0" fmla="*/ 0 w 219"/>
                <a:gd name="T1" fmla="*/ 437227 h 108"/>
                <a:gd name="T2" fmla="*/ 0 w 219"/>
                <a:gd name="T3" fmla="*/ 0 h 108"/>
                <a:gd name="T4" fmla="*/ 889638 w 219"/>
                <a:gd name="T5" fmla="*/ 0 h 108"/>
                <a:gd name="T6" fmla="*/ 1334457 w 219"/>
                <a:gd name="T7" fmla="*/ 0 h 108"/>
                <a:gd name="T8" fmla="*/ 889638 w 219"/>
                <a:gd name="T9" fmla="*/ 0 h 108"/>
                <a:gd name="T10" fmla="*/ 444819 w 219"/>
                <a:gd name="T11" fmla="*/ 437227 h 108"/>
                <a:gd name="T12" fmla="*/ 444819 w 219"/>
                <a:gd name="T13" fmla="*/ 437227 h 108"/>
                <a:gd name="T14" fmla="*/ 0 w 219"/>
                <a:gd name="T15" fmla="*/ 437227 h 1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9" h="108">
                  <a:moveTo>
                    <a:pt x="0" y="53"/>
                  </a:moveTo>
                  <a:lnTo>
                    <a:pt x="37" y="6"/>
                  </a:lnTo>
                  <a:lnTo>
                    <a:pt x="156" y="0"/>
                  </a:lnTo>
                  <a:lnTo>
                    <a:pt x="219" y="33"/>
                  </a:lnTo>
                  <a:lnTo>
                    <a:pt x="167" y="40"/>
                  </a:lnTo>
                  <a:lnTo>
                    <a:pt x="75" y="108"/>
                  </a:lnTo>
                  <a:lnTo>
                    <a:pt x="59" y="8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5" name="Freeform 575"/>
            <p:cNvSpPr>
              <a:spLocks/>
            </p:cNvSpPr>
            <p:nvPr/>
          </p:nvSpPr>
          <p:spPr bwMode="auto">
            <a:xfrm>
              <a:off x="4660900" y="2786064"/>
              <a:ext cx="160338" cy="82550"/>
            </a:xfrm>
            <a:custGeom>
              <a:avLst/>
              <a:gdLst>
                <a:gd name="T0" fmla="*/ 0 w 242"/>
                <a:gd name="T1" fmla="*/ 429129 h 126"/>
                <a:gd name="T2" fmla="*/ 0 w 242"/>
                <a:gd name="T3" fmla="*/ 0 h 126"/>
                <a:gd name="T4" fmla="*/ 439273 w 242"/>
                <a:gd name="T5" fmla="*/ 0 h 126"/>
                <a:gd name="T6" fmla="*/ 877884 w 242"/>
                <a:gd name="T7" fmla="*/ 0 h 126"/>
                <a:gd name="T8" fmla="*/ 1317157 w 242"/>
                <a:gd name="T9" fmla="*/ 0 h 126"/>
                <a:gd name="T10" fmla="*/ 1317157 w 242"/>
                <a:gd name="T11" fmla="*/ 0 h 126"/>
                <a:gd name="T12" fmla="*/ 877884 w 242"/>
                <a:gd name="T13" fmla="*/ 429129 h 126"/>
                <a:gd name="T14" fmla="*/ 439273 w 242"/>
                <a:gd name="T15" fmla="*/ 858258 h 126"/>
                <a:gd name="T16" fmla="*/ 0 w 242"/>
                <a:gd name="T17" fmla="*/ 429129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" h="126">
                  <a:moveTo>
                    <a:pt x="0" y="74"/>
                  </a:moveTo>
                  <a:lnTo>
                    <a:pt x="38" y="21"/>
                  </a:lnTo>
                  <a:lnTo>
                    <a:pt x="86" y="35"/>
                  </a:lnTo>
                  <a:lnTo>
                    <a:pt x="169" y="0"/>
                  </a:lnTo>
                  <a:lnTo>
                    <a:pt x="218" y="7"/>
                  </a:lnTo>
                  <a:lnTo>
                    <a:pt x="242" y="27"/>
                  </a:lnTo>
                  <a:lnTo>
                    <a:pt x="149" y="110"/>
                  </a:lnTo>
                  <a:lnTo>
                    <a:pt x="70" y="12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6" name="Freeform 576"/>
            <p:cNvSpPr>
              <a:spLocks/>
            </p:cNvSpPr>
            <p:nvPr/>
          </p:nvSpPr>
          <p:spPr bwMode="auto">
            <a:xfrm>
              <a:off x="3690938" y="2165351"/>
              <a:ext cx="261938" cy="120650"/>
            </a:xfrm>
            <a:custGeom>
              <a:avLst/>
              <a:gdLst>
                <a:gd name="T0" fmla="*/ 0 w 396"/>
                <a:gd name="T1" fmla="*/ 444605 h 181"/>
                <a:gd name="T2" fmla="*/ 0 w 396"/>
                <a:gd name="T3" fmla="*/ 444605 h 181"/>
                <a:gd name="T4" fmla="*/ 0 w 396"/>
                <a:gd name="T5" fmla="*/ 0 h 181"/>
                <a:gd name="T6" fmla="*/ 0 w 396"/>
                <a:gd name="T7" fmla="*/ 444605 h 181"/>
                <a:gd name="T8" fmla="*/ 0 w 396"/>
                <a:gd name="T9" fmla="*/ 0 h 181"/>
                <a:gd name="T10" fmla="*/ 437225 w 396"/>
                <a:gd name="T11" fmla="*/ 0 h 181"/>
                <a:gd name="T12" fmla="*/ 0 w 396"/>
                <a:gd name="T13" fmla="*/ 0 h 181"/>
                <a:gd name="T14" fmla="*/ 437225 w 396"/>
                <a:gd name="T15" fmla="*/ 0 h 181"/>
                <a:gd name="T16" fmla="*/ 437225 w 396"/>
                <a:gd name="T17" fmla="*/ 444605 h 181"/>
                <a:gd name="T18" fmla="*/ 875111 w 396"/>
                <a:gd name="T19" fmla="*/ 0 h 181"/>
                <a:gd name="T20" fmla="*/ 875111 w 396"/>
                <a:gd name="T21" fmla="*/ 0 h 181"/>
                <a:gd name="T22" fmla="*/ 1312336 w 396"/>
                <a:gd name="T23" fmla="*/ 0 h 181"/>
                <a:gd name="T24" fmla="*/ 1312336 w 396"/>
                <a:gd name="T25" fmla="*/ 444605 h 181"/>
                <a:gd name="T26" fmla="*/ 1312336 w 396"/>
                <a:gd name="T27" fmla="*/ 0 h 181"/>
                <a:gd name="T28" fmla="*/ 1750222 w 396"/>
                <a:gd name="T29" fmla="*/ 0 h 181"/>
                <a:gd name="T30" fmla="*/ 1750222 w 396"/>
                <a:gd name="T31" fmla="*/ 0 h 181"/>
                <a:gd name="T32" fmla="*/ 1750222 w 396"/>
                <a:gd name="T33" fmla="*/ 0 h 181"/>
                <a:gd name="T34" fmla="*/ 2187447 w 396"/>
                <a:gd name="T35" fmla="*/ 0 h 181"/>
                <a:gd name="T36" fmla="*/ 1750222 w 396"/>
                <a:gd name="T37" fmla="*/ 0 h 181"/>
                <a:gd name="T38" fmla="*/ 2187447 w 396"/>
                <a:gd name="T39" fmla="*/ 444605 h 181"/>
                <a:gd name="T40" fmla="*/ 1750222 w 396"/>
                <a:gd name="T41" fmla="*/ 888544 h 181"/>
                <a:gd name="T42" fmla="*/ 1312336 w 396"/>
                <a:gd name="T43" fmla="*/ 888544 h 181"/>
                <a:gd name="T44" fmla="*/ 437225 w 396"/>
                <a:gd name="T45" fmla="*/ 888544 h 181"/>
                <a:gd name="T46" fmla="*/ 437225 w 396"/>
                <a:gd name="T47" fmla="*/ 444605 h 181"/>
                <a:gd name="T48" fmla="*/ 0 w 396"/>
                <a:gd name="T49" fmla="*/ 444605 h 181"/>
                <a:gd name="T50" fmla="*/ 437225 w 396"/>
                <a:gd name="T51" fmla="*/ 444605 h 181"/>
                <a:gd name="T52" fmla="*/ 437225 w 396"/>
                <a:gd name="T53" fmla="*/ 444605 h 181"/>
                <a:gd name="T54" fmla="*/ 437225 w 396"/>
                <a:gd name="T55" fmla="*/ 444605 h 181"/>
                <a:gd name="T56" fmla="*/ 0 w 396"/>
                <a:gd name="T57" fmla="*/ 444605 h 1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6" h="181">
                  <a:moveTo>
                    <a:pt x="0" y="65"/>
                  </a:moveTo>
                  <a:lnTo>
                    <a:pt x="26" y="55"/>
                  </a:lnTo>
                  <a:lnTo>
                    <a:pt x="10" y="39"/>
                  </a:lnTo>
                  <a:lnTo>
                    <a:pt x="44" y="49"/>
                  </a:lnTo>
                  <a:lnTo>
                    <a:pt x="29" y="20"/>
                  </a:lnTo>
                  <a:lnTo>
                    <a:pt x="68" y="38"/>
                  </a:lnTo>
                  <a:lnTo>
                    <a:pt x="49" y="2"/>
                  </a:lnTo>
                  <a:lnTo>
                    <a:pt x="112" y="30"/>
                  </a:lnTo>
                  <a:lnTo>
                    <a:pt x="115" y="76"/>
                  </a:lnTo>
                  <a:lnTo>
                    <a:pt x="148" y="25"/>
                  </a:lnTo>
                  <a:lnTo>
                    <a:pt x="180" y="43"/>
                  </a:lnTo>
                  <a:lnTo>
                    <a:pt x="206" y="19"/>
                  </a:lnTo>
                  <a:lnTo>
                    <a:pt x="228" y="51"/>
                  </a:lnTo>
                  <a:lnTo>
                    <a:pt x="222" y="20"/>
                  </a:lnTo>
                  <a:lnTo>
                    <a:pt x="287" y="20"/>
                  </a:lnTo>
                  <a:lnTo>
                    <a:pt x="297" y="0"/>
                  </a:lnTo>
                  <a:lnTo>
                    <a:pt x="324" y="19"/>
                  </a:lnTo>
                  <a:lnTo>
                    <a:pt x="359" y="12"/>
                  </a:lnTo>
                  <a:lnTo>
                    <a:pt x="334" y="25"/>
                  </a:lnTo>
                  <a:lnTo>
                    <a:pt x="396" y="82"/>
                  </a:lnTo>
                  <a:lnTo>
                    <a:pt x="344" y="132"/>
                  </a:lnTo>
                  <a:lnTo>
                    <a:pt x="197" y="181"/>
                  </a:lnTo>
                  <a:lnTo>
                    <a:pt x="67" y="159"/>
                  </a:lnTo>
                  <a:lnTo>
                    <a:pt x="98" y="112"/>
                  </a:lnTo>
                  <a:lnTo>
                    <a:pt x="21" y="95"/>
                  </a:lnTo>
                  <a:lnTo>
                    <a:pt x="95" y="91"/>
                  </a:lnTo>
                  <a:lnTo>
                    <a:pt x="68" y="78"/>
                  </a:lnTo>
                  <a:lnTo>
                    <a:pt x="9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7" name="Freeform 577"/>
            <p:cNvSpPr>
              <a:spLocks/>
            </p:cNvSpPr>
            <p:nvPr/>
          </p:nvSpPr>
          <p:spPr bwMode="auto">
            <a:xfrm>
              <a:off x="5907088" y="3146426"/>
              <a:ext cx="703263" cy="698500"/>
            </a:xfrm>
            <a:custGeom>
              <a:avLst/>
              <a:gdLst>
                <a:gd name="T0" fmla="*/ 0 w 1056"/>
                <a:gd name="T1" fmla="*/ 2654965 h 1050"/>
                <a:gd name="T2" fmla="*/ 0 w 1056"/>
                <a:gd name="T3" fmla="*/ 2654965 h 1050"/>
                <a:gd name="T4" fmla="*/ 443535 w 1056"/>
                <a:gd name="T5" fmla="*/ 2654965 h 1050"/>
                <a:gd name="T6" fmla="*/ 443535 w 1056"/>
                <a:gd name="T7" fmla="*/ 1770199 h 1050"/>
                <a:gd name="T8" fmla="*/ 443535 w 1056"/>
                <a:gd name="T9" fmla="*/ 1770199 h 1050"/>
                <a:gd name="T10" fmla="*/ 887070 w 1056"/>
                <a:gd name="T11" fmla="*/ 1770199 h 1050"/>
                <a:gd name="T12" fmla="*/ 1330606 w 1056"/>
                <a:gd name="T13" fmla="*/ 1327815 h 1050"/>
                <a:gd name="T14" fmla="*/ 1330606 w 1056"/>
                <a:gd name="T15" fmla="*/ 884767 h 1050"/>
                <a:gd name="T16" fmla="*/ 1330606 w 1056"/>
                <a:gd name="T17" fmla="*/ 884767 h 1050"/>
                <a:gd name="T18" fmla="*/ 1330606 w 1056"/>
                <a:gd name="T19" fmla="*/ 442383 h 1050"/>
                <a:gd name="T20" fmla="*/ 1330606 w 1056"/>
                <a:gd name="T21" fmla="*/ 442383 h 1050"/>
                <a:gd name="T22" fmla="*/ 1774141 w 1056"/>
                <a:gd name="T23" fmla="*/ 442383 h 1050"/>
                <a:gd name="T24" fmla="*/ 2217676 w 1056"/>
                <a:gd name="T25" fmla="*/ 0 h 1050"/>
                <a:gd name="T26" fmla="*/ 2217676 w 1056"/>
                <a:gd name="T27" fmla="*/ 0 h 1050"/>
                <a:gd name="T28" fmla="*/ 2661211 w 1056"/>
                <a:gd name="T29" fmla="*/ 0 h 1050"/>
                <a:gd name="T30" fmla="*/ 2217676 w 1056"/>
                <a:gd name="T31" fmla="*/ 442383 h 1050"/>
                <a:gd name="T32" fmla="*/ 2217676 w 1056"/>
                <a:gd name="T33" fmla="*/ 884767 h 1050"/>
                <a:gd name="T34" fmla="*/ 2217676 w 1056"/>
                <a:gd name="T35" fmla="*/ 884767 h 1050"/>
                <a:gd name="T36" fmla="*/ 2217676 w 1056"/>
                <a:gd name="T37" fmla="*/ 1327815 h 1050"/>
                <a:gd name="T38" fmla="*/ 2661211 w 1056"/>
                <a:gd name="T39" fmla="*/ 1327815 h 1050"/>
                <a:gd name="T40" fmla="*/ 2217676 w 1056"/>
                <a:gd name="T41" fmla="*/ 1770199 h 1050"/>
                <a:gd name="T42" fmla="*/ 3104746 w 1056"/>
                <a:gd name="T43" fmla="*/ 1770199 h 1050"/>
                <a:gd name="T44" fmla="*/ 3991817 w 1056"/>
                <a:gd name="T45" fmla="*/ 2212582 h 1050"/>
                <a:gd name="T46" fmla="*/ 3991817 w 1056"/>
                <a:gd name="T47" fmla="*/ 1770199 h 1050"/>
                <a:gd name="T48" fmla="*/ 4435352 w 1056"/>
                <a:gd name="T49" fmla="*/ 1770199 h 1050"/>
                <a:gd name="T50" fmla="*/ 4435352 w 1056"/>
                <a:gd name="T51" fmla="*/ 1770199 h 1050"/>
                <a:gd name="T52" fmla="*/ 4435352 w 1056"/>
                <a:gd name="T53" fmla="*/ 2212582 h 1050"/>
                <a:gd name="T54" fmla="*/ 4878887 w 1056"/>
                <a:gd name="T55" fmla="*/ 2212582 h 1050"/>
                <a:gd name="T56" fmla="*/ 4878887 w 1056"/>
                <a:gd name="T57" fmla="*/ 1770199 h 1050"/>
                <a:gd name="T58" fmla="*/ 5765957 w 1056"/>
                <a:gd name="T59" fmla="*/ 1327815 h 1050"/>
                <a:gd name="T60" fmla="*/ 5765957 w 1056"/>
                <a:gd name="T61" fmla="*/ 1770199 h 1050"/>
                <a:gd name="T62" fmla="*/ 6209493 w 1056"/>
                <a:gd name="T63" fmla="*/ 1770199 h 1050"/>
                <a:gd name="T64" fmla="*/ 5765957 w 1056"/>
                <a:gd name="T65" fmla="*/ 2212582 h 1050"/>
                <a:gd name="T66" fmla="*/ 5765957 w 1056"/>
                <a:gd name="T67" fmla="*/ 2212582 h 1050"/>
                <a:gd name="T68" fmla="*/ 4878887 w 1056"/>
                <a:gd name="T69" fmla="*/ 3098014 h 1050"/>
                <a:gd name="T70" fmla="*/ 4878887 w 1056"/>
                <a:gd name="T71" fmla="*/ 2654965 h 1050"/>
                <a:gd name="T72" fmla="*/ 4878887 w 1056"/>
                <a:gd name="T73" fmla="*/ 3098014 h 1050"/>
                <a:gd name="T74" fmla="*/ 4878887 w 1056"/>
                <a:gd name="T75" fmla="*/ 2654965 h 1050"/>
                <a:gd name="T76" fmla="*/ 4878887 w 1056"/>
                <a:gd name="T77" fmla="*/ 2212582 h 1050"/>
                <a:gd name="T78" fmla="*/ 4435352 w 1056"/>
                <a:gd name="T79" fmla="*/ 2212582 h 1050"/>
                <a:gd name="T80" fmla="*/ 4435352 w 1056"/>
                <a:gd name="T81" fmla="*/ 2212582 h 1050"/>
                <a:gd name="T82" fmla="*/ 3991817 w 1056"/>
                <a:gd name="T83" fmla="*/ 2212582 h 1050"/>
                <a:gd name="T84" fmla="*/ 4435352 w 1056"/>
                <a:gd name="T85" fmla="*/ 2212582 h 1050"/>
                <a:gd name="T86" fmla="*/ 3991817 w 1056"/>
                <a:gd name="T87" fmla="*/ 2212582 h 1050"/>
                <a:gd name="T88" fmla="*/ 4435352 w 1056"/>
                <a:gd name="T89" fmla="*/ 2654965 h 1050"/>
                <a:gd name="T90" fmla="*/ 4435352 w 1056"/>
                <a:gd name="T91" fmla="*/ 3098014 h 1050"/>
                <a:gd name="T92" fmla="*/ 3991817 w 1056"/>
                <a:gd name="T93" fmla="*/ 3098014 h 1050"/>
                <a:gd name="T94" fmla="*/ 3991817 w 1056"/>
                <a:gd name="T95" fmla="*/ 3540397 h 1050"/>
                <a:gd name="T96" fmla="*/ 2661211 w 1056"/>
                <a:gd name="T97" fmla="*/ 4425164 h 1050"/>
                <a:gd name="T98" fmla="*/ 2217676 w 1056"/>
                <a:gd name="T99" fmla="*/ 5752979 h 1050"/>
                <a:gd name="T100" fmla="*/ 1774141 w 1056"/>
                <a:gd name="T101" fmla="*/ 5752979 h 1050"/>
                <a:gd name="T102" fmla="*/ 1330606 w 1056"/>
                <a:gd name="T103" fmla="*/ 5310596 h 1050"/>
                <a:gd name="T104" fmla="*/ 1330606 w 1056"/>
                <a:gd name="T105" fmla="*/ 4425164 h 1050"/>
                <a:gd name="T106" fmla="*/ 1330606 w 1056"/>
                <a:gd name="T107" fmla="*/ 4425164 h 1050"/>
                <a:gd name="T108" fmla="*/ 887070 w 1056"/>
                <a:gd name="T109" fmla="*/ 3098014 h 1050"/>
                <a:gd name="T110" fmla="*/ 887070 w 1056"/>
                <a:gd name="T111" fmla="*/ 3098014 h 1050"/>
                <a:gd name="T112" fmla="*/ 887070 w 1056"/>
                <a:gd name="T113" fmla="*/ 3540397 h 1050"/>
                <a:gd name="T114" fmla="*/ 443535 w 1056"/>
                <a:gd name="T115" fmla="*/ 3540397 h 1050"/>
                <a:gd name="T116" fmla="*/ 0 w 1056"/>
                <a:gd name="T117" fmla="*/ 3098014 h 1050"/>
                <a:gd name="T118" fmla="*/ 443535 w 1056"/>
                <a:gd name="T119" fmla="*/ 3098014 h 1050"/>
                <a:gd name="T120" fmla="*/ 0 w 1056"/>
                <a:gd name="T121" fmla="*/ 3098014 h 1050"/>
                <a:gd name="T122" fmla="*/ 0 w 1056"/>
                <a:gd name="T123" fmla="*/ 2654965 h 10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56" h="1050">
                  <a:moveTo>
                    <a:pt x="0" y="477"/>
                  </a:moveTo>
                  <a:lnTo>
                    <a:pt x="30" y="453"/>
                  </a:lnTo>
                  <a:lnTo>
                    <a:pt x="111" y="453"/>
                  </a:lnTo>
                  <a:lnTo>
                    <a:pt x="55" y="344"/>
                  </a:lnTo>
                  <a:lnTo>
                    <a:pt x="87" y="314"/>
                  </a:lnTo>
                  <a:lnTo>
                    <a:pt x="134" y="317"/>
                  </a:lnTo>
                  <a:lnTo>
                    <a:pt x="242" y="198"/>
                  </a:lnTo>
                  <a:lnTo>
                    <a:pt x="234" y="165"/>
                  </a:lnTo>
                  <a:lnTo>
                    <a:pt x="263" y="146"/>
                  </a:lnTo>
                  <a:lnTo>
                    <a:pt x="215" y="108"/>
                  </a:lnTo>
                  <a:lnTo>
                    <a:pt x="213" y="49"/>
                  </a:lnTo>
                  <a:lnTo>
                    <a:pt x="317" y="49"/>
                  </a:lnTo>
                  <a:lnTo>
                    <a:pt x="346" y="21"/>
                  </a:lnTo>
                  <a:lnTo>
                    <a:pt x="403" y="0"/>
                  </a:lnTo>
                  <a:lnTo>
                    <a:pt x="442" y="20"/>
                  </a:lnTo>
                  <a:lnTo>
                    <a:pt x="391" y="80"/>
                  </a:lnTo>
                  <a:lnTo>
                    <a:pt x="415" y="130"/>
                  </a:lnTo>
                  <a:lnTo>
                    <a:pt x="376" y="139"/>
                  </a:lnTo>
                  <a:lnTo>
                    <a:pt x="394" y="200"/>
                  </a:lnTo>
                  <a:lnTo>
                    <a:pt x="468" y="227"/>
                  </a:lnTo>
                  <a:lnTo>
                    <a:pt x="432" y="285"/>
                  </a:lnTo>
                  <a:lnTo>
                    <a:pt x="529" y="339"/>
                  </a:lnTo>
                  <a:lnTo>
                    <a:pt x="716" y="374"/>
                  </a:lnTo>
                  <a:lnTo>
                    <a:pt x="721" y="320"/>
                  </a:lnTo>
                  <a:lnTo>
                    <a:pt x="745" y="314"/>
                  </a:lnTo>
                  <a:lnTo>
                    <a:pt x="749" y="340"/>
                  </a:lnTo>
                  <a:lnTo>
                    <a:pt x="764" y="365"/>
                  </a:lnTo>
                  <a:lnTo>
                    <a:pt x="859" y="354"/>
                  </a:lnTo>
                  <a:lnTo>
                    <a:pt x="853" y="321"/>
                  </a:lnTo>
                  <a:lnTo>
                    <a:pt x="1006" y="257"/>
                  </a:lnTo>
                  <a:lnTo>
                    <a:pt x="1018" y="294"/>
                  </a:lnTo>
                  <a:lnTo>
                    <a:pt x="1056" y="310"/>
                  </a:lnTo>
                  <a:lnTo>
                    <a:pt x="1041" y="348"/>
                  </a:lnTo>
                  <a:lnTo>
                    <a:pt x="977" y="372"/>
                  </a:lnTo>
                  <a:lnTo>
                    <a:pt x="884" y="545"/>
                  </a:lnTo>
                  <a:lnTo>
                    <a:pt x="865" y="476"/>
                  </a:lnTo>
                  <a:lnTo>
                    <a:pt x="848" y="502"/>
                  </a:lnTo>
                  <a:lnTo>
                    <a:pt x="826" y="468"/>
                  </a:lnTo>
                  <a:lnTo>
                    <a:pt x="867" y="425"/>
                  </a:lnTo>
                  <a:lnTo>
                    <a:pt x="786" y="419"/>
                  </a:lnTo>
                  <a:lnTo>
                    <a:pt x="734" y="371"/>
                  </a:lnTo>
                  <a:lnTo>
                    <a:pt x="718" y="397"/>
                  </a:lnTo>
                  <a:lnTo>
                    <a:pt x="738" y="419"/>
                  </a:lnTo>
                  <a:lnTo>
                    <a:pt x="712" y="433"/>
                  </a:lnTo>
                  <a:lnTo>
                    <a:pt x="735" y="456"/>
                  </a:lnTo>
                  <a:lnTo>
                    <a:pt x="749" y="555"/>
                  </a:lnTo>
                  <a:lnTo>
                    <a:pt x="718" y="539"/>
                  </a:lnTo>
                  <a:lnTo>
                    <a:pt x="658" y="617"/>
                  </a:lnTo>
                  <a:lnTo>
                    <a:pt x="440" y="775"/>
                  </a:lnTo>
                  <a:lnTo>
                    <a:pt x="423" y="971"/>
                  </a:lnTo>
                  <a:lnTo>
                    <a:pt x="333" y="1050"/>
                  </a:lnTo>
                  <a:lnTo>
                    <a:pt x="252" y="899"/>
                  </a:lnTo>
                  <a:lnTo>
                    <a:pt x="219" y="779"/>
                  </a:lnTo>
                  <a:lnTo>
                    <a:pt x="190" y="750"/>
                  </a:lnTo>
                  <a:lnTo>
                    <a:pt x="167" y="532"/>
                  </a:lnTo>
                  <a:lnTo>
                    <a:pt x="150" y="525"/>
                  </a:lnTo>
                  <a:lnTo>
                    <a:pt x="137" y="572"/>
                  </a:lnTo>
                  <a:lnTo>
                    <a:pt x="85" y="586"/>
                  </a:lnTo>
                  <a:lnTo>
                    <a:pt x="33" y="529"/>
                  </a:lnTo>
                  <a:lnTo>
                    <a:pt x="84" y="499"/>
                  </a:lnTo>
                  <a:lnTo>
                    <a:pt x="33" y="51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8" name="Freeform 578"/>
            <p:cNvSpPr>
              <a:spLocks/>
            </p:cNvSpPr>
            <p:nvPr/>
          </p:nvSpPr>
          <p:spPr bwMode="auto">
            <a:xfrm>
              <a:off x="6559550" y="3906839"/>
              <a:ext cx="258763" cy="271463"/>
            </a:xfrm>
            <a:custGeom>
              <a:avLst/>
              <a:gdLst>
                <a:gd name="T0" fmla="*/ 0 w 391"/>
                <a:gd name="T1" fmla="*/ 0 h 407"/>
                <a:gd name="T2" fmla="*/ 438110 w 391"/>
                <a:gd name="T3" fmla="*/ 0 h 407"/>
                <a:gd name="T4" fmla="*/ 1313669 w 391"/>
                <a:gd name="T5" fmla="*/ 889758 h 407"/>
                <a:gd name="T6" fmla="*/ 1313669 w 391"/>
                <a:gd name="T7" fmla="*/ 889758 h 407"/>
                <a:gd name="T8" fmla="*/ 1313669 w 391"/>
                <a:gd name="T9" fmla="*/ 1334638 h 407"/>
                <a:gd name="T10" fmla="*/ 1751779 w 391"/>
                <a:gd name="T11" fmla="*/ 1334638 h 407"/>
                <a:gd name="T12" fmla="*/ 1751779 w 391"/>
                <a:gd name="T13" fmla="*/ 1334638 h 407"/>
                <a:gd name="T14" fmla="*/ 2189889 w 391"/>
                <a:gd name="T15" fmla="*/ 1779517 h 407"/>
                <a:gd name="T16" fmla="*/ 2189889 w 391"/>
                <a:gd name="T17" fmla="*/ 2224396 h 407"/>
                <a:gd name="T18" fmla="*/ 1751779 w 391"/>
                <a:gd name="T19" fmla="*/ 2224396 h 407"/>
                <a:gd name="T20" fmla="*/ 1313669 w 391"/>
                <a:gd name="T21" fmla="*/ 2224396 h 407"/>
                <a:gd name="T22" fmla="*/ 876220 w 391"/>
                <a:gd name="T23" fmla="*/ 889758 h 407"/>
                <a:gd name="T24" fmla="*/ 0 w 391"/>
                <a:gd name="T25" fmla="*/ 0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1" h="407">
                  <a:moveTo>
                    <a:pt x="0" y="0"/>
                  </a:moveTo>
                  <a:lnTo>
                    <a:pt x="86" y="17"/>
                  </a:lnTo>
                  <a:lnTo>
                    <a:pt x="196" y="123"/>
                  </a:lnTo>
                  <a:lnTo>
                    <a:pt x="284" y="162"/>
                  </a:lnTo>
                  <a:lnTo>
                    <a:pt x="275" y="191"/>
                  </a:lnTo>
                  <a:lnTo>
                    <a:pt x="305" y="189"/>
                  </a:lnTo>
                  <a:lnTo>
                    <a:pt x="301" y="229"/>
                  </a:lnTo>
                  <a:lnTo>
                    <a:pt x="391" y="304"/>
                  </a:lnTo>
                  <a:lnTo>
                    <a:pt x="381" y="406"/>
                  </a:lnTo>
                  <a:lnTo>
                    <a:pt x="342" y="407"/>
                  </a:lnTo>
                  <a:lnTo>
                    <a:pt x="263" y="348"/>
                  </a:lnTo>
                  <a:lnTo>
                    <a:pt x="133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49" name="Freeform 579"/>
            <p:cNvSpPr>
              <a:spLocks/>
            </p:cNvSpPr>
            <p:nvPr/>
          </p:nvSpPr>
          <p:spPr bwMode="auto">
            <a:xfrm>
              <a:off x="6802438" y="4181476"/>
              <a:ext cx="219075" cy="68263"/>
            </a:xfrm>
            <a:custGeom>
              <a:avLst/>
              <a:gdLst>
                <a:gd name="T0" fmla="*/ 0 w 326"/>
                <a:gd name="T1" fmla="*/ 0 h 101"/>
                <a:gd name="T2" fmla="*/ 0 w 326"/>
                <a:gd name="T3" fmla="*/ 0 h 101"/>
                <a:gd name="T4" fmla="*/ 1354771 w 326"/>
                <a:gd name="T5" fmla="*/ 0 h 101"/>
                <a:gd name="T6" fmla="*/ 1806361 w 326"/>
                <a:gd name="T7" fmla="*/ 456889 h 101"/>
                <a:gd name="T8" fmla="*/ 1806361 w 326"/>
                <a:gd name="T9" fmla="*/ 456889 h 101"/>
                <a:gd name="T10" fmla="*/ 2257951 w 326"/>
                <a:gd name="T11" fmla="*/ 456889 h 101"/>
                <a:gd name="T12" fmla="*/ 451590 w 326"/>
                <a:gd name="T13" fmla="*/ 456889 h 101"/>
                <a:gd name="T14" fmla="*/ 0 w 326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6" h="101">
                  <a:moveTo>
                    <a:pt x="0" y="27"/>
                  </a:moveTo>
                  <a:lnTo>
                    <a:pt x="22" y="0"/>
                  </a:lnTo>
                  <a:lnTo>
                    <a:pt x="251" y="30"/>
                  </a:lnTo>
                  <a:lnTo>
                    <a:pt x="273" y="56"/>
                  </a:lnTo>
                  <a:lnTo>
                    <a:pt x="320" y="66"/>
                  </a:lnTo>
                  <a:lnTo>
                    <a:pt x="326" y="101"/>
                  </a:lnTo>
                  <a:lnTo>
                    <a:pt x="57" y="5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0" name="Freeform 580"/>
            <p:cNvSpPr>
              <a:spLocks/>
            </p:cNvSpPr>
            <p:nvPr/>
          </p:nvSpPr>
          <p:spPr bwMode="auto">
            <a:xfrm>
              <a:off x="6891338" y="3935414"/>
              <a:ext cx="233363" cy="203200"/>
            </a:xfrm>
            <a:custGeom>
              <a:avLst/>
              <a:gdLst>
                <a:gd name="T0" fmla="*/ 0 w 354"/>
                <a:gd name="T1" fmla="*/ 905653 h 302"/>
                <a:gd name="T2" fmla="*/ 0 w 354"/>
                <a:gd name="T3" fmla="*/ 452826 h 302"/>
                <a:gd name="T4" fmla="*/ 434424 w 354"/>
                <a:gd name="T5" fmla="*/ 905653 h 302"/>
                <a:gd name="T6" fmla="*/ 868849 w 354"/>
                <a:gd name="T7" fmla="*/ 452826 h 302"/>
                <a:gd name="T8" fmla="*/ 868849 w 354"/>
                <a:gd name="T9" fmla="*/ 452826 h 302"/>
                <a:gd name="T10" fmla="*/ 1303932 w 354"/>
                <a:gd name="T11" fmla="*/ 0 h 302"/>
                <a:gd name="T12" fmla="*/ 1738357 w 354"/>
                <a:gd name="T13" fmla="*/ 0 h 302"/>
                <a:gd name="T14" fmla="*/ 1738357 w 354"/>
                <a:gd name="T15" fmla="*/ 0 h 302"/>
                <a:gd name="T16" fmla="*/ 1738357 w 354"/>
                <a:gd name="T17" fmla="*/ 905653 h 302"/>
                <a:gd name="T18" fmla="*/ 1738357 w 354"/>
                <a:gd name="T19" fmla="*/ 452826 h 302"/>
                <a:gd name="T20" fmla="*/ 1303932 w 354"/>
                <a:gd name="T21" fmla="*/ 1358479 h 302"/>
                <a:gd name="T22" fmla="*/ 1303932 w 354"/>
                <a:gd name="T23" fmla="*/ 1810633 h 302"/>
                <a:gd name="T24" fmla="*/ 868849 w 354"/>
                <a:gd name="T25" fmla="*/ 1810633 h 302"/>
                <a:gd name="T26" fmla="*/ 868849 w 354"/>
                <a:gd name="T27" fmla="*/ 1358479 h 302"/>
                <a:gd name="T28" fmla="*/ 434424 w 354"/>
                <a:gd name="T29" fmla="*/ 1810633 h 302"/>
                <a:gd name="T30" fmla="*/ 434424 w 354"/>
                <a:gd name="T31" fmla="*/ 1358479 h 302"/>
                <a:gd name="T32" fmla="*/ 0 w 354"/>
                <a:gd name="T33" fmla="*/ 1358479 h 302"/>
                <a:gd name="T34" fmla="*/ 0 w 354"/>
                <a:gd name="T35" fmla="*/ 905653 h 3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4" h="302">
                  <a:moveTo>
                    <a:pt x="0" y="137"/>
                  </a:moveTo>
                  <a:lnTo>
                    <a:pt x="24" y="97"/>
                  </a:lnTo>
                  <a:lnTo>
                    <a:pt x="53" y="122"/>
                  </a:lnTo>
                  <a:lnTo>
                    <a:pt x="162" y="113"/>
                  </a:lnTo>
                  <a:lnTo>
                    <a:pt x="197" y="99"/>
                  </a:lnTo>
                  <a:lnTo>
                    <a:pt x="244" y="0"/>
                  </a:lnTo>
                  <a:lnTo>
                    <a:pt x="307" y="5"/>
                  </a:lnTo>
                  <a:lnTo>
                    <a:pt x="294" y="30"/>
                  </a:lnTo>
                  <a:lnTo>
                    <a:pt x="354" y="122"/>
                  </a:lnTo>
                  <a:lnTo>
                    <a:pt x="321" y="114"/>
                  </a:lnTo>
                  <a:lnTo>
                    <a:pt x="260" y="218"/>
                  </a:lnTo>
                  <a:lnTo>
                    <a:pt x="250" y="283"/>
                  </a:lnTo>
                  <a:lnTo>
                    <a:pt x="212" y="302"/>
                  </a:lnTo>
                  <a:lnTo>
                    <a:pt x="144" y="264"/>
                  </a:lnTo>
                  <a:lnTo>
                    <a:pt x="104" y="282"/>
                  </a:lnTo>
                  <a:lnTo>
                    <a:pt x="98" y="250"/>
                  </a:lnTo>
                  <a:lnTo>
                    <a:pt x="44" y="25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1" name="Freeform 581"/>
            <p:cNvSpPr>
              <a:spLocks/>
            </p:cNvSpPr>
            <p:nvPr/>
          </p:nvSpPr>
          <p:spPr bwMode="auto">
            <a:xfrm>
              <a:off x="7075488" y="4240214"/>
              <a:ext cx="58738" cy="15875"/>
            </a:xfrm>
            <a:custGeom>
              <a:avLst/>
              <a:gdLst>
                <a:gd name="T0" fmla="*/ 0 w 89"/>
                <a:gd name="T1" fmla="*/ 0 h 21"/>
                <a:gd name="T2" fmla="*/ 0 w 89"/>
                <a:gd name="T3" fmla="*/ 0 h 21"/>
                <a:gd name="T4" fmla="*/ 435585 w 89"/>
                <a:gd name="T5" fmla="*/ 0 h 21"/>
                <a:gd name="T6" fmla="*/ 0 w 89"/>
                <a:gd name="T7" fmla="*/ 0 h 21"/>
                <a:gd name="T8" fmla="*/ 0 w 8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21">
                  <a:moveTo>
                    <a:pt x="0" y="5"/>
                  </a:moveTo>
                  <a:lnTo>
                    <a:pt x="11" y="21"/>
                  </a:lnTo>
                  <a:lnTo>
                    <a:pt x="89" y="7"/>
                  </a:lnTo>
                  <a:lnTo>
                    <a:pt x="2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2" name="Freeform 582"/>
            <p:cNvSpPr>
              <a:spLocks/>
            </p:cNvSpPr>
            <p:nvPr/>
          </p:nvSpPr>
          <p:spPr bwMode="auto">
            <a:xfrm>
              <a:off x="7124700" y="3997326"/>
              <a:ext cx="150813" cy="176213"/>
            </a:xfrm>
            <a:custGeom>
              <a:avLst/>
              <a:gdLst>
                <a:gd name="T0" fmla="*/ 0 w 222"/>
                <a:gd name="T1" fmla="*/ 897815 h 263"/>
                <a:gd name="T2" fmla="*/ 0 w 222"/>
                <a:gd name="T3" fmla="*/ 1346723 h 263"/>
                <a:gd name="T4" fmla="*/ 0 w 222"/>
                <a:gd name="T5" fmla="*/ 1346723 h 263"/>
                <a:gd name="T6" fmla="*/ 461270 w 222"/>
                <a:gd name="T7" fmla="*/ 1346723 h 263"/>
                <a:gd name="T8" fmla="*/ 461270 w 222"/>
                <a:gd name="T9" fmla="*/ 897815 h 263"/>
                <a:gd name="T10" fmla="*/ 461270 w 222"/>
                <a:gd name="T11" fmla="*/ 897815 h 263"/>
                <a:gd name="T12" fmla="*/ 461270 w 222"/>
                <a:gd name="T13" fmla="*/ 1346723 h 263"/>
                <a:gd name="T14" fmla="*/ 461270 w 222"/>
                <a:gd name="T15" fmla="*/ 1346723 h 263"/>
                <a:gd name="T16" fmla="*/ 923220 w 222"/>
                <a:gd name="T17" fmla="*/ 1346723 h 263"/>
                <a:gd name="T18" fmla="*/ 461270 w 222"/>
                <a:gd name="T19" fmla="*/ 897815 h 263"/>
                <a:gd name="T20" fmla="*/ 1384491 w 222"/>
                <a:gd name="T21" fmla="*/ 448908 h 263"/>
                <a:gd name="T22" fmla="*/ 461270 w 222"/>
                <a:gd name="T23" fmla="*/ 448908 h 263"/>
                <a:gd name="T24" fmla="*/ 461270 w 222"/>
                <a:gd name="T25" fmla="*/ 448908 h 263"/>
                <a:gd name="T26" fmla="*/ 1384491 w 222"/>
                <a:gd name="T27" fmla="*/ 0 h 263"/>
                <a:gd name="T28" fmla="*/ 1384491 w 222"/>
                <a:gd name="T29" fmla="*/ 0 h 263"/>
                <a:gd name="T30" fmla="*/ 1384491 w 222"/>
                <a:gd name="T31" fmla="*/ 0 h 263"/>
                <a:gd name="T32" fmla="*/ 461270 w 222"/>
                <a:gd name="T33" fmla="*/ 0 h 263"/>
                <a:gd name="T34" fmla="*/ 0 w 222"/>
                <a:gd name="T35" fmla="*/ 0 h 263"/>
                <a:gd name="T36" fmla="*/ 0 w 222"/>
                <a:gd name="T37" fmla="*/ 897815 h 2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2" h="263">
                  <a:moveTo>
                    <a:pt x="0" y="157"/>
                  </a:moveTo>
                  <a:lnTo>
                    <a:pt x="28" y="205"/>
                  </a:lnTo>
                  <a:lnTo>
                    <a:pt x="20" y="252"/>
                  </a:lnTo>
                  <a:lnTo>
                    <a:pt x="55" y="263"/>
                  </a:lnTo>
                  <a:lnTo>
                    <a:pt x="52" y="165"/>
                  </a:lnTo>
                  <a:lnTo>
                    <a:pt x="75" y="157"/>
                  </a:lnTo>
                  <a:lnTo>
                    <a:pt x="79" y="193"/>
                  </a:lnTo>
                  <a:lnTo>
                    <a:pt x="100" y="237"/>
                  </a:lnTo>
                  <a:lnTo>
                    <a:pt x="139" y="217"/>
                  </a:lnTo>
                  <a:lnTo>
                    <a:pt x="91" y="127"/>
                  </a:lnTo>
                  <a:lnTo>
                    <a:pt x="165" y="87"/>
                  </a:lnTo>
                  <a:lnTo>
                    <a:pt x="66" y="112"/>
                  </a:lnTo>
                  <a:lnTo>
                    <a:pt x="50" y="54"/>
                  </a:lnTo>
                  <a:lnTo>
                    <a:pt x="195" y="48"/>
                  </a:lnTo>
                  <a:lnTo>
                    <a:pt x="222" y="0"/>
                  </a:lnTo>
                  <a:lnTo>
                    <a:pt x="179" y="31"/>
                  </a:lnTo>
                  <a:lnTo>
                    <a:pt x="75" y="14"/>
                  </a:lnTo>
                  <a:lnTo>
                    <a:pt x="40" y="36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3" name="Freeform 583"/>
            <p:cNvSpPr>
              <a:spLocks/>
            </p:cNvSpPr>
            <p:nvPr/>
          </p:nvSpPr>
          <p:spPr bwMode="auto">
            <a:xfrm>
              <a:off x="7242175" y="4240214"/>
              <a:ext cx="82550" cy="47625"/>
            </a:xfrm>
            <a:custGeom>
              <a:avLst/>
              <a:gdLst>
                <a:gd name="T0" fmla="*/ 0 w 124"/>
                <a:gd name="T1" fmla="*/ 0 h 69"/>
                <a:gd name="T2" fmla="*/ 0 w 124"/>
                <a:gd name="T3" fmla="*/ 476250 h 69"/>
                <a:gd name="T4" fmla="*/ 886081 w 124"/>
                <a:gd name="T5" fmla="*/ 0 h 69"/>
                <a:gd name="T6" fmla="*/ 0 w 124"/>
                <a:gd name="T7" fmla="*/ 0 h 69"/>
                <a:gd name="T8" fmla="*/ 0 w 124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69">
                  <a:moveTo>
                    <a:pt x="0" y="40"/>
                  </a:moveTo>
                  <a:lnTo>
                    <a:pt x="6" y="69"/>
                  </a:lnTo>
                  <a:lnTo>
                    <a:pt x="124" y="0"/>
                  </a:lnTo>
                  <a:lnTo>
                    <a:pt x="36" y="2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4" name="Freeform 584"/>
            <p:cNvSpPr>
              <a:spLocks/>
            </p:cNvSpPr>
            <p:nvPr/>
          </p:nvSpPr>
          <p:spPr bwMode="auto">
            <a:xfrm>
              <a:off x="7331075" y="3989389"/>
              <a:ext cx="28575" cy="69850"/>
            </a:xfrm>
            <a:custGeom>
              <a:avLst/>
              <a:gdLst>
                <a:gd name="T0" fmla="*/ 0 w 44"/>
                <a:gd name="T1" fmla="*/ 0 h 107"/>
                <a:gd name="T2" fmla="*/ 0 w 44"/>
                <a:gd name="T3" fmla="*/ 426281 h 107"/>
                <a:gd name="T4" fmla="*/ 0 w 44"/>
                <a:gd name="T5" fmla="*/ 426281 h 107"/>
                <a:gd name="T6" fmla="*/ 0 w 44"/>
                <a:gd name="T7" fmla="*/ 426281 h 107"/>
                <a:gd name="T8" fmla="*/ 0 w 44"/>
                <a:gd name="T9" fmla="*/ 426281 h 107"/>
                <a:gd name="T10" fmla="*/ 0 w 44"/>
                <a:gd name="T11" fmla="*/ 0 h 107"/>
                <a:gd name="T12" fmla="*/ 0 w 44"/>
                <a:gd name="T13" fmla="*/ 0 h 107"/>
                <a:gd name="T14" fmla="*/ 0 w 44"/>
                <a:gd name="T15" fmla="*/ 0 h 107"/>
                <a:gd name="T16" fmla="*/ 0 w 44"/>
                <a:gd name="T17" fmla="*/ 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107">
                  <a:moveTo>
                    <a:pt x="0" y="37"/>
                  </a:moveTo>
                  <a:lnTo>
                    <a:pt x="10" y="86"/>
                  </a:lnTo>
                  <a:lnTo>
                    <a:pt x="34" y="107"/>
                  </a:lnTo>
                  <a:lnTo>
                    <a:pt x="18" y="62"/>
                  </a:lnTo>
                  <a:lnTo>
                    <a:pt x="44" y="56"/>
                  </a:lnTo>
                  <a:lnTo>
                    <a:pt x="40" y="22"/>
                  </a:lnTo>
                  <a:lnTo>
                    <a:pt x="10" y="45"/>
                  </a:lnTo>
                  <a:lnTo>
                    <a:pt x="2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5" name="Freeform 585"/>
            <p:cNvSpPr>
              <a:spLocks/>
            </p:cNvSpPr>
            <p:nvPr/>
          </p:nvSpPr>
          <p:spPr bwMode="auto">
            <a:xfrm>
              <a:off x="7342188" y="4103689"/>
              <a:ext cx="68263" cy="23813"/>
            </a:xfrm>
            <a:custGeom>
              <a:avLst/>
              <a:gdLst>
                <a:gd name="T0" fmla="*/ 0 w 104"/>
                <a:gd name="T1" fmla="*/ 0 h 34"/>
                <a:gd name="T2" fmla="*/ 430582 w 104"/>
                <a:gd name="T3" fmla="*/ 0 h 34"/>
                <a:gd name="T4" fmla="*/ 430582 w 104"/>
                <a:gd name="T5" fmla="*/ 0 h 34"/>
                <a:gd name="T6" fmla="*/ 0 w 104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4" h="34">
                  <a:moveTo>
                    <a:pt x="0" y="14"/>
                  </a:moveTo>
                  <a:lnTo>
                    <a:pt x="58" y="0"/>
                  </a:lnTo>
                  <a:lnTo>
                    <a:pt x="104" y="3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6" name="Freeform 586"/>
            <p:cNvSpPr>
              <a:spLocks/>
            </p:cNvSpPr>
            <p:nvPr/>
          </p:nvSpPr>
          <p:spPr bwMode="auto">
            <a:xfrm>
              <a:off x="7413625" y="4048126"/>
              <a:ext cx="250825" cy="207963"/>
            </a:xfrm>
            <a:custGeom>
              <a:avLst/>
              <a:gdLst>
                <a:gd name="T0" fmla="*/ 0 w 376"/>
                <a:gd name="T1" fmla="*/ 0 h 310"/>
                <a:gd name="T2" fmla="*/ 444948 w 376"/>
                <a:gd name="T3" fmla="*/ 450139 h 310"/>
                <a:gd name="T4" fmla="*/ 444948 w 376"/>
                <a:gd name="T5" fmla="*/ 450139 h 310"/>
                <a:gd name="T6" fmla="*/ 0 w 376"/>
                <a:gd name="T7" fmla="*/ 450139 h 310"/>
                <a:gd name="T8" fmla="*/ 444948 w 376"/>
                <a:gd name="T9" fmla="*/ 900279 h 310"/>
                <a:gd name="T10" fmla="*/ 444948 w 376"/>
                <a:gd name="T11" fmla="*/ 450139 h 310"/>
                <a:gd name="T12" fmla="*/ 889895 w 376"/>
                <a:gd name="T13" fmla="*/ 900279 h 310"/>
                <a:gd name="T14" fmla="*/ 1334843 w 376"/>
                <a:gd name="T15" fmla="*/ 1350418 h 310"/>
                <a:gd name="T16" fmla="*/ 1779790 w 376"/>
                <a:gd name="T17" fmla="*/ 1350418 h 310"/>
                <a:gd name="T18" fmla="*/ 1334843 w 376"/>
                <a:gd name="T19" fmla="*/ 1350418 h 310"/>
                <a:gd name="T20" fmla="*/ 1334843 w 376"/>
                <a:gd name="T21" fmla="*/ 1799886 h 310"/>
                <a:gd name="T22" fmla="*/ 1779790 w 376"/>
                <a:gd name="T23" fmla="*/ 1799886 h 310"/>
                <a:gd name="T24" fmla="*/ 2224738 w 376"/>
                <a:gd name="T25" fmla="*/ 1799886 h 310"/>
                <a:gd name="T26" fmla="*/ 2224738 w 376"/>
                <a:gd name="T27" fmla="*/ 450139 h 310"/>
                <a:gd name="T28" fmla="*/ 1334843 w 376"/>
                <a:gd name="T29" fmla="*/ 0 h 310"/>
                <a:gd name="T30" fmla="*/ 889895 w 376"/>
                <a:gd name="T31" fmla="*/ 450139 h 310"/>
                <a:gd name="T32" fmla="*/ 889895 w 376"/>
                <a:gd name="T33" fmla="*/ 450139 h 310"/>
                <a:gd name="T34" fmla="*/ 444948 w 376"/>
                <a:gd name="T35" fmla="*/ 0 h 310"/>
                <a:gd name="T36" fmla="*/ 444948 w 376"/>
                <a:gd name="T37" fmla="*/ 0 h 310"/>
                <a:gd name="T38" fmla="*/ 0 w 376"/>
                <a:gd name="T39" fmla="*/ 0 h 3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6" h="310">
                  <a:moveTo>
                    <a:pt x="0" y="39"/>
                  </a:moveTo>
                  <a:lnTo>
                    <a:pt x="54" y="69"/>
                  </a:lnTo>
                  <a:lnTo>
                    <a:pt x="108" y="62"/>
                  </a:lnTo>
                  <a:lnTo>
                    <a:pt x="40" y="83"/>
                  </a:lnTo>
                  <a:lnTo>
                    <a:pt x="73" y="134"/>
                  </a:lnTo>
                  <a:lnTo>
                    <a:pt x="106" y="91"/>
                  </a:lnTo>
                  <a:lnTo>
                    <a:pt x="128" y="134"/>
                  </a:lnTo>
                  <a:lnTo>
                    <a:pt x="263" y="181"/>
                  </a:lnTo>
                  <a:lnTo>
                    <a:pt x="296" y="256"/>
                  </a:lnTo>
                  <a:lnTo>
                    <a:pt x="270" y="254"/>
                  </a:lnTo>
                  <a:lnTo>
                    <a:pt x="250" y="289"/>
                  </a:lnTo>
                  <a:lnTo>
                    <a:pt x="331" y="273"/>
                  </a:lnTo>
                  <a:lnTo>
                    <a:pt x="376" y="310"/>
                  </a:lnTo>
                  <a:lnTo>
                    <a:pt x="370" y="78"/>
                  </a:lnTo>
                  <a:lnTo>
                    <a:pt x="254" y="39"/>
                  </a:lnTo>
                  <a:lnTo>
                    <a:pt x="159" y="107"/>
                  </a:lnTo>
                  <a:lnTo>
                    <a:pt x="122" y="71"/>
                  </a:lnTo>
                  <a:lnTo>
                    <a:pt x="111" y="16"/>
                  </a:lnTo>
                  <a:lnTo>
                    <a:pt x="5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7" name="Freeform 587"/>
            <p:cNvSpPr>
              <a:spLocks/>
            </p:cNvSpPr>
            <p:nvPr/>
          </p:nvSpPr>
          <p:spPr bwMode="auto">
            <a:xfrm>
              <a:off x="7421563" y="4208464"/>
              <a:ext cx="11113" cy="17463"/>
            </a:xfrm>
            <a:custGeom>
              <a:avLst/>
              <a:gdLst>
                <a:gd name="T0" fmla="*/ 0 w 16"/>
                <a:gd name="T1" fmla="*/ 0 h 26"/>
                <a:gd name="T2" fmla="*/ 0 w 16"/>
                <a:gd name="T3" fmla="*/ 0 h 26"/>
                <a:gd name="T4" fmla="*/ 0 w 16"/>
                <a:gd name="T5" fmla="*/ 0 h 26"/>
                <a:gd name="T6" fmla="*/ 0 w 16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10" y="0"/>
                  </a:lnTo>
                  <a:lnTo>
                    <a:pt x="16" y="1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8" name="Freeform 588"/>
            <p:cNvSpPr>
              <a:spLocks/>
            </p:cNvSpPr>
            <p:nvPr/>
          </p:nvSpPr>
          <p:spPr bwMode="auto">
            <a:xfrm>
              <a:off x="5334000" y="3036889"/>
              <a:ext cx="458788" cy="392113"/>
            </a:xfrm>
            <a:custGeom>
              <a:avLst/>
              <a:gdLst>
                <a:gd name="T0" fmla="*/ 0 w 688"/>
                <a:gd name="T1" fmla="*/ 0 h 588"/>
                <a:gd name="T2" fmla="*/ 0 w 688"/>
                <a:gd name="T3" fmla="*/ 0 h 588"/>
                <a:gd name="T4" fmla="*/ 444784 w 688"/>
                <a:gd name="T5" fmla="*/ 0 h 588"/>
                <a:gd name="T6" fmla="*/ 889569 w 688"/>
                <a:gd name="T7" fmla="*/ 0 h 588"/>
                <a:gd name="T8" fmla="*/ 889569 w 688"/>
                <a:gd name="T9" fmla="*/ 0 h 588"/>
                <a:gd name="T10" fmla="*/ 889569 w 688"/>
                <a:gd name="T11" fmla="*/ 444795 h 588"/>
                <a:gd name="T12" fmla="*/ 889569 w 688"/>
                <a:gd name="T13" fmla="*/ 444795 h 588"/>
                <a:gd name="T14" fmla="*/ 1334353 w 688"/>
                <a:gd name="T15" fmla="*/ 889590 h 588"/>
                <a:gd name="T16" fmla="*/ 2223255 w 688"/>
                <a:gd name="T17" fmla="*/ 889590 h 588"/>
                <a:gd name="T18" fmla="*/ 2223255 w 688"/>
                <a:gd name="T19" fmla="*/ 444795 h 588"/>
                <a:gd name="T20" fmla="*/ 2668039 w 688"/>
                <a:gd name="T21" fmla="*/ 444795 h 588"/>
                <a:gd name="T22" fmla="*/ 3557608 w 688"/>
                <a:gd name="T23" fmla="*/ 889590 h 588"/>
                <a:gd name="T24" fmla="*/ 3557608 w 688"/>
                <a:gd name="T25" fmla="*/ 889590 h 588"/>
                <a:gd name="T26" fmla="*/ 3557608 w 688"/>
                <a:gd name="T27" fmla="*/ 1334385 h 588"/>
                <a:gd name="T28" fmla="*/ 3557608 w 688"/>
                <a:gd name="T29" fmla="*/ 1778513 h 588"/>
                <a:gd name="T30" fmla="*/ 3557608 w 688"/>
                <a:gd name="T31" fmla="*/ 2223307 h 588"/>
                <a:gd name="T32" fmla="*/ 3557608 w 688"/>
                <a:gd name="T33" fmla="*/ 2223307 h 588"/>
                <a:gd name="T34" fmla="*/ 4002392 w 688"/>
                <a:gd name="T35" fmla="*/ 3112897 h 588"/>
                <a:gd name="T36" fmla="*/ 3557608 w 688"/>
                <a:gd name="T37" fmla="*/ 3557692 h 588"/>
                <a:gd name="T38" fmla="*/ 2668039 w 688"/>
                <a:gd name="T39" fmla="*/ 3557692 h 588"/>
                <a:gd name="T40" fmla="*/ 2668039 w 688"/>
                <a:gd name="T41" fmla="*/ 3112897 h 588"/>
                <a:gd name="T42" fmla="*/ 2223255 w 688"/>
                <a:gd name="T43" fmla="*/ 3112897 h 588"/>
                <a:gd name="T44" fmla="*/ 1334353 w 688"/>
                <a:gd name="T45" fmla="*/ 2668102 h 588"/>
                <a:gd name="T46" fmla="*/ 1334353 w 688"/>
                <a:gd name="T47" fmla="*/ 2223307 h 588"/>
                <a:gd name="T48" fmla="*/ 889569 w 688"/>
                <a:gd name="T49" fmla="*/ 2223307 h 588"/>
                <a:gd name="T50" fmla="*/ 889569 w 688"/>
                <a:gd name="T51" fmla="*/ 2223307 h 588"/>
                <a:gd name="T52" fmla="*/ 444784 w 688"/>
                <a:gd name="T53" fmla="*/ 1778513 h 588"/>
                <a:gd name="T54" fmla="*/ 0 w 688"/>
                <a:gd name="T55" fmla="*/ 1334385 h 588"/>
                <a:gd name="T56" fmla="*/ 444784 w 688"/>
                <a:gd name="T57" fmla="*/ 889590 h 588"/>
                <a:gd name="T58" fmla="*/ 0 w 688"/>
                <a:gd name="T59" fmla="*/ 889590 h 588"/>
                <a:gd name="T60" fmla="*/ 0 w 688"/>
                <a:gd name="T61" fmla="*/ 444795 h 588"/>
                <a:gd name="T62" fmla="*/ 0 w 688"/>
                <a:gd name="T63" fmla="*/ 0 h 5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8" h="588">
                  <a:moveTo>
                    <a:pt x="0" y="20"/>
                  </a:moveTo>
                  <a:lnTo>
                    <a:pt x="18" y="0"/>
                  </a:lnTo>
                  <a:lnTo>
                    <a:pt x="71" y="45"/>
                  </a:lnTo>
                  <a:lnTo>
                    <a:pt x="136" y="9"/>
                  </a:lnTo>
                  <a:lnTo>
                    <a:pt x="142" y="43"/>
                  </a:lnTo>
                  <a:lnTo>
                    <a:pt x="171" y="55"/>
                  </a:lnTo>
                  <a:lnTo>
                    <a:pt x="179" y="93"/>
                  </a:lnTo>
                  <a:lnTo>
                    <a:pt x="273" y="135"/>
                  </a:lnTo>
                  <a:lnTo>
                    <a:pt x="361" y="124"/>
                  </a:lnTo>
                  <a:lnTo>
                    <a:pt x="354" y="101"/>
                  </a:lnTo>
                  <a:lnTo>
                    <a:pt x="466" y="62"/>
                  </a:lnTo>
                  <a:lnTo>
                    <a:pt x="613" y="128"/>
                  </a:lnTo>
                  <a:lnTo>
                    <a:pt x="616" y="166"/>
                  </a:lnTo>
                  <a:lnTo>
                    <a:pt x="592" y="234"/>
                  </a:lnTo>
                  <a:lnTo>
                    <a:pt x="596" y="329"/>
                  </a:lnTo>
                  <a:lnTo>
                    <a:pt x="633" y="357"/>
                  </a:lnTo>
                  <a:lnTo>
                    <a:pt x="603" y="405"/>
                  </a:lnTo>
                  <a:lnTo>
                    <a:pt x="688" y="512"/>
                  </a:lnTo>
                  <a:lnTo>
                    <a:pt x="632" y="588"/>
                  </a:lnTo>
                  <a:lnTo>
                    <a:pt x="477" y="562"/>
                  </a:lnTo>
                  <a:lnTo>
                    <a:pt x="443" y="514"/>
                  </a:lnTo>
                  <a:lnTo>
                    <a:pt x="338" y="530"/>
                  </a:lnTo>
                  <a:lnTo>
                    <a:pt x="262" y="484"/>
                  </a:lnTo>
                  <a:lnTo>
                    <a:pt x="210" y="393"/>
                  </a:lnTo>
                  <a:lnTo>
                    <a:pt x="170" y="379"/>
                  </a:lnTo>
                  <a:lnTo>
                    <a:pt x="159" y="398"/>
                  </a:lnTo>
                  <a:lnTo>
                    <a:pt x="112" y="306"/>
                  </a:lnTo>
                  <a:lnTo>
                    <a:pt x="46" y="252"/>
                  </a:lnTo>
                  <a:lnTo>
                    <a:pt x="77" y="166"/>
                  </a:lnTo>
                  <a:lnTo>
                    <a:pt x="48" y="155"/>
                  </a:lnTo>
                  <a:lnTo>
                    <a:pt x="24" y="10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59" name="Freeform 589"/>
            <p:cNvSpPr>
              <a:spLocks/>
            </p:cNvSpPr>
            <p:nvPr/>
          </p:nvSpPr>
          <p:spPr bwMode="auto">
            <a:xfrm>
              <a:off x="5202238" y="3109914"/>
              <a:ext cx="238125" cy="217488"/>
            </a:xfrm>
            <a:custGeom>
              <a:avLst/>
              <a:gdLst>
                <a:gd name="T0" fmla="*/ 0 w 356"/>
                <a:gd name="T1" fmla="*/ 889966 h 326"/>
                <a:gd name="T2" fmla="*/ 0 w 356"/>
                <a:gd name="T3" fmla="*/ 1334949 h 326"/>
                <a:gd name="T4" fmla="*/ 894975 w 356"/>
                <a:gd name="T5" fmla="*/ 1780600 h 326"/>
                <a:gd name="T6" fmla="*/ 894975 w 356"/>
                <a:gd name="T7" fmla="*/ 1780600 h 326"/>
                <a:gd name="T8" fmla="*/ 1342463 w 356"/>
                <a:gd name="T9" fmla="*/ 1780600 h 326"/>
                <a:gd name="T10" fmla="*/ 1789951 w 356"/>
                <a:gd name="T11" fmla="*/ 1780600 h 326"/>
                <a:gd name="T12" fmla="*/ 2236770 w 356"/>
                <a:gd name="T13" fmla="*/ 1780600 h 326"/>
                <a:gd name="T14" fmla="*/ 2236770 w 356"/>
                <a:gd name="T15" fmla="*/ 1780600 h 326"/>
                <a:gd name="T16" fmla="*/ 1789951 w 356"/>
                <a:gd name="T17" fmla="*/ 1334949 h 326"/>
                <a:gd name="T18" fmla="*/ 1342463 w 356"/>
                <a:gd name="T19" fmla="*/ 889966 h 326"/>
                <a:gd name="T20" fmla="*/ 1342463 w 356"/>
                <a:gd name="T21" fmla="*/ 444983 h 326"/>
                <a:gd name="T22" fmla="*/ 1342463 w 356"/>
                <a:gd name="T23" fmla="*/ 0 h 326"/>
                <a:gd name="T24" fmla="*/ 1342463 w 356"/>
                <a:gd name="T25" fmla="*/ 0 h 326"/>
                <a:gd name="T26" fmla="*/ 894975 w 356"/>
                <a:gd name="T27" fmla="*/ 0 h 326"/>
                <a:gd name="T28" fmla="*/ 447488 w 356"/>
                <a:gd name="T29" fmla="*/ 0 h 326"/>
                <a:gd name="T30" fmla="*/ 447488 w 356"/>
                <a:gd name="T31" fmla="*/ 444983 h 326"/>
                <a:gd name="T32" fmla="*/ 0 w 356"/>
                <a:gd name="T33" fmla="*/ 889966 h 3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6" h="326">
                  <a:moveTo>
                    <a:pt x="0" y="158"/>
                  </a:moveTo>
                  <a:lnTo>
                    <a:pt x="18" y="204"/>
                  </a:lnTo>
                  <a:lnTo>
                    <a:pt x="179" y="277"/>
                  </a:lnTo>
                  <a:lnTo>
                    <a:pt x="181" y="303"/>
                  </a:lnTo>
                  <a:lnTo>
                    <a:pt x="218" y="322"/>
                  </a:lnTo>
                  <a:lnTo>
                    <a:pt x="284" y="326"/>
                  </a:lnTo>
                  <a:lnTo>
                    <a:pt x="337" y="293"/>
                  </a:lnTo>
                  <a:lnTo>
                    <a:pt x="356" y="289"/>
                  </a:lnTo>
                  <a:lnTo>
                    <a:pt x="309" y="197"/>
                  </a:lnTo>
                  <a:lnTo>
                    <a:pt x="243" y="143"/>
                  </a:lnTo>
                  <a:lnTo>
                    <a:pt x="274" y="57"/>
                  </a:lnTo>
                  <a:lnTo>
                    <a:pt x="245" y="46"/>
                  </a:lnTo>
                  <a:lnTo>
                    <a:pt x="221" y="0"/>
                  </a:lnTo>
                  <a:lnTo>
                    <a:pt x="140" y="4"/>
                  </a:lnTo>
                  <a:lnTo>
                    <a:pt x="100" y="33"/>
                  </a:lnTo>
                  <a:lnTo>
                    <a:pt x="87" y="111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0" name="Freeform 590"/>
            <p:cNvSpPr>
              <a:spLocks/>
            </p:cNvSpPr>
            <p:nvPr/>
          </p:nvSpPr>
          <p:spPr bwMode="auto">
            <a:xfrm>
              <a:off x="4437063" y="2828926"/>
              <a:ext cx="280988" cy="261938"/>
            </a:xfrm>
            <a:custGeom>
              <a:avLst/>
              <a:gdLst>
                <a:gd name="T0" fmla="*/ 0 w 422"/>
                <a:gd name="T1" fmla="*/ 439658 h 395"/>
                <a:gd name="T2" fmla="*/ 0 w 422"/>
                <a:gd name="T3" fmla="*/ 439658 h 395"/>
                <a:gd name="T4" fmla="*/ 443455 w 422"/>
                <a:gd name="T5" fmla="*/ 0 h 395"/>
                <a:gd name="T6" fmla="*/ 443455 w 422"/>
                <a:gd name="T7" fmla="*/ 439658 h 395"/>
                <a:gd name="T8" fmla="*/ 886910 w 422"/>
                <a:gd name="T9" fmla="*/ 0 h 395"/>
                <a:gd name="T10" fmla="*/ 1330365 w 422"/>
                <a:gd name="T11" fmla="*/ 0 h 395"/>
                <a:gd name="T12" fmla="*/ 1330365 w 422"/>
                <a:gd name="T13" fmla="*/ 0 h 395"/>
                <a:gd name="T14" fmla="*/ 1330365 w 422"/>
                <a:gd name="T15" fmla="*/ 439658 h 395"/>
                <a:gd name="T16" fmla="*/ 1330365 w 422"/>
                <a:gd name="T17" fmla="*/ 439658 h 395"/>
                <a:gd name="T18" fmla="*/ 1330365 w 422"/>
                <a:gd name="T19" fmla="*/ 879316 h 395"/>
                <a:gd name="T20" fmla="*/ 1773154 w 422"/>
                <a:gd name="T21" fmla="*/ 1318974 h 395"/>
                <a:gd name="T22" fmla="*/ 1773154 w 422"/>
                <a:gd name="T23" fmla="*/ 1318974 h 395"/>
                <a:gd name="T24" fmla="*/ 1773154 w 422"/>
                <a:gd name="T25" fmla="*/ 1318974 h 395"/>
                <a:gd name="T26" fmla="*/ 2216609 w 422"/>
                <a:gd name="T27" fmla="*/ 1759295 h 395"/>
                <a:gd name="T28" fmla="*/ 2216609 w 422"/>
                <a:gd name="T29" fmla="*/ 1759295 h 395"/>
                <a:gd name="T30" fmla="*/ 2216609 w 422"/>
                <a:gd name="T31" fmla="*/ 1759295 h 395"/>
                <a:gd name="T32" fmla="*/ 1773154 w 422"/>
                <a:gd name="T33" fmla="*/ 2198953 h 395"/>
                <a:gd name="T34" fmla="*/ 1773154 w 422"/>
                <a:gd name="T35" fmla="*/ 1759295 h 395"/>
                <a:gd name="T36" fmla="*/ 886910 w 422"/>
                <a:gd name="T37" fmla="*/ 1318974 h 395"/>
                <a:gd name="T38" fmla="*/ 886910 w 422"/>
                <a:gd name="T39" fmla="*/ 879316 h 395"/>
                <a:gd name="T40" fmla="*/ 443455 w 422"/>
                <a:gd name="T41" fmla="*/ 879316 h 395"/>
                <a:gd name="T42" fmla="*/ 0 w 422"/>
                <a:gd name="T43" fmla="*/ 879316 h 395"/>
                <a:gd name="T44" fmla="*/ 0 w 422"/>
                <a:gd name="T45" fmla="*/ 439658 h 3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22" h="395">
                  <a:moveTo>
                    <a:pt x="0" y="99"/>
                  </a:moveTo>
                  <a:lnTo>
                    <a:pt x="11" y="53"/>
                  </a:lnTo>
                  <a:lnTo>
                    <a:pt x="62" y="32"/>
                  </a:lnTo>
                  <a:lnTo>
                    <a:pt x="83" y="52"/>
                  </a:lnTo>
                  <a:lnTo>
                    <a:pt x="134" y="11"/>
                  </a:lnTo>
                  <a:lnTo>
                    <a:pt x="190" y="0"/>
                  </a:lnTo>
                  <a:lnTo>
                    <a:pt x="250" y="29"/>
                  </a:lnTo>
                  <a:lnTo>
                    <a:pt x="250" y="71"/>
                  </a:lnTo>
                  <a:lnTo>
                    <a:pt x="202" y="79"/>
                  </a:lnTo>
                  <a:lnTo>
                    <a:pt x="207" y="132"/>
                  </a:lnTo>
                  <a:lnTo>
                    <a:pt x="287" y="221"/>
                  </a:lnTo>
                  <a:lnTo>
                    <a:pt x="336" y="227"/>
                  </a:lnTo>
                  <a:lnTo>
                    <a:pt x="333" y="247"/>
                  </a:lnTo>
                  <a:lnTo>
                    <a:pt x="422" y="303"/>
                  </a:lnTo>
                  <a:lnTo>
                    <a:pt x="360" y="295"/>
                  </a:lnTo>
                  <a:lnTo>
                    <a:pt x="374" y="352"/>
                  </a:lnTo>
                  <a:lnTo>
                    <a:pt x="336" y="395"/>
                  </a:lnTo>
                  <a:lnTo>
                    <a:pt x="320" y="306"/>
                  </a:lnTo>
                  <a:lnTo>
                    <a:pt x="162" y="207"/>
                  </a:lnTo>
                  <a:lnTo>
                    <a:pt x="125" y="142"/>
                  </a:lnTo>
                  <a:lnTo>
                    <a:pt x="75" y="119"/>
                  </a:lnTo>
                  <a:lnTo>
                    <a:pt x="29" y="14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1" name="Freeform 591"/>
            <p:cNvSpPr>
              <a:spLocks/>
            </p:cNvSpPr>
            <p:nvPr/>
          </p:nvSpPr>
          <p:spPr bwMode="auto">
            <a:xfrm>
              <a:off x="4475163" y="2997201"/>
              <a:ext cx="34925" cy="63500"/>
            </a:xfrm>
            <a:custGeom>
              <a:avLst/>
              <a:gdLst>
                <a:gd name="T0" fmla="*/ 0 w 52"/>
                <a:gd name="T1" fmla="*/ 0 h 97"/>
                <a:gd name="T2" fmla="*/ 0 w 52"/>
                <a:gd name="T3" fmla="*/ 428789 h 97"/>
                <a:gd name="T4" fmla="*/ 0 w 52"/>
                <a:gd name="T5" fmla="*/ 428789 h 97"/>
                <a:gd name="T6" fmla="*/ 451338 w 52"/>
                <a:gd name="T7" fmla="*/ 0 h 97"/>
                <a:gd name="T8" fmla="*/ 0 w 52"/>
                <a:gd name="T9" fmla="*/ 0 h 97"/>
                <a:gd name="T10" fmla="*/ 0 w 5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97">
                  <a:moveTo>
                    <a:pt x="0" y="15"/>
                  </a:moveTo>
                  <a:lnTo>
                    <a:pt x="8" y="88"/>
                  </a:lnTo>
                  <a:lnTo>
                    <a:pt x="30" y="97"/>
                  </a:lnTo>
                  <a:lnTo>
                    <a:pt x="52" y="39"/>
                  </a:lnTo>
                  <a:lnTo>
                    <a:pt x="3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2" name="Freeform 592"/>
            <p:cNvSpPr>
              <a:spLocks/>
            </p:cNvSpPr>
            <p:nvPr/>
          </p:nvSpPr>
          <p:spPr bwMode="auto">
            <a:xfrm>
              <a:off x="4576763" y="3082926"/>
              <a:ext cx="74613" cy="42863"/>
            </a:xfrm>
            <a:custGeom>
              <a:avLst/>
              <a:gdLst>
                <a:gd name="T0" fmla="*/ 0 w 111"/>
                <a:gd name="T1" fmla="*/ 0 h 64"/>
                <a:gd name="T2" fmla="*/ 451711 w 111"/>
                <a:gd name="T3" fmla="*/ 448722 h 64"/>
                <a:gd name="T4" fmla="*/ 451711 w 111"/>
                <a:gd name="T5" fmla="*/ 0 h 64"/>
                <a:gd name="T6" fmla="*/ 0 w 111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4">
                  <a:moveTo>
                    <a:pt x="0" y="15"/>
                  </a:moveTo>
                  <a:lnTo>
                    <a:pt x="93" y="64"/>
                  </a:lnTo>
                  <a:lnTo>
                    <a:pt x="111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3" name="Freeform 593"/>
            <p:cNvSpPr>
              <a:spLocks/>
            </p:cNvSpPr>
            <p:nvPr/>
          </p:nvSpPr>
          <p:spPr bwMode="auto">
            <a:xfrm>
              <a:off x="7383463" y="3205164"/>
              <a:ext cx="57150" cy="63500"/>
            </a:xfrm>
            <a:custGeom>
              <a:avLst/>
              <a:gdLst>
                <a:gd name="T0" fmla="*/ 0 w 83"/>
                <a:gd name="T1" fmla="*/ 0 h 99"/>
                <a:gd name="T2" fmla="*/ 0 w 83"/>
                <a:gd name="T3" fmla="*/ 0 h 99"/>
                <a:gd name="T4" fmla="*/ 0 w 83"/>
                <a:gd name="T5" fmla="*/ 0 h 99"/>
                <a:gd name="T6" fmla="*/ 0 w 83"/>
                <a:gd name="T7" fmla="*/ 0 h 99"/>
                <a:gd name="T8" fmla="*/ 0 w 83"/>
                <a:gd name="T9" fmla="*/ 411146 h 99"/>
                <a:gd name="T10" fmla="*/ 474414 w 83"/>
                <a:gd name="T11" fmla="*/ 411146 h 99"/>
                <a:gd name="T12" fmla="*/ 474414 w 83"/>
                <a:gd name="T13" fmla="*/ 0 h 99"/>
                <a:gd name="T14" fmla="*/ 474414 w 83"/>
                <a:gd name="T15" fmla="*/ 0 h 99"/>
                <a:gd name="T16" fmla="*/ 0 w 83"/>
                <a:gd name="T17" fmla="*/ 0 h 99"/>
                <a:gd name="T18" fmla="*/ 0 w 83"/>
                <a:gd name="T19" fmla="*/ 0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3" h="99">
                  <a:moveTo>
                    <a:pt x="0" y="26"/>
                  </a:moveTo>
                  <a:lnTo>
                    <a:pt x="2" y="52"/>
                  </a:lnTo>
                  <a:lnTo>
                    <a:pt x="21" y="26"/>
                  </a:lnTo>
                  <a:lnTo>
                    <a:pt x="30" y="41"/>
                  </a:lnTo>
                  <a:lnTo>
                    <a:pt x="20" y="99"/>
                  </a:lnTo>
                  <a:lnTo>
                    <a:pt x="60" y="97"/>
                  </a:lnTo>
                  <a:lnTo>
                    <a:pt x="83" y="38"/>
                  </a:lnTo>
                  <a:lnTo>
                    <a:pt x="70" y="3"/>
                  </a:lnTo>
                  <a:lnTo>
                    <a:pt x="3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4" name="Freeform 594"/>
            <p:cNvSpPr>
              <a:spLocks/>
            </p:cNvSpPr>
            <p:nvPr/>
          </p:nvSpPr>
          <p:spPr bwMode="auto">
            <a:xfrm>
              <a:off x="7413625" y="2997201"/>
              <a:ext cx="269875" cy="215900"/>
            </a:xfrm>
            <a:custGeom>
              <a:avLst/>
              <a:gdLst>
                <a:gd name="T0" fmla="*/ 0 w 405"/>
                <a:gd name="T1" fmla="*/ 1765066 h 325"/>
                <a:gd name="T2" fmla="*/ 443794 w 405"/>
                <a:gd name="T3" fmla="*/ 1323965 h 325"/>
                <a:gd name="T4" fmla="*/ 888255 w 405"/>
                <a:gd name="T5" fmla="*/ 1323965 h 325"/>
                <a:gd name="T6" fmla="*/ 1332050 w 405"/>
                <a:gd name="T7" fmla="*/ 882865 h 325"/>
                <a:gd name="T8" fmla="*/ 1332050 w 405"/>
                <a:gd name="T9" fmla="*/ 882865 h 325"/>
                <a:gd name="T10" fmla="*/ 1332050 w 405"/>
                <a:gd name="T11" fmla="*/ 1323965 h 325"/>
                <a:gd name="T12" fmla="*/ 1775844 w 405"/>
                <a:gd name="T13" fmla="*/ 882865 h 325"/>
                <a:gd name="T14" fmla="*/ 1775844 w 405"/>
                <a:gd name="T15" fmla="*/ 441100 h 325"/>
                <a:gd name="T16" fmla="*/ 1775844 w 405"/>
                <a:gd name="T17" fmla="*/ 0 h 325"/>
                <a:gd name="T18" fmla="*/ 2220305 w 405"/>
                <a:gd name="T19" fmla="*/ 0 h 325"/>
                <a:gd name="T20" fmla="*/ 2220305 w 405"/>
                <a:gd name="T21" fmla="*/ 0 h 325"/>
                <a:gd name="T22" fmla="*/ 2220305 w 405"/>
                <a:gd name="T23" fmla="*/ 0 h 325"/>
                <a:gd name="T24" fmla="*/ 2220305 w 405"/>
                <a:gd name="T25" fmla="*/ 441100 h 325"/>
                <a:gd name="T26" fmla="*/ 2220305 w 405"/>
                <a:gd name="T27" fmla="*/ 882865 h 325"/>
                <a:gd name="T28" fmla="*/ 2220305 w 405"/>
                <a:gd name="T29" fmla="*/ 882865 h 325"/>
                <a:gd name="T30" fmla="*/ 1775844 w 405"/>
                <a:gd name="T31" fmla="*/ 1323965 h 325"/>
                <a:gd name="T32" fmla="*/ 1775844 w 405"/>
                <a:gd name="T33" fmla="*/ 1323965 h 325"/>
                <a:gd name="T34" fmla="*/ 1775844 w 405"/>
                <a:gd name="T35" fmla="*/ 1323965 h 325"/>
                <a:gd name="T36" fmla="*/ 1332050 w 405"/>
                <a:gd name="T37" fmla="*/ 1765066 h 325"/>
                <a:gd name="T38" fmla="*/ 1332050 w 405"/>
                <a:gd name="T39" fmla="*/ 1323965 h 325"/>
                <a:gd name="T40" fmla="*/ 1332050 w 405"/>
                <a:gd name="T41" fmla="*/ 1765066 h 325"/>
                <a:gd name="T42" fmla="*/ 888255 w 405"/>
                <a:gd name="T43" fmla="*/ 1765066 h 325"/>
                <a:gd name="T44" fmla="*/ 888255 w 405"/>
                <a:gd name="T45" fmla="*/ 1765066 h 325"/>
                <a:gd name="T46" fmla="*/ 0 w 405"/>
                <a:gd name="T47" fmla="*/ 1765066 h 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05" h="325">
                  <a:moveTo>
                    <a:pt x="0" y="305"/>
                  </a:moveTo>
                  <a:lnTo>
                    <a:pt x="72" y="245"/>
                  </a:lnTo>
                  <a:lnTo>
                    <a:pt x="174" y="245"/>
                  </a:lnTo>
                  <a:lnTo>
                    <a:pt x="216" y="170"/>
                  </a:lnTo>
                  <a:lnTo>
                    <a:pt x="233" y="165"/>
                  </a:lnTo>
                  <a:lnTo>
                    <a:pt x="236" y="193"/>
                  </a:lnTo>
                  <a:lnTo>
                    <a:pt x="282" y="165"/>
                  </a:lnTo>
                  <a:lnTo>
                    <a:pt x="321" y="109"/>
                  </a:lnTo>
                  <a:lnTo>
                    <a:pt x="338" y="15"/>
                  </a:lnTo>
                  <a:lnTo>
                    <a:pt x="370" y="20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5" y="77"/>
                  </a:lnTo>
                  <a:lnTo>
                    <a:pt x="370" y="133"/>
                  </a:lnTo>
                  <a:lnTo>
                    <a:pt x="370" y="182"/>
                  </a:lnTo>
                  <a:lnTo>
                    <a:pt x="344" y="256"/>
                  </a:lnTo>
                  <a:lnTo>
                    <a:pt x="327" y="267"/>
                  </a:lnTo>
                  <a:lnTo>
                    <a:pt x="325" y="239"/>
                  </a:lnTo>
                  <a:lnTo>
                    <a:pt x="266" y="280"/>
                  </a:lnTo>
                  <a:lnTo>
                    <a:pt x="216" y="262"/>
                  </a:lnTo>
                  <a:lnTo>
                    <a:pt x="219" y="297"/>
                  </a:lnTo>
                  <a:lnTo>
                    <a:pt x="176" y="325"/>
                  </a:lnTo>
                  <a:lnTo>
                    <a:pt x="164" y="278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5" name="Freeform 595"/>
            <p:cNvSpPr>
              <a:spLocks/>
            </p:cNvSpPr>
            <p:nvPr/>
          </p:nvSpPr>
          <p:spPr bwMode="auto">
            <a:xfrm>
              <a:off x="7445375" y="3194051"/>
              <a:ext cx="55563" cy="41275"/>
            </a:xfrm>
            <a:custGeom>
              <a:avLst/>
              <a:gdLst>
                <a:gd name="T0" fmla="*/ 0 w 84"/>
                <a:gd name="T1" fmla="*/ 0 h 58"/>
                <a:gd name="T2" fmla="*/ 0 w 84"/>
                <a:gd name="T3" fmla="*/ 506686 h 58"/>
                <a:gd name="T4" fmla="*/ 437228 w 84"/>
                <a:gd name="T5" fmla="*/ 0 h 58"/>
                <a:gd name="T6" fmla="*/ 437228 w 84"/>
                <a:gd name="T7" fmla="*/ 0 h 58"/>
                <a:gd name="T8" fmla="*/ 0 w 84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58">
                  <a:moveTo>
                    <a:pt x="0" y="30"/>
                  </a:moveTo>
                  <a:lnTo>
                    <a:pt x="29" y="58"/>
                  </a:lnTo>
                  <a:lnTo>
                    <a:pt x="76" y="36"/>
                  </a:lnTo>
                  <a:lnTo>
                    <a:pt x="84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6" name="Freeform 596"/>
            <p:cNvSpPr>
              <a:spLocks/>
            </p:cNvSpPr>
            <p:nvPr/>
          </p:nvSpPr>
          <p:spPr bwMode="auto">
            <a:xfrm>
              <a:off x="7629525" y="2879726"/>
              <a:ext cx="141288" cy="117475"/>
            </a:xfrm>
            <a:custGeom>
              <a:avLst/>
              <a:gdLst>
                <a:gd name="T0" fmla="*/ 0 w 210"/>
                <a:gd name="T1" fmla="*/ 891075 h 176"/>
                <a:gd name="T2" fmla="*/ 0 w 210"/>
                <a:gd name="T3" fmla="*/ 891075 h 176"/>
                <a:gd name="T4" fmla="*/ 0 w 210"/>
                <a:gd name="T5" fmla="*/ 891075 h 176"/>
                <a:gd name="T6" fmla="*/ 0 w 210"/>
                <a:gd name="T7" fmla="*/ 891075 h 176"/>
                <a:gd name="T8" fmla="*/ 905589 w 210"/>
                <a:gd name="T9" fmla="*/ 891075 h 176"/>
                <a:gd name="T10" fmla="*/ 905589 w 210"/>
                <a:gd name="T11" fmla="*/ 445204 h 176"/>
                <a:gd name="T12" fmla="*/ 1357710 w 210"/>
                <a:gd name="T13" fmla="*/ 445204 h 176"/>
                <a:gd name="T14" fmla="*/ 1357710 w 210"/>
                <a:gd name="T15" fmla="*/ 445204 h 176"/>
                <a:gd name="T16" fmla="*/ 1357710 w 210"/>
                <a:gd name="T17" fmla="*/ 0 h 176"/>
                <a:gd name="T18" fmla="*/ 905589 w 210"/>
                <a:gd name="T19" fmla="*/ 445204 h 176"/>
                <a:gd name="T20" fmla="*/ 452794 w 210"/>
                <a:gd name="T21" fmla="*/ 0 h 176"/>
                <a:gd name="T22" fmla="*/ 452794 w 210"/>
                <a:gd name="T23" fmla="*/ 445204 h 176"/>
                <a:gd name="T24" fmla="*/ 0 w 210"/>
                <a:gd name="T25" fmla="*/ 445204 h 176"/>
                <a:gd name="T26" fmla="*/ 0 w 210"/>
                <a:gd name="T27" fmla="*/ 891075 h 1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0" h="176">
                  <a:moveTo>
                    <a:pt x="0" y="125"/>
                  </a:moveTo>
                  <a:lnTo>
                    <a:pt x="10" y="176"/>
                  </a:lnTo>
                  <a:lnTo>
                    <a:pt x="46" y="156"/>
                  </a:lnTo>
                  <a:lnTo>
                    <a:pt x="21" y="126"/>
                  </a:lnTo>
                  <a:lnTo>
                    <a:pt x="122" y="153"/>
                  </a:lnTo>
                  <a:lnTo>
                    <a:pt x="145" y="112"/>
                  </a:lnTo>
                  <a:lnTo>
                    <a:pt x="210" y="98"/>
                  </a:lnTo>
                  <a:lnTo>
                    <a:pt x="189" y="72"/>
                  </a:lnTo>
                  <a:lnTo>
                    <a:pt x="196" y="48"/>
                  </a:lnTo>
                  <a:lnTo>
                    <a:pt x="139" y="52"/>
                  </a:lnTo>
                  <a:lnTo>
                    <a:pt x="73" y="0"/>
                  </a:lnTo>
                  <a:lnTo>
                    <a:pt x="50" y="100"/>
                  </a:lnTo>
                  <a:lnTo>
                    <a:pt x="19" y="94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7" name="Freeform 597"/>
            <p:cNvSpPr>
              <a:spLocks/>
            </p:cNvSpPr>
            <p:nvPr/>
          </p:nvSpPr>
          <p:spPr bwMode="auto">
            <a:xfrm>
              <a:off x="7256463" y="2954339"/>
              <a:ext cx="152400" cy="144463"/>
            </a:xfrm>
            <a:custGeom>
              <a:avLst/>
              <a:gdLst>
                <a:gd name="T0" fmla="*/ 0 w 229"/>
                <a:gd name="T1" fmla="*/ 878043 h 218"/>
                <a:gd name="T2" fmla="*/ 0 w 229"/>
                <a:gd name="T3" fmla="*/ 878043 h 218"/>
                <a:gd name="T4" fmla="*/ 0 w 229"/>
                <a:gd name="T5" fmla="*/ 1317397 h 218"/>
                <a:gd name="T6" fmla="*/ 443224 w 229"/>
                <a:gd name="T7" fmla="*/ 1317397 h 218"/>
                <a:gd name="T8" fmla="*/ 885783 w 229"/>
                <a:gd name="T9" fmla="*/ 878043 h 218"/>
                <a:gd name="T10" fmla="*/ 885783 w 229"/>
                <a:gd name="T11" fmla="*/ 878043 h 218"/>
                <a:gd name="T12" fmla="*/ 1329008 w 229"/>
                <a:gd name="T13" fmla="*/ 439353 h 218"/>
                <a:gd name="T14" fmla="*/ 1329008 w 229"/>
                <a:gd name="T15" fmla="*/ 0 h 218"/>
                <a:gd name="T16" fmla="*/ 1329008 w 229"/>
                <a:gd name="T17" fmla="*/ 0 h 218"/>
                <a:gd name="T18" fmla="*/ 1329008 w 229"/>
                <a:gd name="T19" fmla="*/ 0 h 218"/>
                <a:gd name="T20" fmla="*/ 885783 w 229"/>
                <a:gd name="T21" fmla="*/ 0 h 218"/>
                <a:gd name="T22" fmla="*/ 885783 w 229"/>
                <a:gd name="T23" fmla="*/ 439353 h 218"/>
                <a:gd name="T24" fmla="*/ 443224 w 229"/>
                <a:gd name="T25" fmla="*/ 439353 h 218"/>
                <a:gd name="T26" fmla="*/ 0 w 229"/>
                <a:gd name="T27" fmla="*/ 878043 h 2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9" h="218">
                  <a:moveTo>
                    <a:pt x="0" y="124"/>
                  </a:moveTo>
                  <a:lnTo>
                    <a:pt x="42" y="141"/>
                  </a:lnTo>
                  <a:lnTo>
                    <a:pt x="16" y="205"/>
                  </a:lnTo>
                  <a:lnTo>
                    <a:pt x="81" y="218"/>
                  </a:lnTo>
                  <a:lnTo>
                    <a:pt x="148" y="181"/>
                  </a:lnTo>
                  <a:lnTo>
                    <a:pt x="116" y="130"/>
                  </a:lnTo>
                  <a:lnTo>
                    <a:pt x="194" y="84"/>
                  </a:lnTo>
                  <a:lnTo>
                    <a:pt x="229" y="20"/>
                  </a:lnTo>
                  <a:lnTo>
                    <a:pt x="224" y="12"/>
                  </a:lnTo>
                  <a:lnTo>
                    <a:pt x="209" y="0"/>
                  </a:lnTo>
                  <a:lnTo>
                    <a:pt x="142" y="41"/>
                  </a:lnTo>
                  <a:lnTo>
                    <a:pt x="142" y="65"/>
                  </a:lnTo>
                  <a:lnTo>
                    <a:pt x="92" y="5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8" name="Freeform 598"/>
            <p:cNvSpPr>
              <a:spLocks/>
            </p:cNvSpPr>
            <p:nvPr/>
          </p:nvSpPr>
          <p:spPr bwMode="auto">
            <a:xfrm>
              <a:off x="7300913" y="3074989"/>
              <a:ext cx="82550" cy="114300"/>
            </a:xfrm>
            <a:custGeom>
              <a:avLst/>
              <a:gdLst>
                <a:gd name="T0" fmla="*/ 0 w 124"/>
                <a:gd name="T1" fmla="*/ 883167 h 172"/>
                <a:gd name="T2" fmla="*/ 0 w 124"/>
                <a:gd name="T3" fmla="*/ 0 h 172"/>
                <a:gd name="T4" fmla="*/ 443373 w 124"/>
                <a:gd name="T5" fmla="*/ 0 h 172"/>
                <a:gd name="T6" fmla="*/ 886081 w 124"/>
                <a:gd name="T7" fmla="*/ 441916 h 172"/>
                <a:gd name="T8" fmla="*/ 443373 w 124"/>
                <a:gd name="T9" fmla="*/ 883167 h 172"/>
                <a:gd name="T10" fmla="*/ 0 w 124"/>
                <a:gd name="T11" fmla="*/ 883167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172">
                  <a:moveTo>
                    <a:pt x="0" y="172"/>
                  </a:moveTo>
                  <a:lnTo>
                    <a:pt x="14" y="37"/>
                  </a:lnTo>
                  <a:lnTo>
                    <a:pt x="81" y="0"/>
                  </a:lnTo>
                  <a:lnTo>
                    <a:pt x="124" y="105"/>
                  </a:lnTo>
                  <a:lnTo>
                    <a:pt x="78" y="155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69" name="Freeform 599"/>
            <p:cNvSpPr>
              <a:spLocks/>
            </p:cNvSpPr>
            <p:nvPr/>
          </p:nvSpPr>
          <p:spPr bwMode="auto">
            <a:xfrm>
              <a:off x="6680200" y="3495676"/>
              <a:ext cx="169863" cy="200025"/>
            </a:xfrm>
            <a:custGeom>
              <a:avLst/>
              <a:gdLst>
                <a:gd name="T0" fmla="*/ 0 w 258"/>
                <a:gd name="T1" fmla="*/ 441916 h 301"/>
                <a:gd name="T2" fmla="*/ 0 w 258"/>
                <a:gd name="T3" fmla="*/ 441916 h 301"/>
                <a:gd name="T4" fmla="*/ 0 w 258"/>
                <a:gd name="T5" fmla="*/ 883167 h 301"/>
                <a:gd name="T6" fmla="*/ 433216 w 258"/>
                <a:gd name="T7" fmla="*/ 883167 h 301"/>
                <a:gd name="T8" fmla="*/ 867091 w 258"/>
                <a:gd name="T9" fmla="*/ 883167 h 301"/>
                <a:gd name="T10" fmla="*/ 867091 w 258"/>
                <a:gd name="T11" fmla="*/ 1325083 h 301"/>
                <a:gd name="T12" fmla="*/ 867091 w 258"/>
                <a:gd name="T13" fmla="*/ 1766334 h 301"/>
                <a:gd name="T14" fmla="*/ 1300308 w 258"/>
                <a:gd name="T15" fmla="*/ 1766334 h 301"/>
                <a:gd name="T16" fmla="*/ 1300308 w 258"/>
                <a:gd name="T17" fmla="*/ 1325083 h 301"/>
                <a:gd name="T18" fmla="*/ 867091 w 258"/>
                <a:gd name="T19" fmla="*/ 883167 h 301"/>
                <a:gd name="T20" fmla="*/ 867091 w 258"/>
                <a:gd name="T21" fmla="*/ 441916 h 301"/>
                <a:gd name="T22" fmla="*/ 433216 w 258"/>
                <a:gd name="T23" fmla="*/ 441916 h 301"/>
                <a:gd name="T24" fmla="*/ 433216 w 258"/>
                <a:gd name="T25" fmla="*/ 0 h 301"/>
                <a:gd name="T26" fmla="*/ 0 w 258"/>
                <a:gd name="T27" fmla="*/ 0 h 301"/>
                <a:gd name="T28" fmla="*/ 433216 w 258"/>
                <a:gd name="T29" fmla="*/ 0 h 301"/>
                <a:gd name="T30" fmla="*/ 0 w 258"/>
                <a:gd name="T31" fmla="*/ 0 h 301"/>
                <a:gd name="T32" fmla="*/ 0 w 258"/>
                <a:gd name="T33" fmla="*/ 441916 h 3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8" h="301">
                  <a:moveTo>
                    <a:pt x="0" y="65"/>
                  </a:moveTo>
                  <a:lnTo>
                    <a:pt x="36" y="108"/>
                  </a:lnTo>
                  <a:lnTo>
                    <a:pt x="25" y="183"/>
                  </a:lnTo>
                  <a:lnTo>
                    <a:pt x="117" y="150"/>
                  </a:lnTo>
                  <a:lnTo>
                    <a:pt x="155" y="183"/>
                  </a:lnTo>
                  <a:lnTo>
                    <a:pt x="189" y="255"/>
                  </a:lnTo>
                  <a:lnTo>
                    <a:pt x="177" y="301"/>
                  </a:lnTo>
                  <a:lnTo>
                    <a:pt x="258" y="286"/>
                  </a:lnTo>
                  <a:lnTo>
                    <a:pt x="220" y="191"/>
                  </a:lnTo>
                  <a:lnTo>
                    <a:pt x="132" y="120"/>
                  </a:lnTo>
                  <a:lnTo>
                    <a:pt x="156" y="79"/>
                  </a:lnTo>
                  <a:lnTo>
                    <a:pt x="108" y="57"/>
                  </a:lnTo>
                  <a:lnTo>
                    <a:pt x="71" y="0"/>
                  </a:lnTo>
                  <a:lnTo>
                    <a:pt x="49" y="1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0" name="Freeform 600"/>
            <p:cNvSpPr>
              <a:spLocks/>
            </p:cNvSpPr>
            <p:nvPr/>
          </p:nvSpPr>
          <p:spPr bwMode="auto">
            <a:xfrm>
              <a:off x="4413250" y="2735264"/>
              <a:ext cx="14288" cy="19050"/>
            </a:xfrm>
            <a:custGeom>
              <a:avLst/>
              <a:gdLst>
                <a:gd name="T0" fmla="*/ 0 w 18"/>
                <a:gd name="T1" fmla="*/ 0 h 30"/>
                <a:gd name="T2" fmla="*/ 630260 w 18"/>
                <a:gd name="T3" fmla="*/ 0 h 30"/>
                <a:gd name="T4" fmla="*/ 630260 w 18"/>
                <a:gd name="T5" fmla="*/ 0 h 30"/>
                <a:gd name="T6" fmla="*/ 0 w 1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0">
                  <a:moveTo>
                    <a:pt x="0" y="24"/>
                  </a:moveTo>
                  <a:lnTo>
                    <a:pt x="13" y="0"/>
                  </a:lnTo>
                  <a:lnTo>
                    <a:pt x="18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1" name="Freeform 601"/>
            <p:cNvSpPr>
              <a:spLocks/>
            </p:cNvSpPr>
            <p:nvPr/>
          </p:nvSpPr>
          <p:spPr bwMode="auto">
            <a:xfrm>
              <a:off x="6680200" y="3883026"/>
              <a:ext cx="90488" cy="119063"/>
            </a:xfrm>
            <a:custGeom>
              <a:avLst/>
              <a:gdLst>
                <a:gd name="T0" fmla="*/ 0 w 134"/>
                <a:gd name="T1" fmla="*/ 0 h 179"/>
                <a:gd name="T2" fmla="*/ 0 w 134"/>
                <a:gd name="T3" fmla="*/ 0 h 179"/>
                <a:gd name="T4" fmla="*/ 0 w 134"/>
                <a:gd name="T5" fmla="*/ 0 h 179"/>
                <a:gd name="T6" fmla="*/ 455816 w 134"/>
                <a:gd name="T7" fmla="*/ 0 h 179"/>
                <a:gd name="T8" fmla="*/ 912308 w 134"/>
                <a:gd name="T9" fmla="*/ 442329 h 179"/>
                <a:gd name="T10" fmla="*/ 912308 w 134"/>
                <a:gd name="T11" fmla="*/ 884658 h 179"/>
                <a:gd name="T12" fmla="*/ 912308 w 134"/>
                <a:gd name="T13" fmla="*/ 884658 h 179"/>
                <a:gd name="T14" fmla="*/ 0 w 134"/>
                <a:gd name="T15" fmla="*/ 884658 h 179"/>
                <a:gd name="T16" fmla="*/ 0 w 134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179">
                  <a:moveTo>
                    <a:pt x="0" y="0"/>
                  </a:moveTo>
                  <a:lnTo>
                    <a:pt x="26" y="0"/>
                  </a:lnTo>
                  <a:lnTo>
                    <a:pt x="35" y="33"/>
                  </a:lnTo>
                  <a:lnTo>
                    <a:pt x="69" y="12"/>
                  </a:lnTo>
                  <a:lnTo>
                    <a:pt x="114" y="54"/>
                  </a:lnTo>
                  <a:lnTo>
                    <a:pt x="134" y="179"/>
                  </a:lnTo>
                  <a:lnTo>
                    <a:pt x="133" y="179"/>
                  </a:lnTo>
                  <a:lnTo>
                    <a:pt x="41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2" name="Freeform 602"/>
            <p:cNvSpPr>
              <a:spLocks/>
            </p:cNvSpPr>
            <p:nvPr/>
          </p:nvSpPr>
          <p:spPr bwMode="auto">
            <a:xfrm>
              <a:off x="6907213" y="3875089"/>
              <a:ext cx="228600" cy="142875"/>
            </a:xfrm>
            <a:custGeom>
              <a:avLst/>
              <a:gdLst>
                <a:gd name="T0" fmla="*/ 0 w 344"/>
                <a:gd name="T1" fmla="*/ 1325083 h 215"/>
                <a:gd name="T2" fmla="*/ 0 w 344"/>
                <a:gd name="T3" fmla="*/ 1325083 h 215"/>
                <a:gd name="T4" fmla="*/ 883167 w 344"/>
                <a:gd name="T5" fmla="*/ 1325083 h 215"/>
                <a:gd name="T6" fmla="*/ 883167 w 344"/>
                <a:gd name="T7" fmla="*/ 1325083 h 215"/>
                <a:gd name="T8" fmla="*/ 1325083 w 344"/>
                <a:gd name="T9" fmla="*/ 441916 h 215"/>
                <a:gd name="T10" fmla="*/ 1766334 w 344"/>
                <a:gd name="T11" fmla="*/ 441916 h 215"/>
                <a:gd name="T12" fmla="*/ 1766334 w 344"/>
                <a:gd name="T13" fmla="*/ 441916 h 215"/>
                <a:gd name="T14" fmla="*/ 1766334 w 344"/>
                <a:gd name="T15" fmla="*/ 0 h 215"/>
                <a:gd name="T16" fmla="*/ 1325083 w 344"/>
                <a:gd name="T17" fmla="*/ 0 h 215"/>
                <a:gd name="T18" fmla="*/ 1325083 w 344"/>
                <a:gd name="T19" fmla="*/ 441916 h 215"/>
                <a:gd name="T20" fmla="*/ 883167 w 344"/>
                <a:gd name="T21" fmla="*/ 441916 h 215"/>
                <a:gd name="T22" fmla="*/ 883167 w 344"/>
                <a:gd name="T23" fmla="*/ 441916 h 215"/>
                <a:gd name="T24" fmla="*/ 441916 w 344"/>
                <a:gd name="T25" fmla="*/ 883167 h 215"/>
                <a:gd name="T26" fmla="*/ 441916 w 344"/>
                <a:gd name="T27" fmla="*/ 883167 h 215"/>
                <a:gd name="T28" fmla="*/ 441916 w 344"/>
                <a:gd name="T29" fmla="*/ 1325083 h 215"/>
                <a:gd name="T30" fmla="*/ 0 w 344"/>
                <a:gd name="T31" fmla="*/ 1325083 h 2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44" h="215">
                  <a:moveTo>
                    <a:pt x="0" y="190"/>
                  </a:moveTo>
                  <a:lnTo>
                    <a:pt x="29" y="215"/>
                  </a:lnTo>
                  <a:lnTo>
                    <a:pt x="138" y="206"/>
                  </a:lnTo>
                  <a:lnTo>
                    <a:pt x="173" y="192"/>
                  </a:lnTo>
                  <a:lnTo>
                    <a:pt x="220" y="93"/>
                  </a:lnTo>
                  <a:lnTo>
                    <a:pt x="283" y="98"/>
                  </a:lnTo>
                  <a:lnTo>
                    <a:pt x="344" y="64"/>
                  </a:lnTo>
                  <a:lnTo>
                    <a:pt x="286" y="35"/>
                  </a:lnTo>
                  <a:lnTo>
                    <a:pt x="268" y="0"/>
                  </a:lnTo>
                  <a:lnTo>
                    <a:pt x="197" y="67"/>
                  </a:lnTo>
                  <a:lnTo>
                    <a:pt x="177" y="104"/>
                  </a:lnTo>
                  <a:lnTo>
                    <a:pt x="154" y="83"/>
                  </a:lnTo>
                  <a:lnTo>
                    <a:pt x="113" y="137"/>
                  </a:lnTo>
                  <a:lnTo>
                    <a:pt x="67" y="144"/>
                  </a:lnTo>
                  <a:lnTo>
                    <a:pt x="52" y="192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3" name="Freeform 603"/>
            <p:cNvSpPr>
              <a:spLocks/>
            </p:cNvSpPr>
            <p:nvPr/>
          </p:nvSpPr>
          <p:spPr bwMode="auto">
            <a:xfrm>
              <a:off x="1471613" y="3235326"/>
              <a:ext cx="723900" cy="455613"/>
            </a:xfrm>
            <a:custGeom>
              <a:avLst/>
              <a:gdLst>
                <a:gd name="T0" fmla="*/ 0 w 1086"/>
                <a:gd name="T1" fmla="*/ 0 h 685"/>
                <a:gd name="T2" fmla="*/ 444605 w 1086"/>
                <a:gd name="T3" fmla="*/ 442310 h 685"/>
                <a:gd name="T4" fmla="*/ 444605 w 1086"/>
                <a:gd name="T5" fmla="*/ 884621 h 685"/>
                <a:gd name="T6" fmla="*/ 444605 w 1086"/>
                <a:gd name="T7" fmla="*/ 1326931 h 685"/>
                <a:gd name="T8" fmla="*/ 444605 w 1086"/>
                <a:gd name="T9" fmla="*/ 1326931 h 685"/>
                <a:gd name="T10" fmla="*/ 888544 w 1086"/>
                <a:gd name="T11" fmla="*/ 1326931 h 685"/>
                <a:gd name="T12" fmla="*/ 888544 w 1086"/>
                <a:gd name="T13" fmla="*/ 1326931 h 685"/>
                <a:gd name="T14" fmla="*/ 888544 w 1086"/>
                <a:gd name="T15" fmla="*/ 1769907 h 685"/>
                <a:gd name="T16" fmla="*/ 1333149 w 1086"/>
                <a:gd name="T17" fmla="*/ 2212217 h 685"/>
                <a:gd name="T18" fmla="*/ 1777088 w 1086"/>
                <a:gd name="T19" fmla="*/ 2212217 h 685"/>
                <a:gd name="T20" fmla="*/ 444605 w 1086"/>
                <a:gd name="T21" fmla="*/ 442310 h 685"/>
                <a:gd name="T22" fmla="*/ 444605 w 1086"/>
                <a:gd name="T23" fmla="*/ 0 h 685"/>
                <a:gd name="T24" fmla="*/ 888544 w 1086"/>
                <a:gd name="T25" fmla="*/ 0 h 685"/>
                <a:gd name="T26" fmla="*/ 1333149 w 1086"/>
                <a:gd name="T27" fmla="*/ 884621 h 685"/>
                <a:gd name="T28" fmla="*/ 1777088 w 1086"/>
                <a:gd name="T29" fmla="*/ 1326931 h 685"/>
                <a:gd name="T30" fmla="*/ 1777088 w 1086"/>
                <a:gd name="T31" fmla="*/ 1326931 h 685"/>
                <a:gd name="T32" fmla="*/ 2221693 w 1086"/>
                <a:gd name="T33" fmla="*/ 2212217 h 685"/>
                <a:gd name="T34" fmla="*/ 2221693 w 1086"/>
                <a:gd name="T35" fmla="*/ 2212217 h 685"/>
                <a:gd name="T36" fmla="*/ 2221693 w 1086"/>
                <a:gd name="T37" fmla="*/ 2654528 h 685"/>
                <a:gd name="T38" fmla="*/ 2665632 w 1086"/>
                <a:gd name="T39" fmla="*/ 3096838 h 685"/>
                <a:gd name="T40" fmla="*/ 3998781 w 1086"/>
                <a:gd name="T41" fmla="*/ 3539149 h 685"/>
                <a:gd name="T42" fmla="*/ 4443386 w 1086"/>
                <a:gd name="T43" fmla="*/ 3539149 h 685"/>
                <a:gd name="T44" fmla="*/ 5331930 w 1086"/>
                <a:gd name="T45" fmla="*/ 3981459 h 685"/>
                <a:gd name="T46" fmla="*/ 5331930 w 1086"/>
                <a:gd name="T47" fmla="*/ 3539149 h 685"/>
                <a:gd name="T48" fmla="*/ 5775869 w 1086"/>
                <a:gd name="T49" fmla="*/ 3539149 h 685"/>
                <a:gd name="T50" fmla="*/ 5331930 w 1086"/>
                <a:gd name="T51" fmla="*/ 3539149 h 685"/>
                <a:gd name="T52" fmla="*/ 5775869 w 1086"/>
                <a:gd name="T53" fmla="*/ 3096838 h 685"/>
                <a:gd name="T54" fmla="*/ 5775869 w 1086"/>
                <a:gd name="T55" fmla="*/ 3096838 h 685"/>
                <a:gd name="T56" fmla="*/ 5775869 w 1086"/>
                <a:gd name="T57" fmla="*/ 3096838 h 685"/>
                <a:gd name="T58" fmla="*/ 6220474 w 1086"/>
                <a:gd name="T59" fmla="*/ 3096838 h 685"/>
                <a:gd name="T60" fmla="*/ 6220474 w 1086"/>
                <a:gd name="T61" fmla="*/ 2212217 h 685"/>
                <a:gd name="T62" fmla="*/ 5775869 w 1086"/>
                <a:gd name="T63" fmla="*/ 2212217 h 685"/>
                <a:gd name="T64" fmla="*/ 5775869 w 1086"/>
                <a:gd name="T65" fmla="*/ 2212217 h 685"/>
                <a:gd name="T66" fmla="*/ 5331930 w 1086"/>
                <a:gd name="T67" fmla="*/ 3096838 h 685"/>
                <a:gd name="T68" fmla="*/ 4443386 w 1086"/>
                <a:gd name="T69" fmla="*/ 3096838 h 685"/>
                <a:gd name="T70" fmla="*/ 4443386 w 1086"/>
                <a:gd name="T71" fmla="*/ 3096838 h 685"/>
                <a:gd name="T72" fmla="*/ 3998781 w 1086"/>
                <a:gd name="T73" fmla="*/ 2212217 h 685"/>
                <a:gd name="T74" fmla="*/ 3998781 w 1086"/>
                <a:gd name="T75" fmla="*/ 1769907 h 685"/>
                <a:gd name="T76" fmla="*/ 3998781 w 1086"/>
                <a:gd name="T77" fmla="*/ 1326931 h 685"/>
                <a:gd name="T78" fmla="*/ 3554842 w 1086"/>
                <a:gd name="T79" fmla="*/ 1326931 h 685"/>
                <a:gd name="T80" fmla="*/ 3110237 w 1086"/>
                <a:gd name="T81" fmla="*/ 442310 h 685"/>
                <a:gd name="T82" fmla="*/ 2665632 w 1086"/>
                <a:gd name="T83" fmla="*/ 884621 h 685"/>
                <a:gd name="T84" fmla="*/ 2221693 w 1086"/>
                <a:gd name="T85" fmla="*/ 0 h 685"/>
                <a:gd name="T86" fmla="*/ 1333149 w 1086"/>
                <a:gd name="T87" fmla="*/ 442310 h 685"/>
                <a:gd name="T88" fmla="*/ 444605 w 1086"/>
                <a:gd name="T89" fmla="*/ 0 h 685"/>
                <a:gd name="T90" fmla="*/ 0 w 1086"/>
                <a:gd name="T91" fmla="*/ 0 h 6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86" h="685">
                  <a:moveTo>
                    <a:pt x="0" y="8"/>
                  </a:moveTo>
                  <a:lnTo>
                    <a:pt x="52" y="114"/>
                  </a:lnTo>
                  <a:lnTo>
                    <a:pt x="113" y="162"/>
                  </a:lnTo>
                  <a:lnTo>
                    <a:pt x="109" y="193"/>
                  </a:lnTo>
                  <a:lnTo>
                    <a:pt x="78" y="199"/>
                  </a:lnTo>
                  <a:lnTo>
                    <a:pt x="145" y="222"/>
                  </a:lnTo>
                  <a:lnTo>
                    <a:pt x="183" y="271"/>
                  </a:lnTo>
                  <a:lnTo>
                    <a:pt x="179" y="311"/>
                  </a:lnTo>
                  <a:lnTo>
                    <a:pt x="258" y="378"/>
                  </a:lnTo>
                  <a:lnTo>
                    <a:pt x="276" y="355"/>
                  </a:lnTo>
                  <a:lnTo>
                    <a:pt x="92" y="97"/>
                  </a:lnTo>
                  <a:lnTo>
                    <a:pt x="80" y="28"/>
                  </a:lnTo>
                  <a:lnTo>
                    <a:pt x="121" y="46"/>
                  </a:lnTo>
                  <a:lnTo>
                    <a:pt x="189" y="159"/>
                  </a:lnTo>
                  <a:lnTo>
                    <a:pt x="284" y="242"/>
                  </a:lnTo>
                  <a:lnTo>
                    <a:pt x="282" y="275"/>
                  </a:lnTo>
                  <a:lnTo>
                    <a:pt x="415" y="391"/>
                  </a:lnTo>
                  <a:lnTo>
                    <a:pt x="432" y="439"/>
                  </a:lnTo>
                  <a:lnTo>
                    <a:pt x="415" y="472"/>
                  </a:lnTo>
                  <a:lnTo>
                    <a:pt x="446" y="517"/>
                  </a:lnTo>
                  <a:lnTo>
                    <a:pt x="704" y="636"/>
                  </a:lnTo>
                  <a:lnTo>
                    <a:pt x="816" y="628"/>
                  </a:lnTo>
                  <a:lnTo>
                    <a:pt x="890" y="685"/>
                  </a:lnTo>
                  <a:lnTo>
                    <a:pt x="919" y="629"/>
                  </a:lnTo>
                  <a:lnTo>
                    <a:pt x="957" y="628"/>
                  </a:lnTo>
                  <a:lnTo>
                    <a:pt x="918" y="579"/>
                  </a:lnTo>
                  <a:lnTo>
                    <a:pt x="1001" y="561"/>
                  </a:lnTo>
                  <a:lnTo>
                    <a:pt x="1030" y="539"/>
                  </a:lnTo>
                  <a:lnTo>
                    <a:pt x="1041" y="529"/>
                  </a:lnTo>
                  <a:lnTo>
                    <a:pt x="1050" y="555"/>
                  </a:lnTo>
                  <a:lnTo>
                    <a:pt x="1086" y="440"/>
                  </a:lnTo>
                  <a:lnTo>
                    <a:pt x="1040" y="423"/>
                  </a:lnTo>
                  <a:lnTo>
                    <a:pt x="958" y="440"/>
                  </a:lnTo>
                  <a:lnTo>
                    <a:pt x="915" y="539"/>
                  </a:lnTo>
                  <a:lnTo>
                    <a:pt x="810" y="550"/>
                  </a:lnTo>
                  <a:lnTo>
                    <a:pt x="767" y="525"/>
                  </a:lnTo>
                  <a:lnTo>
                    <a:pt x="698" y="404"/>
                  </a:lnTo>
                  <a:lnTo>
                    <a:pt x="694" y="311"/>
                  </a:lnTo>
                  <a:lnTo>
                    <a:pt x="718" y="265"/>
                  </a:lnTo>
                  <a:lnTo>
                    <a:pt x="647" y="241"/>
                  </a:lnTo>
                  <a:lnTo>
                    <a:pt x="558" y="113"/>
                  </a:lnTo>
                  <a:lnTo>
                    <a:pt x="481" y="141"/>
                  </a:lnTo>
                  <a:lnTo>
                    <a:pt x="382" y="34"/>
                  </a:lnTo>
                  <a:lnTo>
                    <a:pt x="220" y="56"/>
                  </a:lnTo>
                  <a:lnTo>
                    <a:pt x="8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4" name="Freeform 604"/>
            <p:cNvSpPr>
              <a:spLocks/>
            </p:cNvSpPr>
            <p:nvPr/>
          </p:nvSpPr>
          <p:spPr bwMode="auto">
            <a:xfrm>
              <a:off x="6381750" y="2671764"/>
              <a:ext cx="757238" cy="317500"/>
            </a:xfrm>
            <a:custGeom>
              <a:avLst/>
              <a:gdLst>
                <a:gd name="T0" fmla="*/ 0 w 1139"/>
                <a:gd name="T1" fmla="*/ 885938 h 477"/>
                <a:gd name="T2" fmla="*/ 0 w 1139"/>
                <a:gd name="T3" fmla="*/ 1329240 h 477"/>
                <a:gd name="T4" fmla="*/ 442110 w 1139"/>
                <a:gd name="T5" fmla="*/ 1329240 h 477"/>
                <a:gd name="T6" fmla="*/ 442110 w 1139"/>
                <a:gd name="T7" fmla="*/ 1771876 h 477"/>
                <a:gd name="T8" fmla="*/ 1325665 w 1139"/>
                <a:gd name="T9" fmla="*/ 2215178 h 477"/>
                <a:gd name="T10" fmla="*/ 1767775 w 1139"/>
                <a:gd name="T11" fmla="*/ 2215178 h 477"/>
                <a:gd name="T12" fmla="*/ 2651995 w 1139"/>
                <a:gd name="T13" fmla="*/ 2215178 h 477"/>
                <a:gd name="T14" fmla="*/ 3536215 w 1139"/>
                <a:gd name="T15" fmla="*/ 2658480 h 477"/>
                <a:gd name="T16" fmla="*/ 4419770 w 1139"/>
                <a:gd name="T17" fmla="*/ 2215178 h 477"/>
                <a:gd name="T18" fmla="*/ 4861880 w 1139"/>
                <a:gd name="T19" fmla="*/ 2215178 h 477"/>
                <a:gd name="T20" fmla="*/ 4861880 w 1139"/>
                <a:gd name="T21" fmla="*/ 1771876 h 477"/>
                <a:gd name="T22" fmla="*/ 5303990 w 1139"/>
                <a:gd name="T23" fmla="*/ 1771876 h 477"/>
                <a:gd name="T24" fmla="*/ 5746100 w 1139"/>
                <a:gd name="T25" fmla="*/ 1329240 h 477"/>
                <a:gd name="T26" fmla="*/ 6629655 w 1139"/>
                <a:gd name="T27" fmla="*/ 1329240 h 477"/>
                <a:gd name="T28" fmla="*/ 6188210 w 1139"/>
                <a:gd name="T29" fmla="*/ 1329240 h 477"/>
                <a:gd name="T30" fmla="*/ 5746100 w 1139"/>
                <a:gd name="T31" fmla="*/ 1329240 h 477"/>
                <a:gd name="T32" fmla="*/ 5746100 w 1139"/>
                <a:gd name="T33" fmla="*/ 885938 h 477"/>
                <a:gd name="T34" fmla="*/ 5746100 w 1139"/>
                <a:gd name="T35" fmla="*/ 443302 h 477"/>
                <a:gd name="T36" fmla="*/ 5303990 w 1139"/>
                <a:gd name="T37" fmla="*/ 443302 h 477"/>
                <a:gd name="T38" fmla="*/ 4419770 w 1139"/>
                <a:gd name="T39" fmla="*/ 885938 h 477"/>
                <a:gd name="T40" fmla="*/ 3536215 w 1139"/>
                <a:gd name="T41" fmla="*/ 443302 h 477"/>
                <a:gd name="T42" fmla="*/ 3094105 w 1139"/>
                <a:gd name="T43" fmla="*/ 443302 h 477"/>
                <a:gd name="T44" fmla="*/ 2651995 w 1139"/>
                <a:gd name="T45" fmla="*/ 0 h 477"/>
                <a:gd name="T46" fmla="*/ 2209885 w 1139"/>
                <a:gd name="T47" fmla="*/ 0 h 477"/>
                <a:gd name="T48" fmla="*/ 2209885 w 1139"/>
                <a:gd name="T49" fmla="*/ 0 h 477"/>
                <a:gd name="T50" fmla="*/ 2209885 w 1139"/>
                <a:gd name="T51" fmla="*/ 443302 h 477"/>
                <a:gd name="T52" fmla="*/ 884220 w 1139"/>
                <a:gd name="T53" fmla="*/ 443302 h 477"/>
                <a:gd name="T54" fmla="*/ 0 w 1139"/>
                <a:gd name="T55" fmla="*/ 885938 h 4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39" h="477">
                  <a:moveTo>
                    <a:pt x="0" y="148"/>
                  </a:moveTo>
                  <a:lnTo>
                    <a:pt x="36" y="198"/>
                  </a:lnTo>
                  <a:lnTo>
                    <a:pt x="87" y="216"/>
                  </a:lnTo>
                  <a:lnTo>
                    <a:pt x="108" y="318"/>
                  </a:lnTo>
                  <a:lnTo>
                    <a:pt x="266" y="357"/>
                  </a:lnTo>
                  <a:lnTo>
                    <a:pt x="333" y="428"/>
                  </a:lnTo>
                  <a:lnTo>
                    <a:pt x="463" y="423"/>
                  </a:lnTo>
                  <a:lnTo>
                    <a:pt x="611" y="477"/>
                  </a:lnTo>
                  <a:lnTo>
                    <a:pt x="808" y="428"/>
                  </a:lnTo>
                  <a:lnTo>
                    <a:pt x="868" y="388"/>
                  </a:lnTo>
                  <a:lnTo>
                    <a:pt x="868" y="332"/>
                  </a:lnTo>
                  <a:lnTo>
                    <a:pt x="923" y="338"/>
                  </a:lnTo>
                  <a:lnTo>
                    <a:pt x="1042" y="258"/>
                  </a:lnTo>
                  <a:lnTo>
                    <a:pt x="1139" y="253"/>
                  </a:lnTo>
                  <a:lnTo>
                    <a:pt x="1093" y="193"/>
                  </a:lnTo>
                  <a:lnTo>
                    <a:pt x="1001" y="210"/>
                  </a:lnTo>
                  <a:lnTo>
                    <a:pt x="1000" y="141"/>
                  </a:lnTo>
                  <a:lnTo>
                    <a:pt x="1024" y="105"/>
                  </a:lnTo>
                  <a:lnTo>
                    <a:pt x="959" y="94"/>
                  </a:lnTo>
                  <a:lnTo>
                    <a:pt x="788" y="135"/>
                  </a:lnTo>
                  <a:lnTo>
                    <a:pt x="638" y="75"/>
                  </a:lnTo>
                  <a:lnTo>
                    <a:pt x="543" y="84"/>
                  </a:lnTo>
                  <a:lnTo>
                    <a:pt x="507" y="34"/>
                  </a:lnTo>
                  <a:lnTo>
                    <a:pt x="412" y="0"/>
                  </a:lnTo>
                  <a:lnTo>
                    <a:pt x="362" y="35"/>
                  </a:lnTo>
                  <a:lnTo>
                    <a:pt x="359" y="104"/>
                  </a:lnTo>
                  <a:lnTo>
                    <a:pt x="143" y="73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5" name="Freeform 605"/>
            <p:cNvSpPr>
              <a:spLocks/>
            </p:cNvSpPr>
            <p:nvPr/>
          </p:nvSpPr>
          <p:spPr bwMode="auto">
            <a:xfrm>
              <a:off x="5522913" y="3435351"/>
              <a:ext cx="184150" cy="207963"/>
            </a:xfrm>
            <a:custGeom>
              <a:avLst/>
              <a:gdLst>
                <a:gd name="T0" fmla="*/ 0 w 275"/>
                <a:gd name="T1" fmla="*/ 1341395 h 311"/>
                <a:gd name="T2" fmla="*/ 0 w 275"/>
                <a:gd name="T3" fmla="*/ 1788749 h 311"/>
                <a:gd name="T4" fmla="*/ 448656 w 275"/>
                <a:gd name="T5" fmla="*/ 1788749 h 311"/>
                <a:gd name="T6" fmla="*/ 1345299 w 275"/>
                <a:gd name="T7" fmla="*/ 1341395 h 311"/>
                <a:gd name="T8" fmla="*/ 1345299 w 275"/>
                <a:gd name="T9" fmla="*/ 894040 h 311"/>
                <a:gd name="T10" fmla="*/ 1345299 w 275"/>
                <a:gd name="T11" fmla="*/ 447354 h 311"/>
                <a:gd name="T12" fmla="*/ 1793956 w 275"/>
                <a:gd name="T13" fmla="*/ 447354 h 311"/>
                <a:gd name="T14" fmla="*/ 1345299 w 275"/>
                <a:gd name="T15" fmla="*/ 447354 h 311"/>
                <a:gd name="T16" fmla="*/ 896643 w 275"/>
                <a:gd name="T17" fmla="*/ 0 h 311"/>
                <a:gd name="T18" fmla="*/ 896643 w 275"/>
                <a:gd name="T19" fmla="*/ 0 h 311"/>
                <a:gd name="T20" fmla="*/ 896643 w 275"/>
                <a:gd name="T21" fmla="*/ 0 h 311"/>
                <a:gd name="T22" fmla="*/ 448656 w 275"/>
                <a:gd name="T23" fmla="*/ 447354 h 311"/>
                <a:gd name="T24" fmla="*/ 896643 w 275"/>
                <a:gd name="T25" fmla="*/ 447354 h 311"/>
                <a:gd name="T26" fmla="*/ 448656 w 275"/>
                <a:gd name="T27" fmla="*/ 1341395 h 311"/>
                <a:gd name="T28" fmla="*/ 0 w 275"/>
                <a:gd name="T29" fmla="*/ 1341395 h 3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" h="311">
                  <a:moveTo>
                    <a:pt x="0" y="221"/>
                  </a:moveTo>
                  <a:lnTo>
                    <a:pt x="37" y="311"/>
                  </a:lnTo>
                  <a:lnTo>
                    <a:pt x="101" y="296"/>
                  </a:lnTo>
                  <a:lnTo>
                    <a:pt x="205" y="219"/>
                  </a:lnTo>
                  <a:lnTo>
                    <a:pt x="204" y="183"/>
                  </a:lnTo>
                  <a:lnTo>
                    <a:pt x="271" y="114"/>
                  </a:lnTo>
                  <a:lnTo>
                    <a:pt x="275" y="92"/>
                  </a:lnTo>
                  <a:lnTo>
                    <a:pt x="238" y="52"/>
                  </a:lnTo>
                  <a:lnTo>
                    <a:pt x="153" y="0"/>
                  </a:lnTo>
                  <a:lnTo>
                    <a:pt x="132" y="1"/>
                  </a:lnTo>
                  <a:lnTo>
                    <a:pt x="144" y="30"/>
                  </a:lnTo>
                  <a:lnTo>
                    <a:pt x="113" y="84"/>
                  </a:lnTo>
                  <a:lnTo>
                    <a:pt x="132" y="110"/>
                  </a:lnTo>
                  <a:lnTo>
                    <a:pt x="105" y="184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6" name="Freeform 606"/>
            <p:cNvSpPr>
              <a:spLocks/>
            </p:cNvSpPr>
            <p:nvPr/>
          </p:nvSpPr>
          <p:spPr bwMode="auto">
            <a:xfrm>
              <a:off x="6194425" y="3298826"/>
              <a:ext cx="192088" cy="98425"/>
            </a:xfrm>
            <a:custGeom>
              <a:avLst/>
              <a:gdLst>
                <a:gd name="T0" fmla="*/ 0 w 289"/>
                <a:gd name="T1" fmla="*/ 448604 h 147"/>
                <a:gd name="T2" fmla="*/ 0 w 289"/>
                <a:gd name="T3" fmla="*/ 0 h 147"/>
                <a:gd name="T4" fmla="*/ 883339 w 289"/>
                <a:gd name="T5" fmla="*/ 0 h 147"/>
                <a:gd name="T6" fmla="*/ 1325341 w 289"/>
                <a:gd name="T7" fmla="*/ 448604 h 147"/>
                <a:gd name="T8" fmla="*/ 1767343 w 289"/>
                <a:gd name="T9" fmla="*/ 448604 h 147"/>
                <a:gd name="T10" fmla="*/ 1767343 w 289"/>
                <a:gd name="T11" fmla="*/ 896538 h 147"/>
                <a:gd name="T12" fmla="*/ 442002 w 289"/>
                <a:gd name="T13" fmla="*/ 448604 h 147"/>
                <a:gd name="T14" fmla="*/ 0 w 289"/>
                <a:gd name="T15" fmla="*/ 448604 h 1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9" h="147">
                  <a:moveTo>
                    <a:pt x="0" y="58"/>
                  </a:moveTo>
                  <a:lnTo>
                    <a:pt x="36" y="0"/>
                  </a:lnTo>
                  <a:lnTo>
                    <a:pt x="150" y="37"/>
                  </a:lnTo>
                  <a:lnTo>
                    <a:pt x="210" y="93"/>
                  </a:lnTo>
                  <a:lnTo>
                    <a:pt x="289" y="93"/>
                  </a:lnTo>
                  <a:lnTo>
                    <a:pt x="284" y="147"/>
                  </a:lnTo>
                  <a:lnTo>
                    <a:pt x="97" y="11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7" name="Freeform 607"/>
            <p:cNvSpPr>
              <a:spLocks/>
            </p:cNvSpPr>
            <p:nvPr/>
          </p:nvSpPr>
          <p:spPr bwMode="auto">
            <a:xfrm>
              <a:off x="4362450" y="2636839"/>
              <a:ext cx="85725" cy="80963"/>
            </a:xfrm>
            <a:custGeom>
              <a:avLst/>
              <a:gdLst>
                <a:gd name="T0" fmla="*/ 0 w 129"/>
                <a:gd name="T1" fmla="*/ 455417 h 120"/>
                <a:gd name="T2" fmla="*/ 441916 w 129"/>
                <a:gd name="T3" fmla="*/ 455417 h 120"/>
                <a:gd name="T4" fmla="*/ 0 w 129"/>
                <a:gd name="T5" fmla="*/ 455417 h 120"/>
                <a:gd name="T6" fmla="*/ 441916 w 129"/>
                <a:gd name="T7" fmla="*/ 0 h 120"/>
                <a:gd name="T8" fmla="*/ 441916 w 129"/>
                <a:gd name="T9" fmla="*/ 455417 h 120"/>
                <a:gd name="T10" fmla="*/ 441916 w 129"/>
                <a:gd name="T11" fmla="*/ 0 h 120"/>
                <a:gd name="T12" fmla="*/ 883167 w 129"/>
                <a:gd name="T13" fmla="*/ 0 h 120"/>
                <a:gd name="T14" fmla="*/ 883167 w 129"/>
                <a:gd name="T15" fmla="*/ 455417 h 120"/>
                <a:gd name="T16" fmla="*/ 441916 w 129"/>
                <a:gd name="T17" fmla="*/ 455417 h 120"/>
                <a:gd name="T18" fmla="*/ 441916 w 129"/>
                <a:gd name="T19" fmla="*/ 910159 h 120"/>
                <a:gd name="T20" fmla="*/ 441916 w 129"/>
                <a:gd name="T21" fmla="*/ 455417 h 120"/>
                <a:gd name="T22" fmla="*/ 0 w 129"/>
                <a:gd name="T23" fmla="*/ 455417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120">
                  <a:moveTo>
                    <a:pt x="0" y="91"/>
                  </a:moveTo>
                  <a:lnTo>
                    <a:pt x="50" y="76"/>
                  </a:lnTo>
                  <a:lnTo>
                    <a:pt x="24" y="60"/>
                  </a:lnTo>
                  <a:lnTo>
                    <a:pt x="49" y="19"/>
                  </a:lnTo>
                  <a:lnTo>
                    <a:pt x="69" y="46"/>
                  </a:lnTo>
                  <a:lnTo>
                    <a:pt x="70" y="0"/>
                  </a:lnTo>
                  <a:lnTo>
                    <a:pt x="129" y="0"/>
                  </a:lnTo>
                  <a:lnTo>
                    <a:pt x="123" y="46"/>
                  </a:lnTo>
                  <a:lnTo>
                    <a:pt x="85" y="64"/>
                  </a:lnTo>
                  <a:lnTo>
                    <a:pt x="88" y="120"/>
                  </a:lnTo>
                  <a:lnTo>
                    <a:pt x="52" y="86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8" name="Freeform 608"/>
            <p:cNvSpPr>
              <a:spLocks/>
            </p:cNvSpPr>
            <p:nvPr/>
          </p:nvSpPr>
          <p:spPr bwMode="auto">
            <a:xfrm>
              <a:off x="8266113" y="5064126"/>
              <a:ext cx="184150" cy="173038"/>
            </a:xfrm>
            <a:custGeom>
              <a:avLst/>
              <a:gdLst>
                <a:gd name="T0" fmla="*/ 0 w 277"/>
                <a:gd name="T1" fmla="*/ 1329065 h 260"/>
                <a:gd name="T2" fmla="*/ 442093 w 277"/>
                <a:gd name="T3" fmla="*/ 885821 h 260"/>
                <a:gd name="T4" fmla="*/ 884186 w 277"/>
                <a:gd name="T5" fmla="*/ 443243 h 260"/>
                <a:gd name="T6" fmla="*/ 1325614 w 277"/>
                <a:gd name="T7" fmla="*/ 0 h 260"/>
                <a:gd name="T8" fmla="*/ 1325614 w 277"/>
                <a:gd name="T9" fmla="*/ 0 h 260"/>
                <a:gd name="T10" fmla="*/ 1325614 w 277"/>
                <a:gd name="T11" fmla="*/ 0 h 260"/>
                <a:gd name="T12" fmla="*/ 1767707 w 277"/>
                <a:gd name="T13" fmla="*/ 0 h 260"/>
                <a:gd name="T14" fmla="*/ 1325614 w 277"/>
                <a:gd name="T15" fmla="*/ 443243 h 260"/>
                <a:gd name="T16" fmla="*/ 1325614 w 277"/>
                <a:gd name="T17" fmla="*/ 885821 h 260"/>
                <a:gd name="T18" fmla="*/ 884186 w 277"/>
                <a:gd name="T19" fmla="*/ 885821 h 260"/>
                <a:gd name="T20" fmla="*/ 884186 w 277"/>
                <a:gd name="T21" fmla="*/ 1329065 h 260"/>
                <a:gd name="T22" fmla="*/ 442093 w 277"/>
                <a:gd name="T23" fmla="*/ 1329065 h 260"/>
                <a:gd name="T24" fmla="*/ 0 w 277"/>
                <a:gd name="T25" fmla="*/ 1329065 h 2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7" h="260">
                  <a:moveTo>
                    <a:pt x="0" y="227"/>
                  </a:moveTo>
                  <a:lnTo>
                    <a:pt x="57" y="147"/>
                  </a:lnTo>
                  <a:lnTo>
                    <a:pt x="159" y="88"/>
                  </a:lnTo>
                  <a:lnTo>
                    <a:pt x="208" y="0"/>
                  </a:lnTo>
                  <a:lnTo>
                    <a:pt x="240" y="26"/>
                  </a:lnTo>
                  <a:lnTo>
                    <a:pt x="273" y="14"/>
                  </a:lnTo>
                  <a:lnTo>
                    <a:pt x="277" y="46"/>
                  </a:lnTo>
                  <a:lnTo>
                    <a:pt x="225" y="107"/>
                  </a:lnTo>
                  <a:lnTo>
                    <a:pt x="237" y="136"/>
                  </a:lnTo>
                  <a:lnTo>
                    <a:pt x="178" y="146"/>
                  </a:lnTo>
                  <a:lnTo>
                    <a:pt x="149" y="233"/>
                  </a:lnTo>
                  <a:lnTo>
                    <a:pt x="88" y="26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79" name="Freeform 609"/>
            <p:cNvSpPr>
              <a:spLocks/>
            </p:cNvSpPr>
            <p:nvPr/>
          </p:nvSpPr>
          <p:spPr bwMode="auto">
            <a:xfrm>
              <a:off x="8413750" y="4892676"/>
              <a:ext cx="138113" cy="192088"/>
            </a:xfrm>
            <a:custGeom>
              <a:avLst/>
              <a:gdLst>
                <a:gd name="T0" fmla="*/ 0 w 208"/>
                <a:gd name="T1" fmla="*/ 0 h 288"/>
                <a:gd name="T2" fmla="*/ 440899 w 208"/>
                <a:gd name="T3" fmla="*/ 0 h 288"/>
                <a:gd name="T4" fmla="*/ 440899 w 208"/>
                <a:gd name="T5" fmla="*/ 444870 h 288"/>
                <a:gd name="T6" fmla="*/ 440899 w 208"/>
                <a:gd name="T7" fmla="*/ 444870 h 288"/>
                <a:gd name="T8" fmla="*/ 440899 w 208"/>
                <a:gd name="T9" fmla="*/ 444870 h 288"/>
                <a:gd name="T10" fmla="*/ 881798 w 208"/>
                <a:gd name="T11" fmla="*/ 889741 h 288"/>
                <a:gd name="T12" fmla="*/ 1322698 w 208"/>
                <a:gd name="T13" fmla="*/ 889741 h 288"/>
                <a:gd name="T14" fmla="*/ 1322698 w 208"/>
                <a:gd name="T15" fmla="*/ 1334611 h 288"/>
                <a:gd name="T16" fmla="*/ 881798 w 208"/>
                <a:gd name="T17" fmla="*/ 1334611 h 288"/>
                <a:gd name="T18" fmla="*/ 440899 w 208"/>
                <a:gd name="T19" fmla="*/ 1779482 h 288"/>
                <a:gd name="T20" fmla="*/ 440899 w 208"/>
                <a:gd name="T21" fmla="*/ 1779482 h 288"/>
                <a:gd name="T22" fmla="*/ 440899 w 208"/>
                <a:gd name="T23" fmla="*/ 1334611 h 288"/>
                <a:gd name="T24" fmla="*/ 0 w 208"/>
                <a:gd name="T25" fmla="*/ 1334611 h 288"/>
                <a:gd name="T26" fmla="*/ 440899 w 208"/>
                <a:gd name="T27" fmla="*/ 889741 h 288"/>
                <a:gd name="T28" fmla="*/ 440899 w 208"/>
                <a:gd name="T29" fmla="*/ 444870 h 288"/>
                <a:gd name="T30" fmla="*/ 0 w 208"/>
                <a:gd name="T31" fmla="*/ 0 h 2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8" h="288">
                  <a:moveTo>
                    <a:pt x="0" y="0"/>
                  </a:moveTo>
                  <a:lnTo>
                    <a:pt x="58" y="33"/>
                  </a:lnTo>
                  <a:lnTo>
                    <a:pt x="73" y="97"/>
                  </a:lnTo>
                  <a:lnTo>
                    <a:pt x="98" y="114"/>
                  </a:lnTo>
                  <a:lnTo>
                    <a:pt x="112" y="87"/>
                  </a:lnTo>
                  <a:lnTo>
                    <a:pt x="124" y="131"/>
                  </a:lnTo>
                  <a:lnTo>
                    <a:pt x="208" y="131"/>
                  </a:lnTo>
                  <a:lnTo>
                    <a:pt x="191" y="194"/>
                  </a:lnTo>
                  <a:lnTo>
                    <a:pt x="149" y="203"/>
                  </a:lnTo>
                  <a:lnTo>
                    <a:pt x="114" y="286"/>
                  </a:lnTo>
                  <a:lnTo>
                    <a:pt x="74" y="288"/>
                  </a:lnTo>
                  <a:lnTo>
                    <a:pt x="92" y="258"/>
                  </a:lnTo>
                  <a:lnTo>
                    <a:pt x="40" y="199"/>
                  </a:lnTo>
                  <a:lnTo>
                    <a:pt x="81" y="147"/>
                  </a:lnTo>
                  <a:lnTo>
                    <a:pt x="74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0" name="Freeform 610"/>
            <p:cNvSpPr>
              <a:spLocks/>
            </p:cNvSpPr>
            <p:nvPr/>
          </p:nvSpPr>
          <p:spPr bwMode="auto">
            <a:xfrm>
              <a:off x="2184400" y="3679826"/>
              <a:ext cx="95250" cy="98425"/>
            </a:xfrm>
            <a:custGeom>
              <a:avLst/>
              <a:gdLst>
                <a:gd name="T0" fmla="*/ 0 w 144"/>
                <a:gd name="T1" fmla="*/ 442247 h 148"/>
                <a:gd name="T2" fmla="*/ 437224 w 144"/>
                <a:gd name="T3" fmla="*/ 884495 h 148"/>
                <a:gd name="T4" fmla="*/ 875109 w 144"/>
                <a:gd name="T5" fmla="*/ 884495 h 148"/>
                <a:gd name="T6" fmla="*/ 875109 w 144"/>
                <a:gd name="T7" fmla="*/ 0 h 148"/>
                <a:gd name="T8" fmla="*/ 437224 w 144"/>
                <a:gd name="T9" fmla="*/ 0 h 148"/>
                <a:gd name="T10" fmla="*/ 0 w 144"/>
                <a:gd name="T11" fmla="*/ 442247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148">
                  <a:moveTo>
                    <a:pt x="0" y="75"/>
                  </a:moveTo>
                  <a:lnTo>
                    <a:pt x="58" y="146"/>
                  </a:lnTo>
                  <a:lnTo>
                    <a:pt x="132" y="148"/>
                  </a:lnTo>
                  <a:lnTo>
                    <a:pt x="144" y="0"/>
                  </a:lnTo>
                  <a:lnTo>
                    <a:pt x="92" y="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1" name="Freeform 611"/>
            <p:cNvSpPr>
              <a:spLocks/>
            </p:cNvSpPr>
            <p:nvPr/>
          </p:nvSpPr>
          <p:spPr bwMode="auto">
            <a:xfrm>
              <a:off x="4397375" y="1976439"/>
              <a:ext cx="619125" cy="498475"/>
            </a:xfrm>
            <a:custGeom>
              <a:avLst/>
              <a:gdLst>
                <a:gd name="T0" fmla="*/ 0 w 929"/>
                <a:gd name="T1" fmla="*/ 3581660 h 745"/>
                <a:gd name="T2" fmla="*/ 443851 w 929"/>
                <a:gd name="T3" fmla="*/ 3581660 h 745"/>
                <a:gd name="T4" fmla="*/ 0 w 929"/>
                <a:gd name="T5" fmla="*/ 3581660 h 745"/>
                <a:gd name="T6" fmla="*/ 443851 w 929"/>
                <a:gd name="T7" fmla="*/ 3581660 h 745"/>
                <a:gd name="T8" fmla="*/ 0 w 929"/>
                <a:gd name="T9" fmla="*/ 4029284 h 745"/>
                <a:gd name="T10" fmla="*/ 443851 w 929"/>
                <a:gd name="T11" fmla="*/ 4476908 h 745"/>
                <a:gd name="T12" fmla="*/ 1332218 w 929"/>
                <a:gd name="T13" fmla="*/ 4029284 h 745"/>
                <a:gd name="T14" fmla="*/ 1332218 w 929"/>
                <a:gd name="T15" fmla="*/ 3581660 h 745"/>
                <a:gd name="T16" fmla="*/ 1332218 w 929"/>
                <a:gd name="T17" fmla="*/ 3581660 h 745"/>
                <a:gd name="T18" fmla="*/ 1332218 w 929"/>
                <a:gd name="T19" fmla="*/ 2686412 h 745"/>
                <a:gd name="T20" fmla="*/ 1776735 w 929"/>
                <a:gd name="T21" fmla="*/ 2238119 h 745"/>
                <a:gd name="T22" fmla="*/ 2220586 w 929"/>
                <a:gd name="T23" fmla="*/ 1342872 h 745"/>
                <a:gd name="T24" fmla="*/ 2665103 w 929"/>
                <a:gd name="T25" fmla="*/ 1342872 h 745"/>
                <a:gd name="T26" fmla="*/ 3108954 w 929"/>
                <a:gd name="T27" fmla="*/ 895248 h 745"/>
                <a:gd name="T28" fmla="*/ 3108954 w 929"/>
                <a:gd name="T29" fmla="*/ 895248 h 745"/>
                <a:gd name="T30" fmla="*/ 3553471 w 929"/>
                <a:gd name="T31" fmla="*/ 895248 h 745"/>
                <a:gd name="T32" fmla="*/ 4441172 w 929"/>
                <a:gd name="T33" fmla="*/ 895248 h 745"/>
                <a:gd name="T34" fmla="*/ 4885689 w 929"/>
                <a:gd name="T35" fmla="*/ 447624 h 745"/>
                <a:gd name="T36" fmla="*/ 4885689 w 929"/>
                <a:gd name="T37" fmla="*/ 895248 h 745"/>
                <a:gd name="T38" fmla="*/ 4885689 w 929"/>
                <a:gd name="T39" fmla="*/ 447624 h 745"/>
                <a:gd name="T40" fmla="*/ 4885689 w 929"/>
                <a:gd name="T41" fmla="*/ 447624 h 745"/>
                <a:gd name="T42" fmla="*/ 4885689 w 929"/>
                <a:gd name="T43" fmla="*/ 0 h 745"/>
                <a:gd name="T44" fmla="*/ 4885689 w 929"/>
                <a:gd name="T45" fmla="*/ 0 h 745"/>
                <a:gd name="T46" fmla="*/ 4441172 w 929"/>
                <a:gd name="T47" fmla="*/ 0 h 745"/>
                <a:gd name="T48" fmla="*/ 4441172 w 929"/>
                <a:gd name="T49" fmla="*/ 0 h 745"/>
                <a:gd name="T50" fmla="*/ 4441172 w 929"/>
                <a:gd name="T51" fmla="*/ 0 h 745"/>
                <a:gd name="T52" fmla="*/ 3553471 w 929"/>
                <a:gd name="T53" fmla="*/ 447624 h 745"/>
                <a:gd name="T54" fmla="*/ 3553471 w 929"/>
                <a:gd name="T55" fmla="*/ 447624 h 745"/>
                <a:gd name="T56" fmla="*/ 3108954 w 929"/>
                <a:gd name="T57" fmla="*/ 447624 h 745"/>
                <a:gd name="T58" fmla="*/ 3108954 w 929"/>
                <a:gd name="T59" fmla="*/ 447624 h 745"/>
                <a:gd name="T60" fmla="*/ 3108954 w 929"/>
                <a:gd name="T61" fmla="*/ 895248 h 745"/>
                <a:gd name="T62" fmla="*/ 2665103 w 929"/>
                <a:gd name="T63" fmla="*/ 895248 h 745"/>
                <a:gd name="T64" fmla="*/ 2665103 w 929"/>
                <a:gd name="T65" fmla="*/ 895248 h 745"/>
                <a:gd name="T66" fmla="*/ 2220586 w 929"/>
                <a:gd name="T67" fmla="*/ 1342872 h 745"/>
                <a:gd name="T68" fmla="*/ 1776735 w 929"/>
                <a:gd name="T69" fmla="*/ 1342872 h 745"/>
                <a:gd name="T70" fmla="*/ 888368 w 929"/>
                <a:gd name="T71" fmla="*/ 2238119 h 745"/>
                <a:gd name="T72" fmla="*/ 1332218 w 929"/>
                <a:gd name="T73" fmla="*/ 2686412 h 745"/>
                <a:gd name="T74" fmla="*/ 443851 w 929"/>
                <a:gd name="T75" fmla="*/ 3134036 h 745"/>
                <a:gd name="T76" fmla="*/ 0 w 929"/>
                <a:gd name="T77" fmla="*/ 3134036 h 745"/>
                <a:gd name="T78" fmla="*/ 0 w 929"/>
                <a:gd name="T79" fmla="*/ 3134036 h 745"/>
                <a:gd name="T80" fmla="*/ 0 w 929"/>
                <a:gd name="T81" fmla="*/ 3581660 h 7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9" h="745">
                  <a:moveTo>
                    <a:pt x="0" y="557"/>
                  </a:moveTo>
                  <a:lnTo>
                    <a:pt x="2" y="588"/>
                  </a:lnTo>
                  <a:lnTo>
                    <a:pt x="87" y="568"/>
                  </a:lnTo>
                  <a:lnTo>
                    <a:pt x="90" y="580"/>
                  </a:lnTo>
                  <a:lnTo>
                    <a:pt x="1" y="602"/>
                  </a:lnTo>
                  <a:lnTo>
                    <a:pt x="23" y="614"/>
                  </a:lnTo>
                  <a:lnTo>
                    <a:pt x="15" y="654"/>
                  </a:lnTo>
                  <a:lnTo>
                    <a:pt x="74" y="620"/>
                  </a:lnTo>
                  <a:lnTo>
                    <a:pt x="9" y="675"/>
                  </a:lnTo>
                  <a:lnTo>
                    <a:pt x="45" y="675"/>
                  </a:lnTo>
                  <a:lnTo>
                    <a:pt x="23" y="725"/>
                  </a:lnTo>
                  <a:lnTo>
                    <a:pt x="112" y="745"/>
                  </a:lnTo>
                  <a:lnTo>
                    <a:pt x="183" y="698"/>
                  </a:lnTo>
                  <a:lnTo>
                    <a:pt x="198" y="655"/>
                  </a:lnTo>
                  <a:lnTo>
                    <a:pt x="220" y="698"/>
                  </a:lnTo>
                  <a:lnTo>
                    <a:pt x="261" y="645"/>
                  </a:lnTo>
                  <a:lnTo>
                    <a:pt x="254" y="597"/>
                  </a:lnTo>
                  <a:lnTo>
                    <a:pt x="273" y="576"/>
                  </a:lnTo>
                  <a:lnTo>
                    <a:pt x="254" y="554"/>
                  </a:lnTo>
                  <a:lnTo>
                    <a:pt x="256" y="448"/>
                  </a:lnTo>
                  <a:lnTo>
                    <a:pt x="324" y="423"/>
                  </a:lnTo>
                  <a:lnTo>
                    <a:pt x="311" y="390"/>
                  </a:lnTo>
                  <a:lnTo>
                    <a:pt x="340" y="309"/>
                  </a:lnTo>
                  <a:lnTo>
                    <a:pt x="401" y="250"/>
                  </a:lnTo>
                  <a:lnTo>
                    <a:pt x="415" y="200"/>
                  </a:lnTo>
                  <a:lnTo>
                    <a:pt x="459" y="192"/>
                  </a:lnTo>
                  <a:lnTo>
                    <a:pt x="473" y="160"/>
                  </a:lnTo>
                  <a:lnTo>
                    <a:pt x="539" y="168"/>
                  </a:lnTo>
                  <a:lnTo>
                    <a:pt x="540" y="128"/>
                  </a:lnTo>
                  <a:lnTo>
                    <a:pt x="557" y="128"/>
                  </a:lnTo>
                  <a:lnTo>
                    <a:pt x="583" y="111"/>
                  </a:lnTo>
                  <a:lnTo>
                    <a:pt x="624" y="146"/>
                  </a:lnTo>
                  <a:lnTo>
                    <a:pt x="699" y="152"/>
                  </a:lnTo>
                  <a:lnTo>
                    <a:pt x="742" y="130"/>
                  </a:lnTo>
                  <a:lnTo>
                    <a:pt x="754" y="81"/>
                  </a:lnTo>
                  <a:lnTo>
                    <a:pt x="825" y="67"/>
                  </a:lnTo>
                  <a:lnTo>
                    <a:pt x="863" y="87"/>
                  </a:lnTo>
                  <a:lnTo>
                    <a:pt x="860" y="128"/>
                  </a:lnTo>
                  <a:lnTo>
                    <a:pt x="926" y="81"/>
                  </a:lnTo>
                  <a:lnTo>
                    <a:pt x="881" y="88"/>
                  </a:lnTo>
                  <a:lnTo>
                    <a:pt x="893" y="77"/>
                  </a:lnTo>
                  <a:lnTo>
                    <a:pt x="848" y="64"/>
                  </a:lnTo>
                  <a:lnTo>
                    <a:pt x="929" y="41"/>
                  </a:lnTo>
                  <a:lnTo>
                    <a:pt x="863" y="13"/>
                  </a:lnTo>
                  <a:lnTo>
                    <a:pt x="821" y="41"/>
                  </a:lnTo>
                  <a:lnTo>
                    <a:pt x="843" y="5"/>
                  </a:lnTo>
                  <a:lnTo>
                    <a:pt x="809" y="0"/>
                  </a:lnTo>
                  <a:lnTo>
                    <a:pt x="787" y="41"/>
                  </a:lnTo>
                  <a:lnTo>
                    <a:pt x="775" y="44"/>
                  </a:lnTo>
                  <a:lnTo>
                    <a:pt x="775" y="8"/>
                  </a:lnTo>
                  <a:lnTo>
                    <a:pt x="716" y="67"/>
                  </a:lnTo>
                  <a:lnTo>
                    <a:pt x="747" y="14"/>
                  </a:lnTo>
                  <a:lnTo>
                    <a:pt x="716" y="6"/>
                  </a:lnTo>
                  <a:lnTo>
                    <a:pt x="652" y="71"/>
                  </a:lnTo>
                  <a:lnTo>
                    <a:pt x="591" y="50"/>
                  </a:lnTo>
                  <a:lnTo>
                    <a:pt x="608" y="87"/>
                  </a:lnTo>
                  <a:lnTo>
                    <a:pt x="583" y="67"/>
                  </a:lnTo>
                  <a:lnTo>
                    <a:pt x="540" y="112"/>
                  </a:lnTo>
                  <a:lnTo>
                    <a:pt x="545" y="75"/>
                  </a:lnTo>
                  <a:lnTo>
                    <a:pt x="524" y="106"/>
                  </a:lnTo>
                  <a:lnTo>
                    <a:pt x="504" y="84"/>
                  </a:lnTo>
                  <a:lnTo>
                    <a:pt x="517" y="117"/>
                  </a:lnTo>
                  <a:lnTo>
                    <a:pt x="468" y="104"/>
                  </a:lnTo>
                  <a:lnTo>
                    <a:pt x="455" y="147"/>
                  </a:lnTo>
                  <a:lnTo>
                    <a:pt x="411" y="164"/>
                  </a:lnTo>
                  <a:lnTo>
                    <a:pt x="452" y="166"/>
                  </a:lnTo>
                  <a:lnTo>
                    <a:pt x="378" y="189"/>
                  </a:lnTo>
                  <a:lnTo>
                    <a:pt x="365" y="220"/>
                  </a:lnTo>
                  <a:lnTo>
                    <a:pt x="387" y="220"/>
                  </a:lnTo>
                  <a:lnTo>
                    <a:pt x="297" y="272"/>
                  </a:lnTo>
                  <a:lnTo>
                    <a:pt x="262" y="361"/>
                  </a:lnTo>
                  <a:lnTo>
                    <a:pt x="166" y="435"/>
                  </a:lnTo>
                  <a:lnTo>
                    <a:pt x="183" y="454"/>
                  </a:lnTo>
                  <a:lnTo>
                    <a:pt x="226" y="441"/>
                  </a:lnTo>
                  <a:lnTo>
                    <a:pt x="127" y="463"/>
                  </a:lnTo>
                  <a:lnTo>
                    <a:pt x="74" y="493"/>
                  </a:lnTo>
                  <a:lnTo>
                    <a:pt x="87" y="509"/>
                  </a:lnTo>
                  <a:lnTo>
                    <a:pt x="48" y="509"/>
                  </a:lnTo>
                  <a:lnTo>
                    <a:pt x="51" y="533"/>
                  </a:lnTo>
                  <a:lnTo>
                    <a:pt x="4" y="533"/>
                  </a:lnTo>
                  <a:lnTo>
                    <a:pt x="48" y="544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2" name="Freeform 612"/>
            <p:cNvSpPr>
              <a:spLocks/>
            </p:cNvSpPr>
            <p:nvPr/>
          </p:nvSpPr>
          <p:spPr bwMode="auto">
            <a:xfrm>
              <a:off x="5735638" y="3117851"/>
              <a:ext cx="403225" cy="346075"/>
            </a:xfrm>
            <a:custGeom>
              <a:avLst/>
              <a:gdLst>
                <a:gd name="T0" fmla="*/ 0 w 602"/>
                <a:gd name="T1" fmla="*/ 1758220 h 522"/>
                <a:gd name="T2" fmla="*/ 448772 w 602"/>
                <a:gd name="T3" fmla="*/ 1758220 h 522"/>
                <a:gd name="T4" fmla="*/ 1345646 w 602"/>
                <a:gd name="T5" fmla="*/ 1758220 h 522"/>
                <a:gd name="T6" fmla="*/ 1345646 w 602"/>
                <a:gd name="T7" fmla="*/ 1318665 h 522"/>
                <a:gd name="T8" fmla="*/ 1794418 w 602"/>
                <a:gd name="T9" fmla="*/ 1318665 h 522"/>
                <a:gd name="T10" fmla="*/ 1794418 w 602"/>
                <a:gd name="T11" fmla="*/ 879110 h 522"/>
                <a:gd name="T12" fmla="*/ 2243190 w 602"/>
                <a:gd name="T13" fmla="*/ 879110 h 522"/>
                <a:gd name="T14" fmla="*/ 1794418 w 602"/>
                <a:gd name="T15" fmla="*/ 879110 h 522"/>
                <a:gd name="T16" fmla="*/ 2243190 w 602"/>
                <a:gd name="T17" fmla="*/ 879110 h 522"/>
                <a:gd name="T18" fmla="*/ 2243190 w 602"/>
                <a:gd name="T19" fmla="*/ 439555 h 522"/>
                <a:gd name="T20" fmla="*/ 2243190 w 602"/>
                <a:gd name="T21" fmla="*/ 0 h 522"/>
                <a:gd name="T22" fmla="*/ 3140734 w 602"/>
                <a:gd name="T23" fmla="*/ 0 h 522"/>
                <a:gd name="T24" fmla="*/ 3588836 w 602"/>
                <a:gd name="T25" fmla="*/ 439555 h 522"/>
                <a:gd name="T26" fmla="*/ 3588836 w 602"/>
                <a:gd name="T27" fmla="*/ 439555 h 522"/>
                <a:gd name="T28" fmla="*/ 2691962 w 602"/>
                <a:gd name="T29" fmla="*/ 439555 h 522"/>
                <a:gd name="T30" fmla="*/ 2691962 w 602"/>
                <a:gd name="T31" fmla="*/ 879110 h 522"/>
                <a:gd name="T32" fmla="*/ 3140734 w 602"/>
                <a:gd name="T33" fmla="*/ 1318665 h 522"/>
                <a:gd name="T34" fmla="*/ 3140734 w 602"/>
                <a:gd name="T35" fmla="*/ 1318665 h 522"/>
                <a:gd name="T36" fmla="*/ 3140734 w 602"/>
                <a:gd name="T37" fmla="*/ 1318665 h 522"/>
                <a:gd name="T38" fmla="*/ 2243190 w 602"/>
                <a:gd name="T39" fmla="*/ 2197775 h 522"/>
                <a:gd name="T40" fmla="*/ 2243190 w 602"/>
                <a:gd name="T41" fmla="*/ 2197775 h 522"/>
                <a:gd name="T42" fmla="*/ 1794418 w 602"/>
                <a:gd name="T43" fmla="*/ 2197775 h 522"/>
                <a:gd name="T44" fmla="*/ 2243190 w 602"/>
                <a:gd name="T45" fmla="*/ 2637330 h 522"/>
                <a:gd name="T46" fmla="*/ 1794418 w 602"/>
                <a:gd name="T47" fmla="*/ 2637330 h 522"/>
                <a:gd name="T48" fmla="*/ 1345646 w 602"/>
                <a:gd name="T49" fmla="*/ 3076885 h 522"/>
                <a:gd name="T50" fmla="*/ 1345646 w 602"/>
                <a:gd name="T51" fmla="*/ 2637330 h 522"/>
                <a:gd name="T52" fmla="*/ 0 w 602"/>
                <a:gd name="T53" fmla="*/ 2637330 h 522"/>
                <a:gd name="T54" fmla="*/ 448772 w 602"/>
                <a:gd name="T55" fmla="*/ 2197775 h 522"/>
                <a:gd name="T56" fmla="*/ 0 w 602"/>
                <a:gd name="T57" fmla="*/ 1758220 h 5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2" h="522">
                  <a:moveTo>
                    <a:pt x="0" y="286"/>
                  </a:moveTo>
                  <a:lnTo>
                    <a:pt x="57" y="304"/>
                  </a:lnTo>
                  <a:lnTo>
                    <a:pt x="189" y="286"/>
                  </a:lnTo>
                  <a:lnTo>
                    <a:pt x="214" y="233"/>
                  </a:lnTo>
                  <a:lnTo>
                    <a:pt x="302" y="204"/>
                  </a:lnTo>
                  <a:lnTo>
                    <a:pt x="311" y="159"/>
                  </a:lnTo>
                  <a:lnTo>
                    <a:pt x="341" y="147"/>
                  </a:lnTo>
                  <a:lnTo>
                    <a:pt x="328" y="124"/>
                  </a:lnTo>
                  <a:lnTo>
                    <a:pt x="360" y="122"/>
                  </a:lnTo>
                  <a:lnTo>
                    <a:pt x="383" y="76"/>
                  </a:lnTo>
                  <a:lnTo>
                    <a:pt x="374" y="32"/>
                  </a:lnTo>
                  <a:lnTo>
                    <a:pt x="493" y="0"/>
                  </a:lnTo>
                  <a:lnTo>
                    <a:pt x="602" y="66"/>
                  </a:lnTo>
                  <a:lnTo>
                    <a:pt x="573" y="94"/>
                  </a:lnTo>
                  <a:lnTo>
                    <a:pt x="469" y="94"/>
                  </a:lnTo>
                  <a:lnTo>
                    <a:pt x="471" y="153"/>
                  </a:lnTo>
                  <a:lnTo>
                    <a:pt x="519" y="191"/>
                  </a:lnTo>
                  <a:lnTo>
                    <a:pt x="490" y="210"/>
                  </a:lnTo>
                  <a:lnTo>
                    <a:pt x="498" y="243"/>
                  </a:lnTo>
                  <a:lnTo>
                    <a:pt x="390" y="362"/>
                  </a:lnTo>
                  <a:lnTo>
                    <a:pt x="343" y="359"/>
                  </a:lnTo>
                  <a:lnTo>
                    <a:pt x="311" y="389"/>
                  </a:lnTo>
                  <a:lnTo>
                    <a:pt x="367" y="498"/>
                  </a:lnTo>
                  <a:lnTo>
                    <a:pt x="286" y="498"/>
                  </a:lnTo>
                  <a:lnTo>
                    <a:pt x="256" y="522"/>
                  </a:lnTo>
                  <a:lnTo>
                    <a:pt x="196" y="457"/>
                  </a:lnTo>
                  <a:lnTo>
                    <a:pt x="29" y="469"/>
                  </a:lnTo>
                  <a:lnTo>
                    <a:pt x="85" y="393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3" name="Freeform 613"/>
            <p:cNvSpPr>
              <a:spLocks/>
            </p:cNvSpPr>
            <p:nvPr/>
          </p:nvSpPr>
          <p:spPr bwMode="auto">
            <a:xfrm>
              <a:off x="2286000" y="3808414"/>
              <a:ext cx="134938" cy="60325"/>
            </a:xfrm>
            <a:custGeom>
              <a:avLst/>
              <a:gdLst>
                <a:gd name="T0" fmla="*/ 0 w 203"/>
                <a:gd name="T1" fmla="*/ 0 h 91"/>
                <a:gd name="T2" fmla="*/ 0 w 203"/>
                <a:gd name="T3" fmla="*/ 0 h 91"/>
                <a:gd name="T4" fmla="*/ 442038 w 203"/>
                <a:gd name="T5" fmla="*/ 0 h 91"/>
                <a:gd name="T6" fmla="*/ 883412 w 203"/>
                <a:gd name="T7" fmla="*/ 0 h 91"/>
                <a:gd name="T8" fmla="*/ 1325450 w 203"/>
                <a:gd name="T9" fmla="*/ 0 h 91"/>
                <a:gd name="T10" fmla="*/ 883412 w 203"/>
                <a:gd name="T11" fmla="*/ 439511 h 91"/>
                <a:gd name="T12" fmla="*/ 883412 w 203"/>
                <a:gd name="T13" fmla="*/ 0 h 91"/>
                <a:gd name="T14" fmla="*/ 883412 w 203"/>
                <a:gd name="T15" fmla="*/ 0 h 91"/>
                <a:gd name="T16" fmla="*/ 442038 w 203"/>
                <a:gd name="T17" fmla="*/ 439511 h 91"/>
                <a:gd name="T18" fmla="*/ 442038 w 203"/>
                <a:gd name="T19" fmla="*/ 439511 h 91"/>
                <a:gd name="T20" fmla="*/ 442038 w 203"/>
                <a:gd name="T21" fmla="*/ 439511 h 91"/>
                <a:gd name="T22" fmla="*/ 0 w 203"/>
                <a:gd name="T23" fmla="*/ 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3" h="91">
                  <a:moveTo>
                    <a:pt x="0" y="48"/>
                  </a:moveTo>
                  <a:lnTo>
                    <a:pt x="16" y="0"/>
                  </a:lnTo>
                  <a:lnTo>
                    <a:pt x="59" y="30"/>
                  </a:lnTo>
                  <a:lnTo>
                    <a:pt x="136" y="1"/>
                  </a:lnTo>
                  <a:lnTo>
                    <a:pt x="203" y="35"/>
                  </a:lnTo>
                  <a:lnTo>
                    <a:pt x="184" y="87"/>
                  </a:lnTo>
                  <a:lnTo>
                    <a:pt x="178" y="45"/>
                  </a:lnTo>
                  <a:lnTo>
                    <a:pt x="136" y="28"/>
                  </a:lnTo>
                  <a:lnTo>
                    <a:pt x="95" y="54"/>
                  </a:lnTo>
                  <a:lnTo>
                    <a:pt x="105" y="79"/>
                  </a:lnTo>
                  <a:lnTo>
                    <a:pt x="88" y="9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4" name="Freeform 614"/>
            <p:cNvSpPr>
              <a:spLocks/>
            </p:cNvSpPr>
            <p:nvPr/>
          </p:nvSpPr>
          <p:spPr bwMode="auto">
            <a:xfrm>
              <a:off x="7658100" y="4100514"/>
              <a:ext cx="238125" cy="184150"/>
            </a:xfrm>
            <a:custGeom>
              <a:avLst/>
              <a:gdLst>
                <a:gd name="T0" fmla="*/ 0 w 356"/>
                <a:gd name="T1" fmla="*/ 0 h 278"/>
                <a:gd name="T2" fmla="*/ 0 w 356"/>
                <a:gd name="T3" fmla="*/ 1316209 h 278"/>
                <a:gd name="T4" fmla="*/ 447488 w 356"/>
                <a:gd name="T5" fmla="*/ 1316209 h 278"/>
                <a:gd name="T6" fmla="*/ 894975 w 356"/>
                <a:gd name="T7" fmla="*/ 877693 h 278"/>
                <a:gd name="T8" fmla="*/ 1342463 w 356"/>
                <a:gd name="T9" fmla="*/ 1316209 h 278"/>
                <a:gd name="T10" fmla="*/ 1342463 w 356"/>
                <a:gd name="T11" fmla="*/ 1316209 h 278"/>
                <a:gd name="T12" fmla="*/ 2236770 w 356"/>
                <a:gd name="T13" fmla="*/ 1316209 h 278"/>
                <a:gd name="T14" fmla="*/ 1342463 w 356"/>
                <a:gd name="T15" fmla="*/ 877693 h 278"/>
                <a:gd name="T16" fmla="*/ 1342463 w 356"/>
                <a:gd name="T17" fmla="*/ 877693 h 278"/>
                <a:gd name="T18" fmla="*/ 894975 w 356"/>
                <a:gd name="T19" fmla="*/ 438515 h 278"/>
                <a:gd name="T20" fmla="*/ 894975 w 356"/>
                <a:gd name="T21" fmla="*/ 0 h 278"/>
                <a:gd name="T22" fmla="*/ 0 w 356"/>
                <a:gd name="T23" fmla="*/ 0 h 2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6" h="278">
                  <a:moveTo>
                    <a:pt x="0" y="0"/>
                  </a:moveTo>
                  <a:lnTo>
                    <a:pt x="6" y="232"/>
                  </a:lnTo>
                  <a:lnTo>
                    <a:pt x="62" y="241"/>
                  </a:lnTo>
                  <a:lnTo>
                    <a:pt x="120" y="177"/>
                  </a:lnTo>
                  <a:lnTo>
                    <a:pt x="185" y="205"/>
                  </a:lnTo>
                  <a:lnTo>
                    <a:pt x="244" y="268"/>
                  </a:lnTo>
                  <a:lnTo>
                    <a:pt x="356" y="278"/>
                  </a:lnTo>
                  <a:lnTo>
                    <a:pt x="227" y="176"/>
                  </a:lnTo>
                  <a:lnTo>
                    <a:pt x="237" y="125"/>
                  </a:lnTo>
                  <a:lnTo>
                    <a:pt x="175" y="107"/>
                  </a:lnTo>
                  <a:lnTo>
                    <a:pt x="119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5" name="Freeform 615"/>
            <p:cNvSpPr>
              <a:spLocks/>
            </p:cNvSpPr>
            <p:nvPr/>
          </p:nvSpPr>
          <p:spPr bwMode="auto">
            <a:xfrm>
              <a:off x="7832725" y="4138614"/>
              <a:ext cx="98425" cy="50800"/>
            </a:xfrm>
            <a:custGeom>
              <a:avLst/>
              <a:gdLst>
                <a:gd name="T0" fmla="*/ 0 w 148"/>
                <a:gd name="T1" fmla="*/ 498122 h 72"/>
                <a:gd name="T2" fmla="*/ 442247 w 148"/>
                <a:gd name="T3" fmla="*/ 498122 h 72"/>
                <a:gd name="T4" fmla="*/ 884495 w 148"/>
                <a:gd name="T5" fmla="*/ 0 h 72"/>
                <a:gd name="T6" fmla="*/ 884495 w 148"/>
                <a:gd name="T7" fmla="*/ 0 h 72"/>
                <a:gd name="T8" fmla="*/ 442247 w 148"/>
                <a:gd name="T9" fmla="*/ 0 h 72"/>
                <a:gd name="T10" fmla="*/ 0 w 148"/>
                <a:gd name="T11" fmla="*/ 498122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72">
                  <a:moveTo>
                    <a:pt x="0" y="47"/>
                  </a:moveTo>
                  <a:lnTo>
                    <a:pt x="87" y="72"/>
                  </a:lnTo>
                  <a:lnTo>
                    <a:pt x="148" y="23"/>
                  </a:lnTo>
                  <a:lnTo>
                    <a:pt x="124" y="0"/>
                  </a:lnTo>
                  <a:lnTo>
                    <a:pt x="105" y="2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6" name="Freeform 616"/>
            <p:cNvSpPr>
              <a:spLocks/>
            </p:cNvSpPr>
            <p:nvPr/>
          </p:nvSpPr>
          <p:spPr bwMode="auto">
            <a:xfrm>
              <a:off x="7893050" y="4103689"/>
              <a:ext cx="50800" cy="47625"/>
            </a:xfrm>
            <a:custGeom>
              <a:avLst/>
              <a:gdLst>
                <a:gd name="T0" fmla="*/ 0 w 79"/>
                <a:gd name="T1" fmla="*/ 0 h 72"/>
                <a:gd name="T2" fmla="*/ 413473 w 79"/>
                <a:gd name="T3" fmla="*/ 0 h 72"/>
                <a:gd name="T4" fmla="*/ 413473 w 79"/>
                <a:gd name="T5" fmla="*/ 437224 h 72"/>
                <a:gd name="T6" fmla="*/ 413473 w 79"/>
                <a:gd name="T7" fmla="*/ 0 h 72"/>
                <a:gd name="T8" fmla="*/ 0 w 7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2">
                  <a:moveTo>
                    <a:pt x="0" y="0"/>
                  </a:moveTo>
                  <a:lnTo>
                    <a:pt x="59" y="33"/>
                  </a:lnTo>
                  <a:lnTo>
                    <a:pt x="79" y="72"/>
                  </a:lnTo>
                  <a:lnTo>
                    <a:pt x="76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7" name="Freeform 617"/>
            <p:cNvSpPr>
              <a:spLocks/>
            </p:cNvSpPr>
            <p:nvPr/>
          </p:nvSpPr>
          <p:spPr bwMode="auto">
            <a:xfrm>
              <a:off x="2776538" y="4500564"/>
              <a:ext cx="193675" cy="206375"/>
            </a:xfrm>
            <a:custGeom>
              <a:avLst/>
              <a:gdLst>
                <a:gd name="T0" fmla="*/ 0 w 294"/>
                <a:gd name="T1" fmla="*/ 909804 h 306"/>
                <a:gd name="T2" fmla="*/ 0 w 294"/>
                <a:gd name="T3" fmla="*/ 0 h 306"/>
                <a:gd name="T4" fmla="*/ 868244 w 294"/>
                <a:gd name="T5" fmla="*/ 0 h 306"/>
                <a:gd name="T6" fmla="*/ 868244 w 294"/>
                <a:gd name="T7" fmla="*/ 0 h 306"/>
                <a:gd name="T8" fmla="*/ 868244 w 294"/>
                <a:gd name="T9" fmla="*/ 454565 h 306"/>
                <a:gd name="T10" fmla="*/ 1301707 w 294"/>
                <a:gd name="T11" fmla="*/ 909804 h 306"/>
                <a:gd name="T12" fmla="*/ 1301707 w 294"/>
                <a:gd name="T13" fmla="*/ 1364368 h 306"/>
                <a:gd name="T14" fmla="*/ 1735829 w 294"/>
                <a:gd name="T15" fmla="*/ 1364368 h 306"/>
                <a:gd name="T16" fmla="*/ 1735829 w 294"/>
                <a:gd name="T17" fmla="*/ 1364368 h 306"/>
                <a:gd name="T18" fmla="*/ 1301707 w 294"/>
                <a:gd name="T19" fmla="*/ 1819607 h 306"/>
                <a:gd name="T20" fmla="*/ 868244 w 294"/>
                <a:gd name="T21" fmla="*/ 1819607 h 306"/>
                <a:gd name="T22" fmla="*/ 868244 w 294"/>
                <a:gd name="T23" fmla="*/ 1364368 h 306"/>
                <a:gd name="T24" fmla="*/ 0 w 294"/>
                <a:gd name="T25" fmla="*/ 909804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" h="306">
                  <a:moveTo>
                    <a:pt x="0" y="115"/>
                  </a:moveTo>
                  <a:lnTo>
                    <a:pt x="23" y="18"/>
                  </a:lnTo>
                  <a:lnTo>
                    <a:pt x="129" y="0"/>
                  </a:lnTo>
                  <a:lnTo>
                    <a:pt x="164" y="33"/>
                  </a:lnTo>
                  <a:lnTo>
                    <a:pt x="172" y="105"/>
                  </a:lnTo>
                  <a:lnTo>
                    <a:pt x="247" y="118"/>
                  </a:lnTo>
                  <a:lnTo>
                    <a:pt x="257" y="168"/>
                  </a:lnTo>
                  <a:lnTo>
                    <a:pt x="294" y="177"/>
                  </a:lnTo>
                  <a:lnTo>
                    <a:pt x="288" y="241"/>
                  </a:lnTo>
                  <a:lnTo>
                    <a:pt x="251" y="306"/>
                  </a:lnTo>
                  <a:lnTo>
                    <a:pt x="153" y="301"/>
                  </a:lnTo>
                  <a:lnTo>
                    <a:pt x="174" y="229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8" name="Freeform 618"/>
            <p:cNvSpPr>
              <a:spLocks/>
            </p:cNvSpPr>
            <p:nvPr/>
          </p:nvSpPr>
          <p:spPr bwMode="auto">
            <a:xfrm>
              <a:off x="2328863" y="4041776"/>
              <a:ext cx="300038" cy="433388"/>
            </a:xfrm>
            <a:custGeom>
              <a:avLst/>
              <a:gdLst>
                <a:gd name="T0" fmla="*/ 0 w 451"/>
                <a:gd name="T1" fmla="*/ 892152 h 649"/>
                <a:gd name="T2" fmla="*/ 0 w 451"/>
                <a:gd name="T3" fmla="*/ 1337560 h 649"/>
                <a:gd name="T4" fmla="*/ 442406 w 451"/>
                <a:gd name="T5" fmla="*/ 1783635 h 649"/>
                <a:gd name="T6" fmla="*/ 885478 w 451"/>
                <a:gd name="T7" fmla="*/ 3121195 h 649"/>
                <a:gd name="T8" fmla="*/ 2212697 w 451"/>
                <a:gd name="T9" fmla="*/ 3567271 h 649"/>
                <a:gd name="T10" fmla="*/ 2212697 w 451"/>
                <a:gd name="T11" fmla="*/ 3567271 h 649"/>
                <a:gd name="T12" fmla="*/ 2212697 w 451"/>
                <a:gd name="T13" fmla="*/ 3567271 h 649"/>
                <a:gd name="T14" fmla="*/ 2212697 w 451"/>
                <a:gd name="T15" fmla="*/ 3567271 h 649"/>
                <a:gd name="T16" fmla="*/ 2212697 w 451"/>
                <a:gd name="T17" fmla="*/ 3121195 h 649"/>
                <a:gd name="T18" fmla="*/ 2655769 w 451"/>
                <a:gd name="T19" fmla="*/ 2675787 h 649"/>
                <a:gd name="T20" fmla="*/ 2212697 w 451"/>
                <a:gd name="T21" fmla="*/ 2229711 h 649"/>
                <a:gd name="T22" fmla="*/ 2212697 w 451"/>
                <a:gd name="T23" fmla="*/ 2229711 h 649"/>
                <a:gd name="T24" fmla="*/ 2212697 w 451"/>
                <a:gd name="T25" fmla="*/ 1783635 h 649"/>
                <a:gd name="T26" fmla="*/ 2212697 w 451"/>
                <a:gd name="T27" fmla="*/ 2229711 h 649"/>
                <a:gd name="T28" fmla="*/ 1770291 w 451"/>
                <a:gd name="T29" fmla="*/ 2229711 h 649"/>
                <a:gd name="T30" fmla="*/ 1327884 w 451"/>
                <a:gd name="T31" fmla="*/ 1337560 h 649"/>
                <a:gd name="T32" fmla="*/ 1770291 w 451"/>
                <a:gd name="T33" fmla="*/ 892152 h 649"/>
                <a:gd name="T34" fmla="*/ 2212697 w 451"/>
                <a:gd name="T35" fmla="*/ 892152 h 649"/>
                <a:gd name="T36" fmla="*/ 2212697 w 451"/>
                <a:gd name="T37" fmla="*/ 892152 h 649"/>
                <a:gd name="T38" fmla="*/ 2212697 w 451"/>
                <a:gd name="T39" fmla="*/ 446076 h 649"/>
                <a:gd name="T40" fmla="*/ 1770291 w 451"/>
                <a:gd name="T41" fmla="*/ 446076 h 649"/>
                <a:gd name="T42" fmla="*/ 1327884 w 451"/>
                <a:gd name="T43" fmla="*/ 0 h 649"/>
                <a:gd name="T44" fmla="*/ 1327884 w 451"/>
                <a:gd name="T45" fmla="*/ 446076 h 649"/>
                <a:gd name="T46" fmla="*/ 885478 w 451"/>
                <a:gd name="T47" fmla="*/ 446076 h 649"/>
                <a:gd name="T48" fmla="*/ 442406 w 451"/>
                <a:gd name="T49" fmla="*/ 892152 h 649"/>
                <a:gd name="T50" fmla="*/ 0 w 451"/>
                <a:gd name="T51" fmla="*/ 892152 h 649"/>
                <a:gd name="T52" fmla="*/ 0 w 451"/>
                <a:gd name="T53" fmla="*/ 892152 h 649"/>
                <a:gd name="T54" fmla="*/ 0 w 451"/>
                <a:gd name="T55" fmla="*/ 892152 h 6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51" h="649">
                  <a:moveTo>
                    <a:pt x="0" y="153"/>
                  </a:moveTo>
                  <a:lnTo>
                    <a:pt x="9" y="205"/>
                  </a:lnTo>
                  <a:lnTo>
                    <a:pt x="90" y="295"/>
                  </a:lnTo>
                  <a:lnTo>
                    <a:pt x="180" y="508"/>
                  </a:lnTo>
                  <a:lnTo>
                    <a:pt x="386" y="649"/>
                  </a:lnTo>
                  <a:lnTo>
                    <a:pt x="421" y="625"/>
                  </a:lnTo>
                  <a:lnTo>
                    <a:pt x="440" y="579"/>
                  </a:lnTo>
                  <a:lnTo>
                    <a:pt x="410" y="562"/>
                  </a:lnTo>
                  <a:lnTo>
                    <a:pt x="428" y="550"/>
                  </a:lnTo>
                  <a:lnTo>
                    <a:pt x="451" y="440"/>
                  </a:lnTo>
                  <a:lnTo>
                    <a:pt x="418" y="388"/>
                  </a:lnTo>
                  <a:lnTo>
                    <a:pt x="387" y="388"/>
                  </a:lnTo>
                  <a:lnTo>
                    <a:pt x="387" y="329"/>
                  </a:lnTo>
                  <a:lnTo>
                    <a:pt x="348" y="355"/>
                  </a:lnTo>
                  <a:lnTo>
                    <a:pt x="300" y="332"/>
                  </a:lnTo>
                  <a:lnTo>
                    <a:pt x="269" y="265"/>
                  </a:lnTo>
                  <a:lnTo>
                    <a:pt x="319" y="183"/>
                  </a:lnTo>
                  <a:lnTo>
                    <a:pt x="410" y="145"/>
                  </a:lnTo>
                  <a:lnTo>
                    <a:pt x="385" y="131"/>
                  </a:lnTo>
                  <a:lnTo>
                    <a:pt x="399" y="87"/>
                  </a:lnTo>
                  <a:lnTo>
                    <a:pt x="298" y="80"/>
                  </a:lnTo>
                  <a:lnTo>
                    <a:pt x="219" y="0"/>
                  </a:lnTo>
                  <a:lnTo>
                    <a:pt x="201" y="60"/>
                  </a:lnTo>
                  <a:lnTo>
                    <a:pt x="120" y="108"/>
                  </a:lnTo>
                  <a:lnTo>
                    <a:pt x="78" y="171"/>
                  </a:lnTo>
                  <a:lnTo>
                    <a:pt x="30" y="160"/>
                  </a:lnTo>
                  <a:lnTo>
                    <a:pt x="36" y="12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89" name="Freeform 619"/>
            <p:cNvSpPr>
              <a:spLocks/>
            </p:cNvSpPr>
            <p:nvPr/>
          </p:nvSpPr>
          <p:spPr bwMode="auto">
            <a:xfrm>
              <a:off x="7085013" y="3767139"/>
              <a:ext cx="57150" cy="69850"/>
            </a:xfrm>
            <a:custGeom>
              <a:avLst/>
              <a:gdLst>
                <a:gd name="T0" fmla="*/ 0 w 82"/>
                <a:gd name="T1" fmla="*/ 459789 h 103"/>
                <a:gd name="T2" fmla="*/ 485775 w 82"/>
                <a:gd name="T3" fmla="*/ 459789 h 103"/>
                <a:gd name="T4" fmla="*/ 485775 w 82"/>
                <a:gd name="T5" fmla="*/ 0 h 103"/>
                <a:gd name="T6" fmla="*/ 0 w 82"/>
                <a:gd name="T7" fmla="*/ 459789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03">
                  <a:moveTo>
                    <a:pt x="0" y="103"/>
                  </a:moveTo>
                  <a:lnTo>
                    <a:pt x="57" y="54"/>
                  </a:lnTo>
                  <a:lnTo>
                    <a:pt x="82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0" name="Freeform 620"/>
            <p:cNvSpPr>
              <a:spLocks/>
            </p:cNvSpPr>
            <p:nvPr/>
          </p:nvSpPr>
          <p:spPr bwMode="auto">
            <a:xfrm>
              <a:off x="7150100" y="3592514"/>
              <a:ext cx="98425" cy="146050"/>
            </a:xfrm>
            <a:custGeom>
              <a:avLst/>
              <a:gdLst>
                <a:gd name="T0" fmla="*/ 0 w 147"/>
                <a:gd name="T1" fmla="*/ 444819 h 219"/>
                <a:gd name="T2" fmla="*/ 0 w 147"/>
                <a:gd name="T3" fmla="*/ 0 h 219"/>
                <a:gd name="T4" fmla="*/ 448604 w 147"/>
                <a:gd name="T5" fmla="*/ 0 h 219"/>
                <a:gd name="T6" fmla="*/ 448604 w 147"/>
                <a:gd name="T7" fmla="*/ 444819 h 219"/>
                <a:gd name="T8" fmla="*/ 448604 w 147"/>
                <a:gd name="T9" fmla="*/ 889638 h 219"/>
                <a:gd name="T10" fmla="*/ 448604 w 147"/>
                <a:gd name="T11" fmla="*/ 889638 h 219"/>
                <a:gd name="T12" fmla="*/ 896538 w 147"/>
                <a:gd name="T13" fmla="*/ 889638 h 219"/>
                <a:gd name="T14" fmla="*/ 896538 w 147"/>
                <a:gd name="T15" fmla="*/ 1334457 h 219"/>
                <a:gd name="T16" fmla="*/ 448604 w 147"/>
                <a:gd name="T17" fmla="*/ 889638 h 219"/>
                <a:gd name="T18" fmla="*/ 448604 w 147"/>
                <a:gd name="T19" fmla="*/ 1334457 h 219"/>
                <a:gd name="T20" fmla="*/ 0 w 147"/>
                <a:gd name="T21" fmla="*/ 889638 h 219"/>
                <a:gd name="T22" fmla="*/ 0 w 147"/>
                <a:gd name="T23" fmla="*/ 444819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7" h="219">
                  <a:moveTo>
                    <a:pt x="0" y="86"/>
                  </a:moveTo>
                  <a:lnTo>
                    <a:pt x="29" y="0"/>
                  </a:lnTo>
                  <a:lnTo>
                    <a:pt x="81" y="2"/>
                  </a:lnTo>
                  <a:lnTo>
                    <a:pt x="94" y="59"/>
                  </a:lnTo>
                  <a:lnTo>
                    <a:pt x="54" y="119"/>
                  </a:lnTo>
                  <a:lnTo>
                    <a:pt x="63" y="152"/>
                  </a:lnTo>
                  <a:lnTo>
                    <a:pt x="141" y="173"/>
                  </a:lnTo>
                  <a:lnTo>
                    <a:pt x="147" y="219"/>
                  </a:lnTo>
                  <a:lnTo>
                    <a:pt x="99" y="173"/>
                  </a:lnTo>
                  <a:lnTo>
                    <a:pt x="99" y="196"/>
                  </a:lnTo>
                  <a:lnTo>
                    <a:pt x="29" y="17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1" name="Freeform 621"/>
            <p:cNvSpPr>
              <a:spLocks/>
            </p:cNvSpPr>
            <p:nvPr/>
          </p:nvSpPr>
          <p:spPr bwMode="auto">
            <a:xfrm>
              <a:off x="7159625" y="3717926"/>
              <a:ext cx="26988" cy="28575"/>
            </a:xfrm>
            <a:custGeom>
              <a:avLst/>
              <a:gdLst>
                <a:gd name="T0" fmla="*/ 0 w 42"/>
                <a:gd name="T1" fmla="*/ 0 h 45"/>
                <a:gd name="T2" fmla="*/ 0 w 42"/>
                <a:gd name="T3" fmla="*/ 0 h 45"/>
                <a:gd name="T4" fmla="*/ 0 w 42"/>
                <a:gd name="T5" fmla="*/ 0 h 45"/>
                <a:gd name="T6" fmla="*/ 0 w 42"/>
                <a:gd name="T7" fmla="*/ 0 h 45"/>
                <a:gd name="T8" fmla="*/ 0 w 42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lnTo>
                    <a:pt x="22" y="0"/>
                  </a:lnTo>
                  <a:lnTo>
                    <a:pt x="42" y="10"/>
                  </a:lnTo>
                  <a:lnTo>
                    <a:pt x="3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2" name="Freeform 622"/>
            <p:cNvSpPr>
              <a:spLocks/>
            </p:cNvSpPr>
            <p:nvPr/>
          </p:nvSpPr>
          <p:spPr bwMode="auto">
            <a:xfrm>
              <a:off x="7197725" y="3754439"/>
              <a:ext cx="26988" cy="38100"/>
            </a:xfrm>
            <a:custGeom>
              <a:avLst/>
              <a:gdLst>
                <a:gd name="T0" fmla="*/ 0 w 39"/>
                <a:gd name="T1" fmla="*/ 0 h 56"/>
                <a:gd name="T2" fmla="*/ 0 w 39"/>
                <a:gd name="T3" fmla="*/ 462643 h 56"/>
                <a:gd name="T4" fmla="*/ 0 w 39"/>
                <a:gd name="T5" fmla="*/ 0 h 56"/>
                <a:gd name="T6" fmla="*/ 0 w 39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56">
                  <a:moveTo>
                    <a:pt x="0" y="0"/>
                  </a:moveTo>
                  <a:lnTo>
                    <a:pt x="4" y="56"/>
                  </a:lnTo>
                  <a:lnTo>
                    <a:pt x="39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3" name="Freeform 623"/>
            <p:cNvSpPr>
              <a:spLocks/>
            </p:cNvSpPr>
            <p:nvPr/>
          </p:nvSpPr>
          <p:spPr bwMode="auto">
            <a:xfrm>
              <a:off x="7200900" y="3808414"/>
              <a:ext cx="103188" cy="98425"/>
            </a:xfrm>
            <a:custGeom>
              <a:avLst/>
              <a:gdLst>
                <a:gd name="T0" fmla="*/ 0 w 156"/>
                <a:gd name="T1" fmla="*/ 442247 h 148"/>
                <a:gd name="T2" fmla="*/ 0 w 156"/>
                <a:gd name="T3" fmla="*/ 0 h 148"/>
                <a:gd name="T4" fmla="*/ 437226 w 156"/>
                <a:gd name="T5" fmla="*/ 442247 h 148"/>
                <a:gd name="T6" fmla="*/ 875114 w 156"/>
                <a:gd name="T7" fmla="*/ 0 h 148"/>
                <a:gd name="T8" fmla="*/ 875114 w 156"/>
                <a:gd name="T9" fmla="*/ 0 h 148"/>
                <a:gd name="T10" fmla="*/ 875114 w 156"/>
                <a:gd name="T11" fmla="*/ 884495 h 148"/>
                <a:gd name="T12" fmla="*/ 875114 w 156"/>
                <a:gd name="T13" fmla="*/ 442247 h 148"/>
                <a:gd name="T14" fmla="*/ 875114 w 156"/>
                <a:gd name="T15" fmla="*/ 884495 h 148"/>
                <a:gd name="T16" fmla="*/ 437226 w 156"/>
                <a:gd name="T17" fmla="*/ 884495 h 148"/>
                <a:gd name="T18" fmla="*/ 437226 w 156"/>
                <a:gd name="T19" fmla="*/ 442247 h 148"/>
                <a:gd name="T20" fmla="*/ 0 w 156"/>
                <a:gd name="T21" fmla="*/ 442247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6" h="148">
                  <a:moveTo>
                    <a:pt x="0" y="101"/>
                  </a:moveTo>
                  <a:lnTo>
                    <a:pt x="34" y="48"/>
                  </a:lnTo>
                  <a:lnTo>
                    <a:pt x="73" y="56"/>
                  </a:lnTo>
                  <a:lnTo>
                    <a:pt x="129" y="0"/>
                  </a:lnTo>
                  <a:lnTo>
                    <a:pt x="156" y="33"/>
                  </a:lnTo>
                  <a:lnTo>
                    <a:pt x="152" y="122"/>
                  </a:lnTo>
                  <a:lnTo>
                    <a:pt x="139" y="85"/>
                  </a:lnTo>
                  <a:lnTo>
                    <a:pt x="123" y="148"/>
                  </a:lnTo>
                  <a:lnTo>
                    <a:pt x="83" y="131"/>
                  </a:lnTo>
                  <a:lnTo>
                    <a:pt x="60" y="6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4" name="Freeform 624"/>
            <p:cNvSpPr>
              <a:spLocks/>
            </p:cNvSpPr>
            <p:nvPr/>
          </p:nvSpPr>
          <p:spPr bwMode="auto">
            <a:xfrm>
              <a:off x="7210425" y="3781426"/>
              <a:ext cx="23813" cy="39688"/>
            </a:xfrm>
            <a:custGeom>
              <a:avLst/>
              <a:gdLst>
                <a:gd name="T0" fmla="*/ 0 w 36"/>
                <a:gd name="T1" fmla="*/ 0 h 60"/>
                <a:gd name="T2" fmla="*/ 0 w 36"/>
                <a:gd name="T3" fmla="*/ 0 h 60"/>
                <a:gd name="T4" fmla="*/ 0 w 36"/>
                <a:gd name="T5" fmla="*/ 0 h 60"/>
                <a:gd name="T6" fmla="*/ 0 w 36"/>
                <a:gd name="T7" fmla="*/ 437229 h 60"/>
                <a:gd name="T8" fmla="*/ 0 w 36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60">
                  <a:moveTo>
                    <a:pt x="0" y="39"/>
                  </a:moveTo>
                  <a:lnTo>
                    <a:pt x="9" y="27"/>
                  </a:lnTo>
                  <a:lnTo>
                    <a:pt x="36" y="0"/>
                  </a:lnTo>
                  <a:lnTo>
                    <a:pt x="24" y="6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5" name="Freeform 625"/>
            <p:cNvSpPr>
              <a:spLocks/>
            </p:cNvSpPr>
            <p:nvPr/>
          </p:nvSpPr>
          <p:spPr bwMode="auto">
            <a:xfrm>
              <a:off x="4613275" y="2589214"/>
              <a:ext cx="239713" cy="179388"/>
            </a:xfrm>
            <a:custGeom>
              <a:avLst/>
              <a:gdLst>
                <a:gd name="T0" fmla="*/ 0 w 358"/>
                <a:gd name="T1" fmla="*/ 0 h 271"/>
                <a:gd name="T2" fmla="*/ 0 w 358"/>
                <a:gd name="T3" fmla="*/ 1314629 h 271"/>
                <a:gd name="T4" fmla="*/ 1345205 w 358"/>
                <a:gd name="T5" fmla="*/ 1314629 h 271"/>
                <a:gd name="T6" fmla="*/ 1793160 w 358"/>
                <a:gd name="T7" fmla="*/ 1314629 h 271"/>
                <a:gd name="T8" fmla="*/ 2241785 w 358"/>
                <a:gd name="T9" fmla="*/ 1314629 h 271"/>
                <a:gd name="T10" fmla="*/ 1793160 w 358"/>
                <a:gd name="T11" fmla="*/ 438210 h 271"/>
                <a:gd name="T12" fmla="*/ 2241785 w 358"/>
                <a:gd name="T13" fmla="*/ 438210 h 271"/>
                <a:gd name="T14" fmla="*/ 2241785 w 358"/>
                <a:gd name="T15" fmla="*/ 0 h 271"/>
                <a:gd name="T16" fmla="*/ 1345205 w 358"/>
                <a:gd name="T17" fmla="*/ 0 h 271"/>
                <a:gd name="T18" fmla="*/ 448625 w 358"/>
                <a:gd name="T19" fmla="*/ 0 h 271"/>
                <a:gd name="T20" fmla="*/ 0 w 358"/>
                <a:gd name="T21" fmla="*/ 0 h 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8" h="271">
                  <a:moveTo>
                    <a:pt x="0" y="48"/>
                  </a:moveTo>
                  <a:lnTo>
                    <a:pt x="21" y="191"/>
                  </a:lnTo>
                  <a:lnTo>
                    <a:pt x="208" y="261"/>
                  </a:lnTo>
                  <a:lnTo>
                    <a:pt x="299" y="271"/>
                  </a:lnTo>
                  <a:lnTo>
                    <a:pt x="358" y="199"/>
                  </a:lnTo>
                  <a:lnTo>
                    <a:pt x="328" y="118"/>
                  </a:lnTo>
                  <a:lnTo>
                    <a:pt x="351" y="98"/>
                  </a:lnTo>
                  <a:lnTo>
                    <a:pt x="335" y="35"/>
                  </a:lnTo>
                  <a:lnTo>
                    <a:pt x="200" y="15"/>
                  </a:lnTo>
                  <a:lnTo>
                    <a:pt x="11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6" name="Freeform 626"/>
            <p:cNvSpPr>
              <a:spLocks/>
            </p:cNvSpPr>
            <p:nvPr/>
          </p:nvSpPr>
          <p:spPr bwMode="auto">
            <a:xfrm>
              <a:off x="4056063" y="2984501"/>
              <a:ext cx="74613" cy="133350"/>
            </a:xfrm>
            <a:custGeom>
              <a:avLst/>
              <a:gdLst>
                <a:gd name="T0" fmla="*/ 0 w 113"/>
                <a:gd name="T1" fmla="*/ 889445 h 200"/>
                <a:gd name="T2" fmla="*/ 0 w 113"/>
                <a:gd name="T3" fmla="*/ 0 h 200"/>
                <a:gd name="T4" fmla="*/ 435793 w 113"/>
                <a:gd name="T5" fmla="*/ 0 h 200"/>
                <a:gd name="T6" fmla="*/ 435793 w 113"/>
                <a:gd name="T7" fmla="*/ 444722 h 200"/>
                <a:gd name="T8" fmla="*/ 435793 w 113"/>
                <a:gd name="T9" fmla="*/ 1333500 h 200"/>
                <a:gd name="T10" fmla="*/ 0 w 113"/>
                <a:gd name="T11" fmla="*/ 1333500 h 200"/>
                <a:gd name="T12" fmla="*/ 0 w 113"/>
                <a:gd name="T13" fmla="*/ 889445 h 200"/>
                <a:gd name="T14" fmla="*/ 0 w 113"/>
                <a:gd name="T15" fmla="*/ 889445 h 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3" h="200">
                  <a:moveTo>
                    <a:pt x="0" y="130"/>
                  </a:moveTo>
                  <a:lnTo>
                    <a:pt x="20" y="0"/>
                  </a:lnTo>
                  <a:lnTo>
                    <a:pt x="113" y="9"/>
                  </a:lnTo>
                  <a:lnTo>
                    <a:pt x="72" y="91"/>
                  </a:lnTo>
                  <a:lnTo>
                    <a:pt x="72" y="194"/>
                  </a:lnTo>
                  <a:lnTo>
                    <a:pt x="16" y="200"/>
                  </a:lnTo>
                  <a:lnTo>
                    <a:pt x="25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7" name="Freeform 627"/>
            <p:cNvSpPr>
              <a:spLocks/>
            </p:cNvSpPr>
            <p:nvPr/>
          </p:nvSpPr>
          <p:spPr bwMode="auto">
            <a:xfrm>
              <a:off x="4760913" y="2794001"/>
              <a:ext cx="225425" cy="133350"/>
            </a:xfrm>
            <a:custGeom>
              <a:avLst/>
              <a:gdLst>
                <a:gd name="T0" fmla="*/ 0 w 341"/>
                <a:gd name="T1" fmla="*/ 444722 h 200"/>
                <a:gd name="T2" fmla="*/ 436968 w 341"/>
                <a:gd name="T3" fmla="*/ 889445 h 200"/>
                <a:gd name="T4" fmla="*/ 1747870 w 341"/>
                <a:gd name="T5" fmla="*/ 1333500 h 200"/>
                <a:gd name="T6" fmla="*/ 1747870 w 341"/>
                <a:gd name="T7" fmla="*/ 889445 h 200"/>
                <a:gd name="T8" fmla="*/ 1747870 w 341"/>
                <a:gd name="T9" fmla="*/ 889445 h 200"/>
                <a:gd name="T10" fmla="*/ 1310903 w 341"/>
                <a:gd name="T11" fmla="*/ 444722 h 200"/>
                <a:gd name="T12" fmla="*/ 1310903 w 341"/>
                <a:gd name="T13" fmla="*/ 0 h 200"/>
                <a:gd name="T14" fmla="*/ 436968 w 341"/>
                <a:gd name="T15" fmla="*/ 0 h 200"/>
                <a:gd name="T16" fmla="*/ 0 w 341"/>
                <a:gd name="T17" fmla="*/ 444722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1" h="200">
                  <a:moveTo>
                    <a:pt x="0" y="97"/>
                  </a:moveTo>
                  <a:lnTo>
                    <a:pt x="93" y="180"/>
                  </a:lnTo>
                  <a:lnTo>
                    <a:pt x="305" y="200"/>
                  </a:lnTo>
                  <a:lnTo>
                    <a:pt x="341" y="130"/>
                  </a:lnTo>
                  <a:lnTo>
                    <a:pt x="288" y="126"/>
                  </a:lnTo>
                  <a:lnTo>
                    <a:pt x="282" y="64"/>
                  </a:lnTo>
                  <a:lnTo>
                    <a:pt x="234" y="0"/>
                  </a:lnTo>
                  <a:lnTo>
                    <a:pt x="93" y="1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8" name="Freeform 628"/>
            <p:cNvSpPr>
              <a:spLocks/>
            </p:cNvSpPr>
            <p:nvPr/>
          </p:nvSpPr>
          <p:spPr bwMode="auto">
            <a:xfrm>
              <a:off x="5106988" y="3244851"/>
              <a:ext cx="503238" cy="422275"/>
            </a:xfrm>
            <a:custGeom>
              <a:avLst/>
              <a:gdLst>
                <a:gd name="T0" fmla="*/ 0 w 756"/>
                <a:gd name="T1" fmla="*/ 898843 h 630"/>
                <a:gd name="T2" fmla="*/ 0 w 756"/>
                <a:gd name="T3" fmla="*/ 449086 h 630"/>
                <a:gd name="T4" fmla="*/ 443329 w 756"/>
                <a:gd name="T5" fmla="*/ 898843 h 630"/>
                <a:gd name="T6" fmla="*/ 443329 w 756"/>
                <a:gd name="T7" fmla="*/ 449086 h 630"/>
                <a:gd name="T8" fmla="*/ 885992 w 756"/>
                <a:gd name="T9" fmla="*/ 449086 h 630"/>
                <a:gd name="T10" fmla="*/ 443329 w 756"/>
                <a:gd name="T11" fmla="*/ 0 h 630"/>
                <a:gd name="T12" fmla="*/ 885992 w 756"/>
                <a:gd name="T13" fmla="*/ 0 h 630"/>
                <a:gd name="T14" fmla="*/ 1772649 w 756"/>
                <a:gd name="T15" fmla="*/ 449086 h 630"/>
                <a:gd name="T16" fmla="*/ 1772649 w 756"/>
                <a:gd name="T17" fmla="*/ 449086 h 630"/>
                <a:gd name="T18" fmla="*/ 2215312 w 756"/>
                <a:gd name="T19" fmla="*/ 898843 h 630"/>
                <a:gd name="T20" fmla="*/ 2215312 w 756"/>
                <a:gd name="T21" fmla="*/ 898843 h 630"/>
                <a:gd name="T22" fmla="*/ 2215312 w 756"/>
                <a:gd name="T23" fmla="*/ 898843 h 630"/>
                <a:gd name="T24" fmla="*/ 2658641 w 756"/>
                <a:gd name="T25" fmla="*/ 898843 h 630"/>
                <a:gd name="T26" fmla="*/ 3544633 w 756"/>
                <a:gd name="T27" fmla="*/ 1797015 h 630"/>
                <a:gd name="T28" fmla="*/ 3544633 w 756"/>
                <a:gd name="T29" fmla="*/ 1797015 h 630"/>
                <a:gd name="T30" fmla="*/ 3544633 w 756"/>
                <a:gd name="T31" fmla="*/ 2246101 h 630"/>
                <a:gd name="T32" fmla="*/ 4431290 w 756"/>
                <a:gd name="T33" fmla="*/ 2246101 h 630"/>
                <a:gd name="T34" fmla="*/ 4431290 w 756"/>
                <a:gd name="T35" fmla="*/ 2246101 h 630"/>
                <a:gd name="T36" fmla="*/ 4431290 w 756"/>
                <a:gd name="T37" fmla="*/ 2695857 h 630"/>
                <a:gd name="T38" fmla="*/ 3544633 w 756"/>
                <a:gd name="T39" fmla="*/ 3144943 h 630"/>
                <a:gd name="T40" fmla="*/ 3101970 w 756"/>
                <a:gd name="T41" fmla="*/ 3144943 h 630"/>
                <a:gd name="T42" fmla="*/ 2215312 w 756"/>
                <a:gd name="T43" fmla="*/ 3594029 h 630"/>
                <a:gd name="T44" fmla="*/ 2215312 w 756"/>
                <a:gd name="T45" fmla="*/ 3594029 h 630"/>
                <a:gd name="T46" fmla="*/ 2215312 w 756"/>
                <a:gd name="T47" fmla="*/ 3594029 h 630"/>
                <a:gd name="T48" fmla="*/ 1772649 w 756"/>
                <a:gd name="T49" fmla="*/ 3594029 h 630"/>
                <a:gd name="T50" fmla="*/ 1329320 w 756"/>
                <a:gd name="T51" fmla="*/ 3144943 h 630"/>
                <a:gd name="T52" fmla="*/ 885992 w 756"/>
                <a:gd name="T53" fmla="*/ 2695857 h 630"/>
                <a:gd name="T54" fmla="*/ 885992 w 756"/>
                <a:gd name="T55" fmla="*/ 1797015 h 630"/>
                <a:gd name="T56" fmla="*/ 0 w 756"/>
                <a:gd name="T57" fmla="*/ 898843 h 6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6" h="630">
                  <a:moveTo>
                    <a:pt x="0" y="165"/>
                  </a:moveTo>
                  <a:lnTo>
                    <a:pt x="10" y="110"/>
                  </a:lnTo>
                  <a:lnTo>
                    <a:pt x="50" y="122"/>
                  </a:lnTo>
                  <a:lnTo>
                    <a:pt x="99" y="89"/>
                  </a:lnTo>
                  <a:lnTo>
                    <a:pt x="120" y="64"/>
                  </a:lnTo>
                  <a:lnTo>
                    <a:pt x="80" y="27"/>
                  </a:lnTo>
                  <a:lnTo>
                    <a:pt x="161" y="0"/>
                  </a:lnTo>
                  <a:lnTo>
                    <a:pt x="322" y="73"/>
                  </a:lnTo>
                  <a:lnTo>
                    <a:pt x="324" y="99"/>
                  </a:lnTo>
                  <a:lnTo>
                    <a:pt x="361" y="118"/>
                  </a:lnTo>
                  <a:lnTo>
                    <a:pt x="396" y="136"/>
                  </a:lnTo>
                  <a:lnTo>
                    <a:pt x="427" y="122"/>
                  </a:lnTo>
                  <a:lnTo>
                    <a:pt x="492" y="143"/>
                  </a:lnTo>
                  <a:lnTo>
                    <a:pt x="579" y="287"/>
                  </a:lnTo>
                  <a:lnTo>
                    <a:pt x="590" y="296"/>
                  </a:lnTo>
                  <a:lnTo>
                    <a:pt x="624" y="353"/>
                  </a:lnTo>
                  <a:lnTo>
                    <a:pt x="737" y="367"/>
                  </a:lnTo>
                  <a:lnTo>
                    <a:pt x="756" y="393"/>
                  </a:lnTo>
                  <a:lnTo>
                    <a:pt x="729" y="467"/>
                  </a:lnTo>
                  <a:lnTo>
                    <a:pt x="624" y="504"/>
                  </a:lnTo>
                  <a:lnTo>
                    <a:pt x="509" y="529"/>
                  </a:lnTo>
                  <a:lnTo>
                    <a:pt x="417" y="630"/>
                  </a:lnTo>
                  <a:lnTo>
                    <a:pt x="417" y="591"/>
                  </a:lnTo>
                  <a:lnTo>
                    <a:pt x="352" y="566"/>
                  </a:lnTo>
                  <a:lnTo>
                    <a:pt x="286" y="600"/>
                  </a:lnTo>
                  <a:lnTo>
                    <a:pt x="221" y="486"/>
                  </a:lnTo>
                  <a:lnTo>
                    <a:pt x="168" y="442"/>
                  </a:lnTo>
                  <a:lnTo>
                    <a:pt x="134" y="323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299" name="Freeform 629"/>
            <p:cNvSpPr>
              <a:spLocks/>
            </p:cNvSpPr>
            <p:nvPr/>
          </p:nvSpPr>
          <p:spPr bwMode="auto">
            <a:xfrm>
              <a:off x="4746625" y="1666876"/>
              <a:ext cx="4090988" cy="1309688"/>
            </a:xfrm>
            <a:custGeom>
              <a:avLst/>
              <a:gdLst>
                <a:gd name="T0" fmla="*/ 444774 w 6135"/>
                <a:gd name="T1" fmla="*/ 7086157 h 1968"/>
                <a:gd name="T2" fmla="*/ 1778430 w 6135"/>
                <a:gd name="T3" fmla="*/ 6200388 h 1968"/>
                <a:gd name="T4" fmla="*/ 1778430 w 6135"/>
                <a:gd name="T5" fmla="*/ 3543079 h 1968"/>
                <a:gd name="T6" fmla="*/ 3557526 w 6135"/>
                <a:gd name="T7" fmla="*/ 3543079 h 1968"/>
                <a:gd name="T8" fmla="*/ 3557526 w 6135"/>
                <a:gd name="T9" fmla="*/ 5314618 h 1968"/>
                <a:gd name="T10" fmla="*/ 4001633 w 6135"/>
                <a:gd name="T11" fmla="*/ 4428848 h 1968"/>
                <a:gd name="T12" fmla="*/ 5335955 w 6135"/>
                <a:gd name="T13" fmla="*/ 3985631 h 1968"/>
                <a:gd name="T14" fmla="*/ 8003933 w 6135"/>
                <a:gd name="T15" fmla="*/ 3543079 h 1968"/>
                <a:gd name="T16" fmla="*/ 10227137 w 6135"/>
                <a:gd name="T17" fmla="*/ 3543079 h 1968"/>
                <a:gd name="T18" fmla="*/ 10227137 w 6135"/>
                <a:gd name="T19" fmla="*/ 1771539 h 1968"/>
                <a:gd name="T20" fmla="*/ 11116685 w 6135"/>
                <a:gd name="T21" fmla="*/ 3985631 h 1968"/>
                <a:gd name="T22" fmla="*/ 11561459 w 6135"/>
                <a:gd name="T23" fmla="*/ 3543079 h 1968"/>
                <a:gd name="T24" fmla="*/ 12005566 w 6135"/>
                <a:gd name="T25" fmla="*/ 3543079 h 1968"/>
                <a:gd name="T26" fmla="*/ 11561459 w 6135"/>
                <a:gd name="T27" fmla="*/ 2657309 h 1968"/>
                <a:gd name="T28" fmla="*/ 13339888 w 6135"/>
                <a:gd name="T29" fmla="*/ 2214091 h 1968"/>
                <a:gd name="T30" fmla="*/ 14228770 w 6135"/>
                <a:gd name="T31" fmla="*/ 1771539 h 1968"/>
                <a:gd name="T32" fmla="*/ 16007866 w 6135"/>
                <a:gd name="T33" fmla="*/ 885770 h 1968"/>
                <a:gd name="T34" fmla="*/ 17341521 w 6135"/>
                <a:gd name="T35" fmla="*/ 442552 h 1968"/>
                <a:gd name="T36" fmla="*/ 19564725 w 6135"/>
                <a:gd name="T37" fmla="*/ 885770 h 1968"/>
                <a:gd name="T38" fmla="*/ 18231070 w 6135"/>
                <a:gd name="T39" fmla="*/ 1771539 h 1968"/>
                <a:gd name="T40" fmla="*/ 20009499 w 6135"/>
                <a:gd name="T41" fmla="*/ 1771539 h 1968"/>
                <a:gd name="T42" fmla="*/ 21788595 w 6135"/>
                <a:gd name="T43" fmla="*/ 1771539 h 1968"/>
                <a:gd name="T44" fmla="*/ 24456573 w 6135"/>
                <a:gd name="T45" fmla="*/ 2214091 h 1968"/>
                <a:gd name="T46" fmla="*/ 26679777 w 6135"/>
                <a:gd name="T47" fmla="*/ 2214091 h 1968"/>
                <a:gd name="T48" fmla="*/ 29791862 w 6135"/>
                <a:gd name="T49" fmla="*/ 3099861 h 1968"/>
                <a:gd name="T50" fmla="*/ 31570958 w 6135"/>
                <a:gd name="T51" fmla="*/ 3099861 h 1968"/>
                <a:gd name="T52" fmla="*/ 35127817 w 6135"/>
                <a:gd name="T53" fmla="*/ 4428848 h 1968"/>
                <a:gd name="T54" fmla="*/ 34683710 w 6135"/>
                <a:gd name="T55" fmla="*/ 4871400 h 1968"/>
                <a:gd name="T56" fmla="*/ 33794162 w 6135"/>
                <a:gd name="T57" fmla="*/ 4428848 h 1968"/>
                <a:gd name="T58" fmla="*/ 33349387 w 6135"/>
                <a:gd name="T59" fmla="*/ 5757170 h 1968"/>
                <a:gd name="T60" fmla="*/ 30681410 w 6135"/>
                <a:gd name="T61" fmla="*/ 6200388 h 1968"/>
                <a:gd name="T62" fmla="*/ 29791862 w 6135"/>
                <a:gd name="T63" fmla="*/ 7528710 h 1968"/>
                <a:gd name="T64" fmla="*/ 28458206 w 6135"/>
                <a:gd name="T65" fmla="*/ 9300249 h 1968"/>
                <a:gd name="T66" fmla="*/ 30236636 w 6135"/>
                <a:gd name="T67" fmla="*/ 5757170 h 1968"/>
                <a:gd name="T68" fmla="*/ 28013432 w 6135"/>
                <a:gd name="T69" fmla="*/ 6642940 h 1968"/>
                <a:gd name="T70" fmla="*/ 25790229 w 6135"/>
                <a:gd name="T71" fmla="*/ 6642940 h 1968"/>
                <a:gd name="T72" fmla="*/ 24900680 w 6135"/>
                <a:gd name="T73" fmla="*/ 7971927 h 1968"/>
                <a:gd name="T74" fmla="*/ 25345454 w 6135"/>
                <a:gd name="T75" fmla="*/ 9300249 h 1968"/>
                <a:gd name="T76" fmla="*/ 23567025 w 6135"/>
                <a:gd name="T77" fmla="*/ 11071788 h 1968"/>
                <a:gd name="T78" fmla="*/ 22232703 w 6135"/>
                <a:gd name="T79" fmla="*/ 8414479 h 1968"/>
                <a:gd name="T80" fmla="*/ 20009499 w 6135"/>
                <a:gd name="T81" fmla="*/ 9300249 h 1968"/>
                <a:gd name="T82" fmla="*/ 16452640 w 6135"/>
                <a:gd name="T83" fmla="*/ 9300249 h 1968"/>
                <a:gd name="T84" fmla="*/ 12450340 w 6135"/>
                <a:gd name="T85" fmla="*/ 9300249 h 1968"/>
                <a:gd name="T86" fmla="*/ 10671911 w 6135"/>
                <a:gd name="T87" fmla="*/ 8414479 h 1968"/>
                <a:gd name="T88" fmla="*/ 8893481 w 6135"/>
                <a:gd name="T89" fmla="*/ 7971927 h 1968"/>
                <a:gd name="T90" fmla="*/ 7559159 w 6135"/>
                <a:gd name="T91" fmla="*/ 7971927 h 1968"/>
                <a:gd name="T92" fmla="*/ 8003933 w 6135"/>
                <a:gd name="T93" fmla="*/ 9300249 h 1968"/>
                <a:gd name="T94" fmla="*/ 7114385 w 6135"/>
                <a:gd name="T95" fmla="*/ 8857697 h 1968"/>
                <a:gd name="T96" fmla="*/ 5780729 w 6135"/>
                <a:gd name="T97" fmla="*/ 9300249 h 1968"/>
                <a:gd name="T98" fmla="*/ 5780729 w 6135"/>
                <a:gd name="T99" fmla="*/ 9743466 h 1968"/>
                <a:gd name="T100" fmla="*/ 5780729 w 6135"/>
                <a:gd name="T101" fmla="*/ 10186019 h 1968"/>
                <a:gd name="T102" fmla="*/ 5335955 w 6135"/>
                <a:gd name="T103" fmla="*/ 11071788 h 1968"/>
                <a:gd name="T104" fmla="*/ 4001633 w 6135"/>
                <a:gd name="T105" fmla="*/ 10629236 h 1968"/>
                <a:gd name="T106" fmla="*/ 4001633 w 6135"/>
                <a:gd name="T107" fmla="*/ 9300249 h 1968"/>
                <a:gd name="T108" fmla="*/ 2667978 w 6135"/>
                <a:gd name="T109" fmla="*/ 8857697 h 1968"/>
                <a:gd name="T110" fmla="*/ 2223204 w 6135"/>
                <a:gd name="T111" fmla="*/ 8414479 h 1968"/>
                <a:gd name="T112" fmla="*/ 1333655 w 6135"/>
                <a:gd name="T113" fmla="*/ 7971927 h 1968"/>
                <a:gd name="T114" fmla="*/ 889548 w 6135"/>
                <a:gd name="T115" fmla="*/ 7971927 h 19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135" h="1968">
                  <a:moveTo>
                    <a:pt x="0" y="1399"/>
                  </a:moveTo>
                  <a:lnTo>
                    <a:pt x="49" y="1353"/>
                  </a:lnTo>
                  <a:lnTo>
                    <a:pt x="33" y="1372"/>
                  </a:lnTo>
                  <a:lnTo>
                    <a:pt x="55" y="1378"/>
                  </a:lnTo>
                  <a:lnTo>
                    <a:pt x="49" y="1285"/>
                  </a:lnTo>
                  <a:lnTo>
                    <a:pt x="71" y="1241"/>
                  </a:lnTo>
                  <a:lnTo>
                    <a:pt x="100" y="1235"/>
                  </a:lnTo>
                  <a:lnTo>
                    <a:pt x="159" y="1275"/>
                  </a:lnTo>
                  <a:lnTo>
                    <a:pt x="172" y="1199"/>
                  </a:lnTo>
                  <a:lnTo>
                    <a:pt x="147" y="1200"/>
                  </a:lnTo>
                  <a:lnTo>
                    <a:pt x="137" y="1156"/>
                  </a:lnTo>
                  <a:lnTo>
                    <a:pt x="379" y="1116"/>
                  </a:lnTo>
                  <a:lnTo>
                    <a:pt x="320" y="1100"/>
                  </a:lnTo>
                  <a:lnTo>
                    <a:pt x="324" y="1077"/>
                  </a:lnTo>
                  <a:lnTo>
                    <a:pt x="286" y="1085"/>
                  </a:lnTo>
                  <a:lnTo>
                    <a:pt x="424" y="969"/>
                  </a:lnTo>
                  <a:lnTo>
                    <a:pt x="363" y="847"/>
                  </a:lnTo>
                  <a:lnTo>
                    <a:pt x="378" y="789"/>
                  </a:lnTo>
                  <a:lnTo>
                    <a:pt x="340" y="724"/>
                  </a:lnTo>
                  <a:lnTo>
                    <a:pt x="371" y="687"/>
                  </a:lnTo>
                  <a:lnTo>
                    <a:pt x="320" y="637"/>
                  </a:lnTo>
                  <a:lnTo>
                    <a:pt x="336" y="595"/>
                  </a:lnTo>
                  <a:lnTo>
                    <a:pt x="402" y="548"/>
                  </a:lnTo>
                  <a:lnTo>
                    <a:pt x="438" y="542"/>
                  </a:lnTo>
                  <a:lnTo>
                    <a:pt x="484" y="553"/>
                  </a:lnTo>
                  <a:lnTo>
                    <a:pt x="444" y="563"/>
                  </a:lnTo>
                  <a:lnTo>
                    <a:pt x="476" y="580"/>
                  </a:lnTo>
                  <a:lnTo>
                    <a:pt x="582" y="586"/>
                  </a:lnTo>
                  <a:lnTo>
                    <a:pt x="770" y="685"/>
                  </a:lnTo>
                  <a:lnTo>
                    <a:pt x="774" y="733"/>
                  </a:lnTo>
                  <a:lnTo>
                    <a:pt x="693" y="776"/>
                  </a:lnTo>
                  <a:lnTo>
                    <a:pt x="441" y="717"/>
                  </a:lnTo>
                  <a:lnTo>
                    <a:pt x="544" y="788"/>
                  </a:lnTo>
                  <a:lnTo>
                    <a:pt x="541" y="869"/>
                  </a:lnTo>
                  <a:lnTo>
                    <a:pt x="643" y="909"/>
                  </a:lnTo>
                  <a:lnTo>
                    <a:pt x="669" y="902"/>
                  </a:lnTo>
                  <a:lnTo>
                    <a:pt x="656" y="869"/>
                  </a:lnTo>
                  <a:lnTo>
                    <a:pt x="609" y="856"/>
                  </a:lnTo>
                  <a:lnTo>
                    <a:pt x="621" y="828"/>
                  </a:lnTo>
                  <a:lnTo>
                    <a:pt x="667" y="858"/>
                  </a:lnTo>
                  <a:lnTo>
                    <a:pt x="766" y="869"/>
                  </a:lnTo>
                  <a:lnTo>
                    <a:pt x="722" y="804"/>
                  </a:lnTo>
                  <a:lnTo>
                    <a:pt x="814" y="750"/>
                  </a:lnTo>
                  <a:lnTo>
                    <a:pt x="881" y="788"/>
                  </a:lnTo>
                  <a:lnTo>
                    <a:pt x="880" y="641"/>
                  </a:lnTo>
                  <a:lnTo>
                    <a:pt x="852" y="619"/>
                  </a:lnTo>
                  <a:lnTo>
                    <a:pt x="963" y="652"/>
                  </a:lnTo>
                  <a:lnTo>
                    <a:pt x="970" y="670"/>
                  </a:lnTo>
                  <a:lnTo>
                    <a:pt x="911" y="694"/>
                  </a:lnTo>
                  <a:lnTo>
                    <a:pt x="970" y="742"/>
                  </a:lnTo>
                  <a:lnTo>
                    <a:pt x="1020" y="687"/>
                  </a:lnTo>
                  <a:lnTo>
                    <a:pt x="1228" y="601"/>
                  </a:lnTo>
                  <a:lnTo>
                    <a:pt x="1258" y="597"/>
                  </a:lnTo>
                  <a:lnTo>
                    <a:pt x="1228" y="612"/>
                  </a:lnTo>
                  <a:lnTo>
                    <a:pt x="1262" y="653"/>
                  </a:lnTo>
                  <a:lnTo>
                    <a:pt x="1410" y="597"/>
                  </a:lnTo>
                  <a:lnTo>
                    <a:pt x="1445" y="638"/>
                  </a:lnTo>
                  <a:lnTo>
                    <a:pt x="1481" y="607"/>
                  </a:lnTo>
                  <a:lnTo>
                    <a:pt x="1462" y="560"/>
                  </a:lnTo>
                  <a:lnTo>
                    <a:pt x="1483" y="545"/>
                  </a:lnTo>
                  <a:lnTo>
                    <a:pt x="1598" y="567"/>
                  </a:lnTo>
                  <a:lnTo>
                    <a:pt x="1748" y="650"/>
                  </a:lnTo>
                  <a:lnTo>
                    <a:pt x="1778" y="611"/>
                  </a:lnTo>
                  <a:lnTo>
                    <a:pt x="1745" y="568"/>
                  </a:lnTo>
                  <a:lnTo>
                    <a:pt x="1699" y="557"/>
                  </a:lnTo>
                  <a:lnTo>
                    <a:pt x="1717" y="492"/>
                  </a:lnTo>
                  <a:lnTo>
                    <a:pt x="1686" y="482"/>
                  </a:lnTo>
                  <a:lnTo>
                    <a:pt x="1697" y="453"/>
                  </a:lnTo>
                  <a:lnTo>
                    <a:pt x="1751" y="421"/>
                  </a:lnTo>
                  <a:lnTo>
                    <a:pt x="1786" y="342"/>
                  </a:lnTo>
                  <a:lnTo>
                    <a:pt x="1865" y="343"/>
                  </a:lnTo>
                  <a:lnTo>
                    <a:pt x="1902" y="356"/>
                  </a:lnTo>
                  <a:lnTo>
                    <a:pt x="1873" y="439"/>
                  </a:lnTo>
                  <a:lnTo>
                    <a:pt x="1906" y="480"/>
                  </a:lnTo>
                  <a:lnTo>
                    <a:pt x="1896" y="595"/>
                  </a:lnTo>
                  <a:lnTo>
                    <a:pt x="1935" y="635"/>
                  </a:lnTo>
                  <a:lnTo>
                    <a:pt x="1919" y="677"/>
                  </a:lnTo>
                  <a:lnTo>
                    <a:pt x="1860" y="710"/>
                  </a:lnTo>
                  <a:lnTo>
                    <a:pt x="1879" y="724"/>
                  </a:lnTo>
                  <a:lnTo>
                    <a:pt x="1802" y="740"/>
                  </a:lnTo>
                  <a:lnTo>
                    <a:pt x="1884" y="769"/>
                  </a:lnTo>
                  <a:lnTo>
                    <a:pt x="1977" y="677"/>
                  </a:lnTo>
                  <a:lnTo>
                    <a:pt x="1968" y="619"/>
                  </a:lnTo>
                  <a:lnTo>
                    <a:pt x="2000" y="611"/>
                  </a:lnTo>
                  <a:lnTo>
                    <a:pt x="2049" y="600"/>
                  </a:lnTo>
                  <a:lnTo>
                    <a:pt x="2072" y="632"/>
                  </a:lnTo>
                  <a:lnTo>
                    <a:pt x="2069" y="676"/>
                  </a:lnTo>
                  <a:lnTo>
                    <a:pt x="2130" y="689"/>
                  </a:lnTo>
                  <a:lnTo>
                    <a:pt x="2083" y="673"/>
                  </a:lnTo>
                  <a:lnTo>
                    <a:pt x="2103" y="648"/>
                  </a:lnTo>
                  <a:lnTo>
                    <a:pt x="2085" y="611"/>
                  </a:lnTo>
                  <a:lnTo>
                    <a:pt x="1945" y="585"/>
                  </a:lnTo>
                  <a:lnTo>
                    <a:pt x="1968" y="495"/>
                  </a:lnTo>
                  <a:lnTo>
                    <a:pt x="1918" y="439"/>
                  </a:lnTo>
                  <a:lnTo>
                    <a:pt x="1988" y="387"/>
                  </a:lnTo>
                  <a:lnTo>
                    <a:pt x="1979" y="349"/>
                  </a:lnTo>
                  <a:lnTo>
                    <a:pt x="2011" y="370"/>
                  </a:lnTo>
                  <a:lnTo>
                    <a:pt x="1996" y="443"/>
                  </a:lnTo>
                  <a:lnTo>
                    <a:pt x="2017" y="453"/>
                  </a:lnTo>
                  <a:lnTo>
                    <a:pt x="2113" y="475"/>
                  </a:lnTo>
                  <a:lnTo>
                    <a:pt x="2027" y="415"/>
                  </a:lnTo>
                  <a:lnTo>
                    <a:pt x="2091" y="418"/>
                  </a:lnTo>
                  <a:lnTo>
                    <a:pt x="2077" y="394"/>
                  </a:lnTo>
                  <a:lnTo>
                    <a:pt x="2113" y="382"/>
                  </a:lnTo>
                  <a:lnTo>
                    <a:pt x="2286" y="429"/>
                  </a:lnTo>
                  <a:lnTo>
                    <a:pt x="2253" y="461"/>
                  </a:lnTo>
                  <a:lnTo>
                    <a:pt x="2248" y="508"/>
                  </a:lnTo>
                  <a:lnTo>
                    <a:pt x="2283" y="534"/>
                  </a:lnTo>
                  <a:lnTo>
                    <a:pt x="2301" y="429"/>
                  </a:lnTo>
                  <a:lnTo>
                    <a:pt x="2207" y="376"/>
                  </a:lnTo>
                  <a:lnTo>
                    <a:pt x="2188" y="304"/>
                  </a:lnTo>
                  <a:lnTo>
                    <a:pt x="2408" y="277"/>
                  </a:lnTo>
                  <a:lnTo>
                    <a:pt x="2380" y="210"/>
                  </a:lnTo>
                  <a:lnTo>
                    <a:pt x="2408" y="225"/>
                  </a:lnTo>
                  <a:lnTo>
                    <a:pt x="2445" y="198"/>
                  </a:lnTo>
                  <a:lnTo>
                    <a:pt x="2419" y="191"/>
                  </a:lnTo>
                  <a:lnTo>
                    <a:pt x="2650" y="137"/>
                  </a:lnTo>
                  <a:lnTo>
                    <a:pt x="2630" y="122"/>
                  </a:lnTo>
                  <a:lnTo>
                    <a:pt x="2737" y="116"/>
                  </a:lnTo>
                  <a:lnTo>
                    <a:pt x="2735" y="134"/>
                  </a:lnTo>
                  <a:lnTo>
                    <a:pt x="2762" y="134"/>
                  </a:lnTo>
                  <a:lnTo>
                    <a:pt x="2838" y="110"/>
                  </a:lnTo>
                  <a:lnTo>
                    <a:pt x="2876" y="123"/>
                  </a:lnTo>
                  <a:lnTo>
                    <a:pt x="2842" y="94"/>
                  </a:lnTo>
                  <a:lnTo>
                    <a:pt x="2929" y="88"/>
                  </a:lnTo>
                  <a:lnTo>
                    <a:pt x="2933" y="51"/>
                  </a:lnTo>
                  <a:lnTo>
                    <a:pt x="3035" y="0"/>
                  </a:lnTo>
                  <a:lnTo>
                    <a:pt x="3107" y="30"/>
                  </a:lnTo>
                  <a:lnTo>
                    <a:pt x="3046" y="57"/>
                  </a:lnTo>
                  <a:lnTo>
                    <a:pt x="3149" y="56"/>
                  </a:lnTo>
                  <a:lnTo>
                    <a:pt x="3108" y="94"/>
                  </a:lnTo>
                  <a:lnTo>
                    <a:pt x="3286" y="75"/>
                  </a:lnTo>
                  <a:lnTo>
                    <a:pt x="3383" y="134"/>
                  </a:lnTo>
                  <a:lnTo>
                    <a:pt x="3369" y="156"/>
                  </a:lnTo>
                  <a:lnTo>
                    <a:pt x="3336" y="143"/>
                  </a:lnTo>
                  <a:lnTo>
                    <a:pt x="3380" y="162"/>
                  </a:lnTo>
                  <a:lnTo>
                    <a:pt x="3358" y="197"/>
                  </a:lnTo>
                  <a:lnTo>
                    <a:pt x="3035" y="369"/>
                  </a:lnTo>
                  <a:lnTo>
                    <a:pt x="3138" y="347"/>
                  </a:lnTo>
                  <a:lnTo>
                    <a:pt x="3117" y="324"/>
                  </a:lnTo>
                  <a:lnTo>
                    <a:pt x="3279" y="293"/>
                  </a:lnTo>
                  <a:lnTo>
                    <a:pt x="3235" y="298"/>
                  </a:lnTo>
                  <a:lnTo>
                    <a:pt x="3246" y="269"/>
                  </a:lnTo>
                  <a:lnTo>
                    <a:pt x="3336" y="293"/>
                  </a:lnTo>
                  <a:lnTo>
                    <a:pt x="3350" y="269"/>
                  </a:lnTo>
                  <a:lnTo>
                    <a:pt x="3370" y="324"/>
                  </a:lnTo>
                  <a:lnTo>
                    <a:pt x="3415" y="328"/>
                  </a:lnTo>
                  <a:lnTo>
                    <a:pt x="3373" y="306"/>
                  </a:lnTo>
                  <a:lnTo>
                    <a:pt x="3458" y="290"/>
                  </a:lnTo>
                  <a:lnTo>
                    <a:pt x="3562" y="304"/>
                  </a:lnTo>
                  <a:lnTo>
                    <a:pt x="3554" y="324"/>
                  </a:lnTo>
                  <a:lnTo>
                    <a:pt x="3643" y="342"/>
                  </a:lnTo>
                  <a:lnTo>
                    <a:pt x="3722" y="337"/>
                  </a:lnTo>
                  <a:lnTo>
                    <a:pt x="3726" y="284"/>
                  </a:lnTo>
                  <a:lnTo>
                    <a:pt x="3749" y="279"/>
                  </a:lnTo>
                  <a:lnTo>
                    <a:pt x="3948" y="337"/>
                  </a:lnTo>
                  <a:lnTo>
                    <a:pt x="3920" y="429"/>
                  </a:lnTo>
                  <a:lnTo>
                    <a:pt x="4013" y="492"/>
                  </a:lnTo>
                  <a:lnTo>
                    <a:pt x="4064" y="406"/>
                  </a:lnTo>
                  <a:lnTo>
                    <a:pt x="4098" y="443"/>
                  </a:lnTo>
                  <a:lnTo>
                    <a:pt x="4164" y="429"/>
                  </a:lnTo>
                  <a:lnTo>
                    <a:pt x="4254" y="461"/>
                  </a:lnTo>
                  <a:lnTo>
                    <a:pt x="4326" y="441"/>
                  </a:lnTo>
                  <a:lnTo>
                    <a:pt x="4318" y="406"/>
                  </a:lnTo>
                  <a:lnTo>
                    <a:pt x="4368" y="348"/>
                  </a:lnTo>
                  <a:lnTo>
                    <a:pt x="4666" y="389"/>
                  </a:lnTo>
                  <a:lnTo>
                    <a:pt x="4686" y="416"/>
                  </a:lnTo>
                  <a:lnTo>
                    <a:pt x="4648" y="428"/>
                  </a:lnTo>
                  <a:lnTo>
                    <a:pt x="4745" y="441"/>
                  </a:lnTo>
                  <a:lnTo>
                    <a:pt x="4780" y="482"/>
                  </a:lnTo>
                  <a:lnTo>
                    <a:pt x="5005" y="475"/>
                  </a:lnTo>
                  <a:lnTo>
                    <a:pt x="5047" y="508"/>
                  </a:lnTo>
                  <a:lnTo>
                    <a:pt x="5031" y="548"/>
                  </a:lnTo>
                  <a:lnTo>
                    <a:pt x="5097" y="577"/>
                  </a:lnTo>
                  <a:lnTo>
                    <a:pt x="5130" y="554"/>
                  </a:lnTo>
                  <a:lnTo>
                    <a:pt x="5290" y="571"/>
                  </a:lnTo>
                  <a:lnTo>
                    <a:pt x="5323" y="548"/>
                  </a:lnTo>
                  <a:lnTo>
                    <a:pt x="5342" y="584"/>
                  </a:lnTo>
                  <a:lnTo>
                    <a:pt x="5409" y="613"/>
                  </a:lnTo>
                  <a:lnTo>
                    <a:pt x="5440" y="592"/>
                  </a:lnTo>
                  <a:lnTo>
                    <a:pt x="5407" y="560"/>
                  </a:lnTo>
                  <a:lnTo>
                    <a:pt x="5427" y="534"/>
                  </a:lnTo>
                  <a:lnTo>
                    <a:pt x="5706" y="574"/>
                  </a:lnTo>
                  <a:lnTo>
                    <a:pt x="5891" y="678"/>
                  </a:lnTo>
                  <a:lnTo>
                    <a:pt x="5930" y="678"/>
                  </a:lnTo>
                  <a:lnTo>
                    <a:pt x="5977" y="763"/>
                  </a:lnTo>
                  <a:lnTo>
                    <a:pt x="5957" y="717"/>
                  </a:lnTo>
                  <a:lnTo>
                    <a:pt x="5988" y="712"/>
                  </a:lnTo>
                  <a:lnTo>
                    <a:pt x="6007" y="730"/>
                  </a:lnTo>
                  <a:lnTo>
                    <a:pt x="6060" y="724"/>
                  </a:lnTo>
                  <a:lnTo>
                    <a:pt x="6135" y="772"/>
                  </a:lnTo>
                  <a:lnTo>
                    <a:pt x="6028" y="826"/>
                  </a:lnTo>
                  <a:lnTo>
                    <a:pt x="6049" y="841"/>
                  </a:lnTo>
                  <a:lnTo>
                    <a:pt x="6012" y="851"/>
                  </a:lnTo>
                  <a:lnTo>
                    <a:pt x="6042" y="870"/>
                  </a:lnTo>
                  <a:lnTo>
                    <a:pt x="5977" y="872"/>
                  </a:lnTo>
                  <a:lnTo>
                    <a:pt x="5956" y="841"/>
                  </a:lnTo>
                  <a:lnTo>
                    <a:pt x="5931" y="852"/>
                  </a:lnTo>
                  <a:lnTo>
                    <a:pt x="5890" y="804"/>
                  </a:lnTo>
                  <a:lnTo>
                    <a:pt x="5817" y="805"/>
                  </a:lnTo>
                  <a:lnTo>
                    <a:pt x="5798" y="776"/>
                  </a:lnTo>
                  <a:lnTo>
                    <a:pt x="5816" y="763"/>
                  </a:lnTo>
                  <a:lnTo>
                    <a:pt x="5788" y="763"/>
                  </a:lnTo>
                  <a:lnTo>
                    <a:pt x="5764" y="772"/>
                  </a:lnTo>
                  <a:lnTo>
                    <a:pt x="5791" y="806"/>
                  </a:lnTo>
                  <a:lnTo>
                    <a:pt x="5775" y="828"/>
                  </a:lnTo>
                  <a:lnTo>
                    <a:pt x="5712" y="862"/>
                  </a:lnTo>
                  <a:lnTo>
                    <a:pt x="5671" y="855"/>
                  </a:lnTo>
                  <a:lnTo>
                    <a:pt x="5741" y="950"/>
                  </a:lnTo>
                  <a:lnTo>
                    <a:pt x="5729" y="988"/>
                  </a:lnTo>
                  <a:lnTo>
                    <a:pt x="5658" y="961"/>
                  </a:lnTo>
                  <a:lnTo>
                    <a:pt x="5660" y="976"/>
                  </a:lnTo>
                  <a:lnTo>
                    <a:pt x="5531" y="1023"/>
                  </a:lnTo>
                  <a:lnTo>
                    <a:pt x="5415" y="1121"/>
                  </a:lnTo>
                  <a:lnTo>
                    <a:pt x="5336" y="1083"/>
                  </a:lnTo>
                  <a:lnTo>
                    <a:pt x="5263" y="1123"/>
                  </a:lnTo>
                  <a:lnTo>
                    <a:pt x="5263" y="1088"/>
                  </a:lnTo>
                  <a:lnTo>
                    <a:pt x="5222" y="1125"/>
                  </a:lnTo>
                  <a:lnTo>
                    <a:pt x="5173" y="1122"/>
                  </a:lnTo>
                  <a:lnTo>
                    <a:pt x="5117" y="1216"/>
                  </a:lnTo>
                  <a:lnTo>
                    <a:pt x="5161" y="1235"/>
                  </a:lnTo>
                  <a:lnTo>
                    <a:pt x="5143" y="1267"/>
                  </a:lnTo>
                  <a:lnTo>
                    <a:pt x="5163" y="1315"/>
                  </a:lnTo>
                  <a:lnTo>
                    <a:pt x="5127" y="1307"/>
                  </a:lnTo>
                  <a:lnTo>
                    <a:pt x="5104" y="1350"/>
                  </a:lnTo>
                  <a:lnTo>
                    <a:pt x="5120" y="1388"/>
                  </a:lnTo>
                  <a:lnTo>
                    <a:pt x="5041" y="1420"/>
                  </a:lnTo>
                  <a:lnTo>
                    <a:pt x="5047" y="1464"/>
                  </a:lnTo>
                  <a:lnTo>
                    <a:pt x="4995" y="1476"/>
                  </a:lnTo>
                  <a:lnTo>
                    <a:pt x="4979" y="1523"/>
                  </a:lnTo>
                  <a:lnTo>
                    <a:pt x="4932" y="1573"/>
                  </a:lnTo>
                  <a:lnTo>
                    <a:pt x="4892" y="1388"/>
                  </a:lnTo>
                  <a:lnTo>
                    <a:pt x="4897" y="1289"/>
                  </a:lnTo>
                  <a:lnTo>
                    <a:pt x="4932" y="1231"/>
                  </a:lnTo>
                  <a:lnTo>
                    <a:pt x="4988" y="1218"/>
                  </a:lnTo>
                  <a:lnTo>
                    <a:pt x="5115" y="1094"/>
                  </a:lnTo>
                  <a:lnTo>
                    <a:pt x="5175" y="1069"/>
                  </a:lnTo>
                  <a:lnTo>
                    <a:pt x="5196" y="996"/>
                  </a:lnTo>
                  <a:lnTo>
                    <a:pt x="5222" y="977"/>
                  </a:lnTo>
                  <a:lnTo>
                    <a:pt x="5174" y="976"/>
                  </a:lnTo>
                  <a:lnTo>
                    <a:pt x="5159" y="1035"/>
                  </a:lnTo>
                  <a:lnTo>
                    <a:pt x="5051" y="1085"/>
                  </a:lnTo>
                  <a:lnTo>
                    <a:pt x="5062" y="1009"/>
                  </a:lnTo>
                  <a:lnTo>
                    <a:pt x="4945" y="1026"/>
                  </a:lnTo>
                  <a:lnTo>
                    <a:pt x="4837" y="1123"/>
                  </a:lnTo>
                  <a:lnTo>
                    <a:pt x="4857" y="1163"/>
                  </a:lnTo>
                  <a:lnTo>
                    <a:pt x="4740" y="1176"/>
                  </a:lnTo>
                  <a:lnTo>
                    <a:pt x="4725" y="1165"/>
                  </a:lnTo>
                  <a:lnTo>
                    <a:pt x="4765" y="1159"/>
                  </a:lnTo>
                  <a:lnTo>
                    <a:pt x="4667" y="1134"/>
                  </a:lnTo>
                  <a:lnTo>
                    <a:pt x="4641" y="1159"/>
                  </a:lnTo>
                  <a:lnTo>
                    <a:pt x="4421" y="1160"/>
                  </a:lnTo>
                  <a:lnTo>
                    <a:pt x="4157" y="1385"/>
                  </a:lnTo>
                  <a:lnTo>
                    <a:pt x="4210" y="1394"/>
                  </a:lnTo>
                  <a:lnTo>
                    <a:pt x="4210" y="1434"/>
                  </a:lnTo>
                  <a:lnTo>
                    <a:pt x="4242" y="1409"/>
                  </a:lnTo>
                  <a:lnTo>
                    <a:pt x="4232" y="1443"/>
                  </a:lnTo>
                  <a:lnTo>
                    <a:pt x="4272" y="1424"/>
                  </a:lnTo>
                  <a:lnTo>
                    <a:pt x="4268" y="1446"/>
                  </a:lnTo>
                  <a:lnTo>
                    <a:pt x="4281" y="1409"/>
                  </a:lnTo>
                  <a:lnTo>
                    <a:pt x="4318" y="1411"/>
                  </a:lnTo>
                  <a:lnTo>
                    <a:pt x="4375" y="1458"/>
                  </a:lnTo>
                  <a:lnTo>
                    <a:pt x="4324" y="1463"/>
                  </a:lnTo>
                  <a:lnTo>
                    <a:pt x="4369" y="1477"/>
                  </a:lnTo>
                  <a:lnTo>
                    <a:pt x="4380" y="1510"/>
                  </a:lnTo>
                  <a:lnTo>
                    <a:pt x="4343" y="1581"/>
                  </a:lnTo>
                  <a:lnTo>
                    <a:pt x="4336" y="1687"/>
                  </a:lnTo>
                  <a:lnTo>
                    <a:pt x="4151" y="1911"/>
                  </a:lnTo>
                  <a:lnTo>
                    <a:pt x="4086" y="1940"/>
                  </a:lnTo>
                  <a:lnTo>
                    <a:pt x="4036" y="1911"/>
                  </a:lnTo>
                  <a:lnTo>
                    <a:pt x="3992" y="1953"/>
                  </a:lnTo>
                  <a:lnTo>
                    <a:pt x="3987" y="1945"/>
                  </a:lnTo>
                  <a:lnTo>
                    <a:pt x="4012" y="1911"/>
                  </a:lnTo>
                  <a:lnTo>
                    <a:pt x="4001" y="1854"/>
                  </a:lnTo>
                  <a:lnTo>
                    <a:pt x="4080" y="1832"/>
                  </a:lnTo>
                  <a:lnTo>
                    <a:pt x="4143" y="1683"/>
                  </a:lnTo>
                  <a:lnTo>
                    <a:pt x="4007" y="1718"/>
                  </a:lnTo>
                  <a:lnTo>
                    <a:pt x="3987" y="1662"/>
                  </a:lnTo>
                  <a:lnTo>
                    <a:pt x="3878" y="1628"/>
                  </a:lnTo>
                  <a:lnTo>
                    <a:pt x="3811" y="1473"/>
                  </a:lnTo>
                  <a:lnTo>
                    <a:pt x="3739" y="1446"/>
                  </a:lnTo>
                  <a:lnTo>
                    <a:pt x="3608" y="1487"/>
                  </a:lnTo>
                  <a:lnTo>
                    <a:pt x="3634" y="1519"/>
                  </a:lnTo>
                  <a:lnTo>
                    <a:pt x="3581" y="1611"/>
                  </a:lnTo>
                  <a:lnTo>
                    <a:pt x="3529" y="1635"/>
                  </a:lnTo>
                  <a:lnTo>
                    <a:pt x="3474" y="1615"/>
                  </a:lnTo>
                  <a:lnTo>
                    <a:pt x="3409" y="1604"/>
                  </a:lnTo>
                  <a:lnTo>
                    <a:pt x="3238" y="1645"/>
                  </a:lnTo>
                  <a:lnTo>
                    <a:pt x="3088" y="1585"/>
                  </a:lnTo>
                  <a:lnTo>
                    <a:pt x="2993" y="1594"/>
                  </a:lnTo>
                  <a:lnTo>
                    <a:pt x="2957" y="1544"/>
                  </a:lnTo>
                  <a:lnTo>
                    <a:pt x="2862" y="1510"/>
                  </a:lnTo>
                  <a:lnTo>
                    <a:pt x="2812" y="1545"/>
                  </a:lnTo>
                  <a:lnTo>
                    <a:pt x="2809" y="1614"/>
                  </a:lnTo>
                  <a:lnTo>
                    <a:pt x="2593" y="1583"/>
                  </a:lnTo>
                  <a:lnTo>
                    <a:pt x="2479" y="1645"/>
                  </a:lnTo>
                  <a:lnTo>
                    <a:pt x="2419" y="1670"/>
                  </a:lnTo>
                  <a:lnTo>
                    <a:pt x="2341" y="1622"/>
                  </a:lnTo>
                  <a:lnTo>
                    <a:pt x="2293" y="1649"/>
                  </a:lnTo>
                  <a:lnTo>
                    <a:pt x="2201" y="1615"/>
                  </a:lnTo>
                  <a:lnTo>
                    <a:pt x="2167" y="1611"/>
                  </a:lnTo>
                  <a:lnTo>
                    <a:pt x="2141" y="1558"/>
                  </a:lnTo>
                  <a:lnTo>
                    <a:pt x="2091" y="1558"/>
                  </a:lnTo>
                  <a:lnTo>
                    <a:pt x="2071" y="1568"/>
                  </a:lnTo>
                  <a:lnTo>
                    <a:pt x="2032" y="1528"/>
                  </a:lnTo>
                  <a:lnTo>
                    <a:pt x="2005" y="1537"/>
                  </a:lnTo>
                  <a:lnTo>
                    <a:pt x="1981" y="1551"/>
                  </a:lnTo>
                  <a:lnTo>
                    <a:pt x="1879" y="1466"/>
                  </a:lnTo>
                  <a:lnTo>
                    <a:pt x="1850" y="1459"/>
                  </a:lnTo>
                  <a:lnTo>
                    <a:pt x="1783" y="1396"/>
                  </a:lnTo>
                  <a:lnTo>
                    <a:pt x="1719" y="1434"/>
                  </a:lnTo>
                  <a:lnTo>
                    <a:pt x="1707" y="1407"/>
                  </a:lnTo>
                  <a:lnTo>
                    <a:pt x="1612" y="1405"/>
                  </a:lnTo>
                  <a:lnTo>
                    <a:pt x="1576" y="1357"/>
                  </a:lnTo>
                  <a:lnTo>
                    <a:pt x="1526" y="1361"/>
                  </a:lnTo>
                  <a:lnTo>
                    <a:pt x="1508" y="1380"/>
                  </a:lnTo>
                  <a:lnTo>
                    <a:pt x="1445" y="1392"/>
                  </a:lnTo>
                  <a:lnTo>
                    <a:pt x="1427" y="1380"/>
                  </a:lnTo>
                  <a:lnTo>
                    <a:pt x="1403" y="1417"/>
                  </a:lnTo>
                  <a:lnTo>
                    <a:pt x="1384" y="1407"/>
                  </a:lnTo>
                  <a:lnTo>
                    <a:pt x="1309" y="1418"/>
                  </a:lnTo>
                  <a:lnTo>
                    <a:pt x="1283" y="1407"/>
                  </a:lnTo>
                  <a:lnTo>
                    <a:pt x="1275" y="1418"/>
                  </a:lnTo>
                  <a:lnTo>
                    <a:pt x="1314" y="1459"/>
                  </a:lnTo>
                  <a:lnTo>
                    <a:pt x="1287" y="1483"/>
                  </a:lnTo>
                  <a:lnTo>
                    <a:pt x="1290" y="1517"/>
                  </a:lnTo>
                  <a:lnTo>
                    <a:pt x="1333" y="1518"/>
                  </a:lnTo>
                  <a:lnTo>
                    <a:pt x="1350" y="1551"/>
                  </a:lnTo>
                  <a:lnTo>
                    <a:pt x="1340" y="1575"/>
                  </a:lnTo>
                  <a:lnTo>
                    <a:pt x="1309" y="1558"/>
                  </a:lnTo>
                  <a:lnTo>
                    <a:pt x="1283" y="1573"/>
                  </a:lnTo>
                  <a:lnTo>
                    <a:pt x="1260" y="1559"/>
                  </a:lnTo>
                  <a:lnTo>
                    <a:pt x="1248" y="1537"/>
                  </a:lnTo>
                  <a:lnTo>
                    <a:pt x="1218" y="1551"/>
                  </a:lnTo>
                  <a:lnTo>
                    <a:pt x="1196" y="1539"/>
                  </a:lnTo>
                  <a:lnTo>
                    <a:pt x="1172" y="1558"/>
                  </a:lnTo>
                  <a:lnTo>
                    <a:pt x="1138" y="1563"/>
                  </a:lnTo>
                  <a:lnTo>
                    <a:pt x="1119" y="1537"/>
                  </a:lnTo>
                  <a:lnTo>
                    <a:pt x="1003" y="1530"/>
                  </a:lnTo>
                  <a:lnTo>
                    <a:pt x="990" y="1544"/>
                  </a:lnTo>
                  <a:lnTo>
                    <a:pt x="978" y="1542"/>
                  </a:lnTo>
                  <a:lnTo>
                    <a:pt x="961" y="1569"/>
                  </a:lnTo>
                  <a:lnTo>
                    <a:pt x="963" y="1595"/>
                  </a:lnTo>
                  <a:lnTo>
                    <a:pt x="950" y="1597"/>
                  </a:lnTo>
                  <a:lnTo>
                    <a:pt x="939" y="1575"/>
                  </a:lnTo>
                  <a:lnTo>
                    <a:pt x="922" y="1577"/>
                  </a:lnTo>
                  <a:lnTo>
                    <a:pt x="918" y="1654"/>
                  </a:lnTo>
                  <a:lnTo>
                    <a:pt x="936" y="1676"/>
                  </a:lnTo>
                  <a:lnTo>
                    <a:pt x="936" y="1697"/>
                  </a:lnTo>
                  <a:lnTo>
                    <a:pt x="955" y="1695"/>
                  </a:lnTo>
                  <a:lnTo>
                    <a:pt x="978" y="1684"/>
                  </a:lnTo>
                  <a:lnTo>
                    <a:pt x="999" y="1718"/>
                  </a:lnTo>
                  <a:lnTo>
                    <a:pt x="1016" y="1741"/>
                  </a:lnTo>
                  <a:lnTo>
                    <a:pt x="1032" y="1768"/>
                  </a:lnTo>
                  <a:lnTo>
                    <a:pt x="1057" y="1776"/>
                  </a:lnTo>
                  <a:lnTo>
                    <a:pt x="1025" y="1797"/>
                  </a:lnTo>
                  <a:lnTo>
                    <a:pt x="1001" y="1777"/>
                  </a:lnTo>
                  <a:lnTo>
                    <a:pt x="976" y="1863"/>
                  </a:lnTo>
                  <a:lnTo>
                    <a:pt x="1005" y="1886"/>
                  </a:lnTo>
                  <a:lnTo>
                    <a:pt x="1031" y="1968"/>
                  </a:lnTo>
                  <a:lnTo>
                    <a:pt x="1007" y="1953"/>
                  </a:lnTo>
                  <a:lnTo>
                    <a:pt x="984" y="1945"/>
                  </a:lnTo>
                  <a:lnTo>
                    <a:pt x="955" y="1940"/>
                  </a:lnTo>
                  <a:lnTo>
                    <a:pt x="936" y="1931"/>
                  </a:lnTo>
                  <a:lnTo>
                    <a:pt x="917" y="1928"/>
                  </a:lnTo>
                  <a:lnTo>
                    <a:pt x="900" y="1899"/>
                  </a:lnTo>
                  <a:lnTo>
                    <a:pt x="864" y="1916"/>
                  </a:lnTo>
                  <a:lnTo>
                    <a:pt x="829" y="1915"/>
                  </a:lnTo>
                  <a:lnTo>
                    <a:pt x="807" y="1889"/>
                  </a:lnTo>
                  <a:lnTo>
                    <a:pt x="749" y="1866"/>
                  </a:lnTo>
                  <a:lnTo>
                    <a:pt x="692" y="1870"/>
                  </a:lnTo>
                  <a:lnTo>
                    <a:pt x="631" y="1829"/>
                  </a:lnTo>
                  <a:lnTo>
                    <a:pt x="679" y="1790"/>
                  </a:lnTo>
                  <a:lnTo>
                    <a:pt x="684" y="1757"/>
                  </a:lnTo>
                  <a:lnTo>
                    <a:pt x="683" y="1726"/>
                  </a:lnTo>
                  <a:lnTo>
                    <a:pt x="687" y="1701"/>
                  </a:lnTo>
                  <a:lnTo>
                    <a:pt x="719" y="1691"/>
                  </a:lnTo>
                  <a:lnTo>
                    <a:pt x="702" y="1641"/>
                  </a:lnTo>
                  <a:lnTo>
                    <a:pt x="666" y="1628"/>
                  </a:lnTo>
                  <a:lnTo>
                    <a:pt x="648" y="1618"/>
                  </a:lnTo>
                  <a:lnTo>
                    <a:pt x="622" y="1627"/>
                  </a:lnTo>
                  <a:lnTo>
                    <a:pt x="569" y="1614"/>
                  </a:lnTo>
                  <a:lnTo>
                    <a:pt x="525" y="1564"/>
                  </a:lnTo>
                  <a:lnTo>
                    <a:pt x="492" y="1550"/>
                  </a:lnTo>
                  <a:lnTo>
                    <a:pt x="476" y="1504"/>
                  </a:lnTo>
                  <a:lnTo>
                    <a:pt x="444" y="1499"/>
                  </a:lnTo>
                  <a:lnTo>
                    <a:pt x="417" y="1515"/>
                  </a:lnTo>
                  <a:lnTo>
                    <a:pt x="397" y="1523"/>
                  </a:lnTo>
                  <a:lnTo>
                    <a:pt x="389" y="1502"/>
                  </a:lnTo>
                  <a:lnTo>
                    <a:pt x="373" y="1482"/>
                  </a:lnTo>
                  <a:lnTo>
                    <a:pt x="415" y="1478"/>
                  </a:lnTo>
                  <a:lnTo>
                    <a:pt x="412" y="1465"/>
                  </a:lnTo>
                  <a:lnTo>
                    <a:pt x="402" y="1455"/>
                  </a:lnTo>
                  <a:lnTo>
                    <a:pt x="389" y="1444"/>
                  </a:lnTo>
                  <a:lnTo>
                    <a:pt x="366" y="1392"/>
                  </a:lnTo>
                  <a:lnTo>
                    <a:pt x="336" y="1365"/>
                  </a:lnTo>
                  <a:lnTo>
                    <a:pt x="303" y="1363"/>
                  </a:lnTo>
                  <a:lnTo>
                    <a:pt x="272" y="1363"/>
                  </a:lnTo>
                  <a:lnTo>
                    <a:pt x="247" y="1347"/>
                  </a:lnTo>
                  <a:lnTo>
                    <a:pt x="227" y="1344"/>
                  </a:lnTo>
                  <a:lnTo>
                    <a:pt x="207" y="1344"/>
                  </a:lnTo>
                  <a:lnTo>
                    <a:pt x="197" y="1357"/>
                  </a:lnTo>
                  <a:lnTo>
                    <a:pt x="174" y="1379"/>
                  </a:lnTo>
                  <a:lnTo>
                    <a:pt x="171" y="1401"/>
                  </a:lnTo>
                  <a:lnTo>
                    <a:pt x="160" y="1407"/>
                  </a:lnTo>
                  <a:lnTo>
                    <a:pt x="148" y="1443"/>
                  </a:lnTo>
                  <a:lnTo>
                    <a:pt x="140" y="1432"/>
                  </a:lnTo>
                  <a:lnTo>
                    <a:pt x="135" y="1419"/>
                  </a:lnTo>
                  <a:lnTo>
                    <a:pt x="0" y="139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0" name="Freeform 631"/>
            <p:cNvSpPr>
              <a:spLocks/>
            </p:cNvSpPr>
            <p:nvPr/>
          </p:nvSpPr>
          <p:spPr bwMode="auto">
            <a:xfrm>
              <a:off x="5429250" y="2044701"/>
              <a:ext cx="47625" cy="26988"/>
            </a:xfrm>
            <a:custGeom>
              <a:avLst/>
              <a:gdLst>
                <a:gd name="T0" fmla="*/ 0 w 71"/>
                <a:gd name="T1" fmla="*/ 0 h 40"/>
                <a:gd name="T2" fmla="*/ 0 w 71"/>
                <a:gd name="T3" fmla="*/ 0 h 40"/>
                <a:gd name="T4" fmla="*/ 450090 w 71"/>
                <a:gd name="T5" fmla="*/ 0 h 40"/>
                <a:gd name="T6" fmla="*/ 0 w 7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40">
                  <a:moveTo>
                    <a:pt x="0" y="40"/>
                  </a:moveTo>
                  <a:lnTo>
                    <a:pt x="20" y="0"/>
                  </a:lnTo>
                  <a:lnTo>
                    <a:pt x="71" y="2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1" name="Freeform 635"/>
            <p:cNvSpPr>
              <a:spLocks/>
            </p:cNvSpPr>
            <p:nvPr/>
          </p:nvSpPr>
          <p:spPr bwMode="auto">
            <a:xfrm>
              <a:off x="6456363" y="1538289"/>
              <a:ext cx="66675" cy="23813"/>
            </a:xfrm>
            <a:custGeom>
              <a:avLst/>
              <a:gdLst>
                <a:gd name="T0" fmla="*/ 0 w 97"/>
                <a:gd name="T1" fmla="*/ 0 h 35"/>
                <a:gd name="T2" fmla="*/ 0 w 97"/>
                <a:gd name="T3" fmla="*/ 0 h 35"/>
                <a:gd name="T4" fmla="*/ 0 w 97"/>
                <a:gd name="T5" fmla="*/ 0 h 35"/>
                <a:gd name="T6" fmla="*/ 472224 w 97"/>
                <a:gd name="T7" fmla="*/ 0 h 35"/>
                <a:gd name="T8" fmla="*/ 472224 w 97"/>
                <a:gd name="T9" fmla="*/ 0 h 35"/>
                <a:gd name="T10" fmla="*/ 0 w 97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5">
                  <a:moveTo>
                    <a:pt x="0" y="0"/>
                  </a:moveTo>
                  <a:lnTo>
                    <a:pt x="44" y="27"/>
                  </a:lnTo>
                  <a:lnTo>
                    <a:pt x="28" y="35"/>
                  </a:lnTo>
                  <a:lnTo>
                    <a:pt x="66" y="34"/>
                  </a:lnTo>
                  <a:lnTo>
                    <a:pt x="97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2" name="Freeform 636"/>
            <p:cNvSpPr>
              <a:spLocks/>
            </p:cNvSpPr>
            <p:nvPr/>
          </p:nvSpPr>
          <p:spPr bwMode="auto">
            <a:xfrm>
              <a:off x="6469063" y="1477964"/>
              <a:ext cx="152400" cy="63500"/>
            </a:xfrm>
            <a:custGeom>
              <a:avLst/>
              <a:gdLst>
                <a:gd name="T0" fmla="*/ 0 w 227"/>
                <a:gd name="T1" fmla="*/ 411146 h 99"/>
                <a:gd name="T2" fmla="*/ 450486 w 227"/>
                <a:gd name="T3" fmla="*/ 0 h 99"/>
                <a:gd name="T4" fmla="*/ 901644 w 227"/>
                <a:gd name="T5" fmla="*/ 0 h 99"/>
                <a:gd name="T6" fmla="*/ 1352130 w 227"/>
                <a:gd name="T7" fmla="*/ 0 h 99"/>
                <a:gd name="T8" fmla="*/ 1352130 w 227"/>
                <a:gd name="T9" fmla="*/ 411146 h 99"/>
                <a:gd name="T10" fmla="*/ 1352130 w 227"/>
                <a:gd name="T11" fmla="*/ 411146 h 99"/>
                <a:gd name="T12" fmla="*/ 450486 w 227"/>
                <a:gd name="T13" fmla="*/ 411146 h 99"/>
                <a:gd name="T14" fmla="*/ 0 w 227"/>
                <a:gd name="T15" fmla="*/ 411146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99">
                  <a:moveTo>
                    <a:pt x="0" y="82"/>
                  </a:moveTo>
                  <a:lnTo>
                    <a:pt x="60" y="27"/>
                  </a:lnTo>
                  <a:lnTo>
                    <a:pt x="146" y="0"/>
                  </a:lnTo>
                  <a:lnTo>
                    <a:pt x="227" y="49"/>
                  </a:lnTo>
                  <a:lnTo>
                    <a:pt x="201" y="57"/>
                  </a:lnTo>
                  <a:lnTo>
                    <a:pt x="208" y="79"/>
                  </a:lnTo>
                  <a:lnTo>
                    <a:pt x="89" y="9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3" name="Freeform 637"/>
            <p:cNvSpPr>
              <a:spLocks/>
            </p:cNvSpPr>
            <p:nvPr/>
          </p:nvSpPr>
          <p:spPr bwMode="auto">
            <a:xfrm>
              <a:off x="6500813" y="1533526"/>
              <a:ext cx="171450" cy="77788"/>
            </a:xfrm>
            <a:custGeom>
              <a:avLst/>
              <a:gdLst>
                <a:gd name="T0" fmla="*/ 0 w 258"/>
                <a:gd name="T1" fmla="*/ 449963 h 116"/>
                <a:gd name="T2" fmla="*/ 0 w 258"/>
                <a:gd name="T3" fmla="*/ 449963 h 116"/>
                <a:gd name="T4" fmla="*/ 441916 w 258"/>
                <a:gd name="T5" fmla="*/ 449963 h 116"/>
                <a:gd name="T6" fmla="*/ 441916 w 258"/>
                <a:gd name="T7" fmla="*/ 449963 h 116"/>
                <a:gd name="T8" fmla="*/ 1325083 w 258"/>
                <a:gd name="T9" fmla="*/ 899256 h 116"/>
                <a:gd name="T10" fmla="*/ 1325083 w 258"/>
                <a:gd name="T11" fmla="*/ 449963 h 116"/>
                <a:gd name="T12" fmla="*/ 1325083 w 258"/>
                <a:gd name="T13" fmla="*/ 449963 h 116"/>
                <a:gd name="T14" fmla="*/ 1325083 w 258"/>
                <a:gd name="T15" fmla="*/ 449963 h 116"/>
                <a:gd name="T16" fmla="*/ 1325083 w 258"/>
                <a:gd name="T17" fmla="*/ 0 h 116"/>
                <a:gd name="T18" fmla="*/ 1325083 w 258"/>
                <a:gd name="T19" fmla="*/ 0 h 116"/>
                <a:gd name="T20" fmla="*/ 883167 w 258"/>
                <a:gd name="T21" fmla="*/ 0 h 116"/>
                <a:gd name="T22" fmla="*/ 1325083 w 258"/>
                <a:gd name="T23" fmla="*/ 0 h 116"/>
                <a:gd name="T24" fmla="*/ 883167 w 258"/>
                <a:gd name="T25" fmla="*/ 0 h 116"/>
                <a:gd name="T26" fmla="*/ 441916 w 258"/>
                <a:gd name="T27" fmla="*/ 0 h 116"/>
                <a:gd name="T28" fmla="*/ 0 w 258"/>
                <a:gd name="T29" fmla="*/ 449963 h 1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8" h="116">
                  <a:moveTo>
                    <a:pt x="0" y="51"/>
                  </a:moveTo>
                  <a:lnTo>
                    <a:pt x="47" y="57"/>
                  </a:lnTo>
                  <a:lnTo>
                    <a:pt x="80" y="97"/>
                  </a:lnTo>
                  <a:lnTo>
                    <a:pt x="105" y="85"/>
                  </a:lnTo>
                  <a:lnTo>
                    <a:pt x="212" y="116"/>
                  </a:lnTo>
                  <a:lnTo>
                    <a:pt x="247" y="103"/>
                  </a:lnTo>
                  <a:lnTo>
                    <a:pt x="220" y="73"/>
                  </a:lnTo>
                  <a:lnTo>
                    <a:pt x="241" y="80"/>
                  </a:lnTo>
                  <a:lnTo>
                    <a:pt x="258" y="35"/>
                  </a:lnTo>
                  <a:lnTo>
                    <a:pt x="201" y="11"/>
                  </a:lnTo>
                  <a:lnTo>
                    <a:pt x="147" y="44"/>
                  </a:lnTo>
                  <a:lnTo>
                    <a:pt x="191" y="25"/>
                  </a:lnTo>
                  <a:lnTo>
                    <a:pt x="165" y="0"/>
                  </a:lnTo>
                  <a:lnTo>
                    <a:pt x="75" y="1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4" name="Freeform 638"/>
            <p:cNvSpPr>
              <a:spLocks/>
            </p:cNvSpPr>
            <p:nvPr/>
          </p:nvSpPr>
          <p:spPr bwMode="auto">
            <a:xfrm>
              <a:off x="6661150" y="1573214"/>
              <a:ext cx="141288" cy="77788"/>
            </a:xfrm>
            <a:custGeom>
              <a:avLst/>
              <a:gdLst>
                <a:gd name="T0" fmla="*/ 0 w 215"/>
                <a:gd name="T1" fmla="*/ 449963 h 116"/>
                <a:gd name="T2" fmla="*/ 0 w 215"/>
                <a:gd name="T3" fmla="*/ 899256 h 116"/>
                <a:gd name="T4" fmla="*/ 863500 w 215"/>
                <a:gd name="T5" fmla="*/ 449963 h 116"/>
                <a:gd name="T6" fmla="*/ 863500 w 215"/>
                <a:gd name="T7" fmla="*/ 449963 h 116"/>
                <a:gd name="T8" fmla="*/ 863500 w 215"/>
                <a:gd name="T9" fmla="*/ 0 h 116"/>
                <a:gd name="T10" fmla="*/ 863500 w 215"/>
                <a:gd name="T11" fmla="*/ 0 h 116"/>
                <a:gd name="T12" fmla="*/ 863500 w 215"/>
                <a:gd name="T13" fmla="*/ 0 h 116"/>
                <a:gd name="T14" fmla="*/ 431750 w 215"/>
                <a:gd name="T15" fmla="*/ 0 h 116"/>
                <a:gd name="T16" fmla="*/ 0 w 215"/>
                <a:gd name="T17" fmla="*/ 449963 h 116"/>
                <a:gd name="T18" fmla="*/ 0 w 215"/>
                <a:gd name="T19" fmla="*/ 449963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5" h="116">
                  <a:moveTo>
                    <a:pt x="0" y="99"/>
                  </a:moveTo>
                  <a:lnTo>
                    <a:pt x="17" y="116"/>
                  </a:lnTo>
                  <a:lnTo>
                    <a:pt x="197" y="93"/>
                  </a:lnTo>
                  <a:lnTo>
                    <a:pt x="215" y="54"/>
                  </a:lnTo>
                  <a:lnTo>
                    <a:pt x="164" y="23"/>
                  </a:lnTo>
                  <a:lnTo>
                    <a:pt x="122" y="35"/>
                  </a:lnTo>
                  <a:lnTo>
                    <a:pt x="129" y="9"/>
                  </a:lnTo>
                  <a:lnTo>
                    <a:pt x="104" y="0"/>
                  </a:lnTo>
                  <a:lnTo>
                    <a:pt x="20" y="87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5" name="Freeform 639"/>
            <p:cNvSpPr>
              <a:spLocks/>
            </p:cNvSpPr>
            <p:nvPr/>
          </p:nvSpPr>
          <p:spPr bwMode="auto">
            <a:xfrm>
              <a:off x="7551738" y="1738314"/>
              <a:ext cx="160338" cy="74613"/>
            </a:xfrm>
            <a:custGeom>
              <a:avLst/>
              <a:gdLst>
                <a:gd name="T0" fmla="*/ 0 w 240"/>
                <a:gd name="T1" fmla="*/ 443681 h 112"/>
                <a:gd name="T2" fmla="*/ 446274 w 240"/>
                <a:gd name="T3" fmla="*/ 0 h 112"/>
                <a:gd name="T4" fmla="*/ 446274 w 240"/>
                <a:gd name="T5" fmla="*/ 0 h 112"/>
                <a:gd name="T6" fmla="*/ 892548 w 240"/>
                <a:gd name="T7" fmla="*/ 0 h 112"/>
                <a:gd name="T8" fmla="*/ 892548 w 240"/>
                <a:gd name="T9" fmla="*/ 0 h 112"/>
                <a:gd name="T10" fmla="*/ 1338822 w 240"/>
                <a:gd name="T11" fmla="*/ 0 h 112"/>
                <a:gd name="T12" fmla="*/ 1338822 w 240"/>
                <a:gd name="T13" fmla="*/ 443681 h 112"/>
                <a:gd name="T14" fmla="*/ 1338822 w 240"/>
                <a:gd name="T15" fmla="*/ 443681 h 112"/>
                <a:gd name="T16" fmla="*/ 446274 w 240"/>
                <a:gd name="T17" fmla="*/ 443681 h 112"/>
                <a:gd name="T18" fmla="*/ 446274 w 240"/>
                <a:gd name="T19" fmla="*/ 443681 h 112"/>
                <a:gd name="T20" fmla="*/ 446274 w 240"/>
                <a:gd name="T21" fmla="*/ 443681 h 112"/>
                <a:gd name="T22" fmla="*/ 0 w 240"/>
                <a:gd name="T23" fmla="*/ 443681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0" h="112">
                  <a:moveTo>
                    <a:pt x="0" y="61"/>
                  </a:moveTo>
                  <a:lnTo>
                    <a:pt x="49" y="5"/>
                  </a:lnTo>
                  <a:lnTo>
                    <a:pt x="83" y="0"/>
                  </a:lnTo>
                  <a:lnTo>
                    <a:pt x="137" y="44"/>
                  </a:lnTo>
                  <a:lnTo>
                    <a:pt x="147" y="12"/>
                  </a:lnTo>
                  <a:lnTo>
                    <a:pt x="208" y="38"/>
                  </a:lnTo>
                  <a:lnTo>
                    <a:pt x="201" y="78"/>
                  </a:lnTo>
                  <a:lnTo>
                    <a:pt x="240" y="92"/>
                  </a:lnTo>
                  <a:lnTo>
                    <a:pt x="114" y="99"/>
                  </a:lnTo>
                  <a:lnTo>
                    <a:pt x="106" y="83"/>
                  </a:lnTo>
                  <a:lnTo>
                    <a:pt x="85" y="11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6" name="Freeform 640"/>
            <p:cNvSpPr>
              <a:spLocks/>
            </p:cNvSpPr>
            <p:nvPr/>
          </p:nvSpPr>
          <p:spPr bwMode="auto">
            <a:xfrm>
              <a:off x="7664450" y="1744664"/>
              <a:ext cx="98425" cy="47625"/>
            </a:xfrm>
            <a:custGeom>
              <a:avLst/>
              <a:gdLst>
                <a:gd name="T0" fmla="*/ 0 w 147"/>
                <a:gd name="T1" fmla="*/ 0 h 75"/>
                <a:gd name="T2" fmla="*/ 0 w 147"/>
                <a:gd name="T3" fmla="*/ 0 h 75"/>
                <a:gd name="T4" fmla="*/ 0 w 147"/>
                <a:gd name="T5" fmla="*/ 0 h 75"/>
                <a:gd name="T6" fmla="*/ 448604 w 147"/>
                <a:gd name="T7" fmla="*/ 403225 h 75"/>
                <a:gd name="T8" fmla="*/ 448604 w 147"/>
                <a:gd name="T9" fmla="*/ 403225 h 75"/>
                <a:gd name="T10" fmla="*/ 896538 w 147"/>
                <a:gd name="T11" fmla="*/ 0 h 75"/>
                <a:gd name="T12" fmla="*/ 0 w 14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" h="75">
                  <a:moveTo>
                    <a:pt x="0" y="0"/>
                  </a:moveTo>
                  <a:lnTo>
                    <a:pt x="48" y="28"/>
                  </a:lnTo>
                  <a:lnTo>
                    <a:pt x="35" y="53"/>
                  </a:lnTo>
                  <a:lnTo>
                    <a:pt x="60" y="75"/>
                  </a:lnTo>
                  <a:lnTo>
                    <a:pt x="105" y="75"/>
                  </a:lnTo>
                  <a:lnTo>
                    <a:pt x="147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7" name="Freeform 641"/>
            <p:cNvSpPr>
              <a:spLocks/>
            </p:cNvSpPr>
            <p:nvPr/>
          </p:nvSpPr>
          <p:spPr bwMode="auto">
            <a:xfrm>
              <a:off x="7672388" y="2601914"/>
              <a:ext cx="74613" cy="261938"/>
            </a:xfrm>
            <a:custGeom>
              <a:avLst/>
              <a:gdLst>
                <a:gd name="T0" fmla="*/ 0 w 111"/>
                <a:gd name="T1" fmla="*/ 451339 h 390"/>
                <a:gd name="T2" fmla="*/ 0 w 111"/>
                <a:gd name="T3" fmla="*/ 902007 h 390"/>
                <a:gd name="T4" fmla="*/ 0 w 111"/>
                <a:gd name="T5" fmla="*/ 2706693 h 390"/>
                <a:gd name="T6" fmla="*/ 0 w 111"/>
                <a:gd name="T7" fmla="*/ 2255353 h 390"/>
                <a:gd name="T8" fmla="*/ 451711 w 111"/>
                <a:gd name="T9" fmla="*/ 2255353 h 390"/>
                <a:gd name="T10" fmla="*/ 0 w 111"/>
                <a:gd name="T11" fmla="*/ 1804686 h 390"/>
                <a:gd name="T12" fmla="*/ 451711 w 111"/>
                <a:gd name="T13" fmla="*/ 1353346 h 390"/>
                <a:gd name="T14" fmla="*/ 451711 w 111"/>
                <a:gd name="T15" fmla="*/ 1353346 h 390"/>
                <a:gd name="T16" fmla="*/ 451711 w 111"/>
                <a:gd name="T17" fmla="*/ 902007 h 390"/>
                <a:gd name="T18" fmla="*/ 0 w 111"/>
                <a:gd name="T19" fmla="*/ 0 h 390"/>
                <a:gd name="T20" fmla="*/ 0 w 111"/>
                <a:gd name="T21" fmla="*/ 451339 h 3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1" h="390">
                  <a:moveTo>
                    <a:pt x="0" y="99"/>
                  </a:moveTo>
                  <a:lnTo>
                    <a:pt x="19" y="148"/>
                  </a:lnTo>
                  <a:lnTo>
                    <a:pt x="19" y="390"/>
                  </a:lnTo>
                  <a:lnTo>
                    <a:pt x="39" y="361"/>
                  </a:lnTo>
                  <a:lnTo>
                    <a:pt x="67" y="380"/>
                  </a:lnTo>
                  <a:lnTo>
                    <a:pt x="34" y="314"/>
                  </a:lnTo>
                  <a:lnTo>
                    <a:pt x="52" y="245"/>
                  </a:lnTo>
                  <a:lnTo>
                    <a:pt x="111" y="266"/>
                  </a:lnTo>
                  <a:lnTo>
                    <a:pt x="55" y="138"/>
                  </a:lnTo>
                  <a:lnTo>
                    <a:pt x="39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8" name="Freeform 642"/>
            <p:cNvSpPr>
              <a:spLocks/>
            </p:cNvSpPr>
            <p:nvPr/>
          </p:nvSpPr>
          <p:spPr bwMode="auto">
            <a:xfrm>
              <a:off x="7781925" y="1770064"/>
              <a:ext cx="111125" cy="38100"/>
            </a:xfrm>
            <a:custGeom>
              <a:avLst/>
              <a:gdLst>
                <a:gd name="T0" fmla="*/ 0 w 167"/>
                <a:gd name="T1" fmla="*/ 0 h 56"/>
                <a:gd name="T2" fmla="*/ 0 w 167"/>
                <a:gd name="T3" fmla="*/ 0 h 56"/>
                <a:gd name="T4" fmla="*/ 442504 w 167"/>
                <a:gd name="T5" fmla="*/ 462643 h 56"/>
                <a:gd name="T6" fmla="*/ 885673 w 167"/>
                <a:gd name="T7" fmla="*/ 0 h 56"/>
                <a:gd name="T8" fmla="*/ 0 w 167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" h="56">
                  <a:moveTo>
                    <a:pt x="0" y="0"/>
                  </a:moveTo>
                  <a:lnTo>
                    <a:pt x="29" y="38"/>
                  </a:lnTo>
                  <a:lnTo>
                    <a:pt x="107" y="56"/>
                  </a:lnTo>
                  <a:lnTo>
                    <a:pt x="16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09" name="Freeform 643"/>
            <p:cNvSpPr>
              <a:spLocks/>
            </p:cNvSpPr>
            <p:nvPr/>
          </p:nvSpPr>
          <p:spPr bwMode="auto">
            <a:xfrm>
              <a:off x="4059238" y="2930526"/>
              <a:ext cx="295275" cy="212725"/>
            </a:xfrm>
            <a:custGeom>
              <a:avLst/>
              <a:gdLst>
                <a:gd name="T0" fmla="*/ 0 w 443"/>
                <a:gd name="T1" fmla="*/ 0 h 318"/>
                <a:gd name="T2" fmla="*/ 0 w 443"/>
                <a:gd name="T3" fmla="*/ 447525 h 318"/>
                <a:gd name="T4" fmla="*/ 444579 w 443"/>
                <a:gd name="T5" fmla="*/ 447525 h 318"/>
                <a:gd name="T6" fmla="*/ 444579 w 443"/>
                <a:gd name="T7" fmla="*/ 895050 h 318"/>
                <a:gd name="T8" fmla="*/ 444579 w 443"/>
                <a:gd name="T9" fmla="*/ 1342576 h 318"/>
                <a:gd name="T10" fmla="*/ 888491 w 443"/>
                <a:gd name="T11" fmla="*/ 1790101 h 318"/>
                <a:gd name="T12" fmla="*/ 1333070 w 443"/>
                <a:gd name="T13" fmla="*/ 1790101 h 318"/>
                <a:gd name="T14" fmla="*/ 1776982 w 443"/>
                <a:gd name="T15" fmla="*/ 1342576 h 318"/>
                <a:gd name="T16" fmla="*/ 1776982 w 443"/>
                <a:gd name="T17" fmla="*/ 895050 h 318"/>
                <a:gd name="T18" fmla="*/ 2221561 w 443"/>
                <a:gd name="T19" fmla="*/ 895050 h 318"/>
                <a:gd name="T20" fmla="*/ 2665473 w 443"/>
                <a:gd name="T21" fmla="*/ 447525 h 318"/>
                <a:gd name="T22" fmla="*/ 2665473 w 443"/>
                <a:gd name="T23" fmla="*/ 447525 h 318"/>
                <a:gd name="T24" fmla="*/ 2221561 w 443"/>
                <a:gd name="T25" fmla="*/ 0 h 318"/>
                <a:gd name="T26" fmla="*/ 2221561 w 443"/>
                <a:gd name="T27" fmla="*/ 0 h 318"/>
                <a:gd name="T28" fmla="*/ 1333070 w 443"/>
                <a:gd name="T29" fmla="*/ 0 h 318"/>
                <a:gd name="T30" fmla="*/ 0 w 443"/>
                <a:gd name="T31" fmla="*/ 0 h 318"/>
                <a:gd name="T32" fmla="*/ 0 w 443"/>
                <a:gd name="T33" fmla="*/ 0 h 3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3" h="318">
                  <a:moveTo>
                    <a:pt x="0" y="26"/>
                  </a:moveTo>
                  <a:lnTo>
                    <a:pt x="15" y="78"/>
                  </a:lnTo>
                  <a:lnTo>
                    <a:pt x="108" y="87"/>
                  </a:lnTo>
                  <a:lnTo>
                    <a:pt x="67" y="169"/>
                  </a:lnTo>
                  <a:lnTo>
                    <a:pt x="67" y="272"/>
                  </a:lnTo>
                  <a:lnTo>
                    <a:pt x="133" y="318"/>
                  </a:lnTo>
                  <a:lnTo>
                    <a:pt x="261" y="287"/>
                  </a:lnTo>
                  <a:lnTo>
                    <a:pt x="334" y="211"/>
                  </a:lnTo>
                  <a:lnTo>
                    <a:pt x="319" y="180"/>
                  </a:lnTo>
                  <a:lnTo>
                    <a:pt x="358" y="124"/>
                  </a:lnTo>
                  <a:lnTo>
                    <a:pt x="440" y="80"/>
                  </a:lnTo>
                  <a:lnTo>
                    <a:pt x="443" y="54"/>
                  </a:lnTo>
                  <a:lnTo>
                    <a:pt x="390" y="48"/>
                  </a:lnTo>
                  <a:lnTo>
                    <a:pt x="377" y="43"/>
                  </a:lnTo>
                  <a:lnTo>
                    <a:pt x="265" y="12"/>
                  </a:lnTo>
                  <a:lnTo>
                    <a:pt x="39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0" name="Freeform 644"/>
            <p:cNvSpPr>
              <a:spLocks/>
            </p:cNvSpPr>
            <p:nvPr/>
          </p:nvSpPr>
          <p:spPr bwMode="auto">
            <a:xfrm>
              <a:off x="2886075" y="3900489"/>
              <a:ext cx="98425" cy="93663"/>
            </a:xfrm>
            <a:custGeom>
              <a:avLst/>
              <a:gdLst>
                <a:gd name="T0" fmla="*/ 0 w 147"/>
                <a:gd name="T1" fmla="*/ 447575 h 140"/>
                <a:gd name="T2" fmla="*/ 0 w 147"/>
                <a:gd name="T3" fmla="*/ 0 h 140"/>
                <a:gd name="T4" fmla="*/ 896538 w 147"/>
                <a:gd name="T5" fmla="*/ 0 h 140"/>
                <a:gd name="T6" fmla="*/ 896538 w 147"/>
                <a:gd name="T7" fmla="*/ 895151 h 140"/>
                <a:gd name="T8" fmla="*/ 448604 w 147"/>
                <a:gd name="T9" fmla="*/ 895151 h 140"/>
                <a:gd name="T10" fmla="*/ 0 w 147"/>
                <a:gd name="T11" fmla="*/ 447575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" h="140">
                  <a:moveTo>
                    <a:pt x="0" y="65"/>
                  </a:moveTo>
                  <a:lnTo>
                    <a:pt x="39" y="0"/>
                  </a:lnTo>
                  <a:lnTo>
                    <a:pt x="147" y="12"/>
                  </a:lnTo>
                  <a:lnTo>
                    <a:pt x="133" y="130"/>
                  </a:lnTo>
                  <a:lnTo>
                    <a:pt x="58" y="14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1" name="Freeform 648"/>
            <p:cNvSpPr>
              <a:spLocks/>
            </p:cNvSpPr>
            <p:nvPr/>
          </p:nvSpPr>
          <p:spPr bwMode="auto">
            <a:xfrm>
              <a:off x="4543425" y="2062164"/>
              <a:ext cx="309563" cy="506413"/>
            </a:xfrm>
            <a:custGeom>
              <a:avLst/>
              <a:gdLst>
                <a:gd name="T0" fmla="*/ 0 w 462"/>
                <a:gd name="T1" fmla="*/ 3570947 h 758"/>
                <a:gd name="T2" fmla="*/ 0 w 462"/>
                <a:gd name="T3" fmla="*/ 4017231 h 758"/>
                <a:gd name="T4" fmla="*/ 448933 w 462"/>
                <a:gd name="T5" fmla="*/ 4017231 h 758"/>
                <a:gd name="T6" fmla="*/ 448933 w 462"/>
                <a:gd name="T7" fmla="*/ 4463516 h 758"/>
                <a:gd name="T8" fmla="*/ 897867 w 462"/>
                <a:gd name="T9" fmla="*/ 4017231 h 758"/>
                <a:gd name="T10" fmla="*/ 1346800 w 462"/>
                <a:gd name="T11" fmla="*/ 3570947 h 758"/>
                <a:gd name="T12" fmla="*/ 897867 w 462"/>
                <a:gd name="T13" fmla="*/ 3570947 h 758"/>
                <a:gd name="T14" fmla="*/ 1346800 w 462"/>
                <a:gd name="T15" fmla="*/ 3124662 h 758"/>
                <a:gd name="T16" fmla="*/ 1346800 w 462"/>
                <a:gd name="T17" fmla="*/ 3124662 h 758"/>
                <a:gd name="T18" fmla="*/ 1346800 w 462"/>
                <a:gd name="T19" fmla="*/ 3124662 h 758"/>
                <a:gd name="T20" fmla="*/ 1795733 w 462"/>
                <a:gd name="T21" fmla="*/ 3124662 h 758"/>
                <a:gd name="T22" fmla="*/ 1346800 w 462"/>
                <a:gd name="T23" fmla="*/ 2678377 h 758"/>
                <a:gd name="T24" fmla="*/ 1346800 w 462"/>
                <a:gd name="T25" fmla="*/ 3124662 h 758"/>
                <a:gd name="T26" fmla="*/ 1346800 w 462"/>
                <a:gd name="T27" fmla="*/ 3124662 h 758"/>
                <a:gd name="T28" fmla="*/ 1346800 w 462"/>
                <a:gd name="T29" fmla="*/ 2231424 h 758"/>
                <a:gd name="T30" fmla="*/ 2244667 w 462"/>
                <a:gd name="T31" fmla="*/ 1785139 h 758"/>
                <a:gd name="T32" fmla="*/ 2244667 w 462"/>
                <a:gd name="T33" fmla="*/ 1338854 h 758"/>
                <a:gd name="T34" fmla="*/ 2244667 w 462"/>
                <a:gd name="T35" fmla="*/ 1338854 h 758"/>
                <a:gd name="T36" fmla="*/ 2693600 w 462"/>
                <a:gd name="T37" fmla="*/ 1338854 h 758"/>
                <a:gd name="T38" fmla="*/ 2693600 w 462"/>
                <a:gd name="T39" fmla="*/ 446285 h 758"/>
                <a:gd name="T40" fmla="*/ 2244667 w 462"/>
                <a:gd name="T41" fmla="*/ 0 h 758"/>
                <a:gd name="T42" fmla="*/ 1795733 w 462"/>
                <a:gd name="T43" fmla="*/ 0 h 758"/>
                <a:gd name="T44" fmla="*/ 1795733 w 462"/>
                <a:gd name="T45" fmla="*/ 0 h 758"/>
                <a:gd name="T46" fmla="*/ 1346800 w 462"/>
                <a:gd name="T47" fmla="*/ 0 h 758"/>
                <a:gd name="T48" fmla="*/ 1346800 w 462"/>
                <a:gd name="T49" fmla="*/ 446285 h 758"/>
                <a:gd name="T50" fmla="*/ 1346800 w 462"/>
                <a:gd name="T51" fmla="*/ 446285 h 758"/>
                <a:gd name="T52" fmla="*/ 1346800 w 462"/>
                <a:gd name="T53" fmla="*/ 892570 h 758"/>
                <a:gd name="T54" fmla="*/ 897867 w 462"/>
                <a:gd name="T55" fmla="*/ 892570 h 758"/>
                <a:gd name="T56" fmla="*/ 448933 w 462"/>
                <a:gd name="T57" fmla="*/ 1338854 h 758"/>
                <a:gd name="T58" fmla="*/ 448933 w 462"/>
                <a:gd name="T59" fmla="*/ 1785139 h 758"/>
                <a:gd name="T60" fmla="*/ 0 w 462"/>
                <a:gd name="T61" fmla="*/ 1785139 h 758"/>
                <a:gd name="T62" fmla="*/ 0 w 462"/>
                <a:gd name="T63" fmla="*/ 2231424 h 758"/>
                <a:gd name="T64" fmla="*/ 448933 w 462"/>
                <a:gd name="T65" fmla="*/ 2678377 h 758"/>
                <a:gd name="T66" fmla="*/ 0 w 462"/>
                <a:gd name="T67" fmla="*/ 2678377 h 758"/>
                <a:gd name="T68" fmla="*/ 0 w 462"/>
                <a:gd name="T69" fmla="*/ 3124662 h 758"/>
                <a:gd name="T70" fmla="*/ 0 w 462"/>
                <a:gd name="T71" fmla="*/ 3570947 h 7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62" h="758">
                  <a:moveTo>
                    <a:pt x="0" y="570"/>
                  </a:moveTo>
                  <a:lnTo>
                    <a:pt x="19" y="657"/>
                  </a:lnTo>
                  <a:lnTo>
                    <a:pt x="59" y="698"/>
                  </a:lnTo>
                  <a:lnTo>
                    <a:pt x="54" y="758"/>
                  </a:lnTo>
                  <a:lnTo>
                    <a:pt x="167" y="718"/>
                  </a:lnTo>
                  <a:lnTo>
                    <a:pt x="197" y="598"/>
                  </a:lnTo>
                  <a:lnTo>
                    <a:pt x="174" y="593"/>
                  </a:lnTo>
                  <a:lnTo>
                    <a:pt x="259" y="557"/>
                  </a:lnTo>
                  <a:lnTo>
                    <a:pt x="179" y="547"/>
                  </a:lnTo>
                  <a:lnTo>
                    <a:pt x="239" y="557"/>
                  </a:lnTo>
                  <a:lnTo>
                    <a:pt x="272" y="526"/>
                  </a:lnTo>
                  <a:lnTo>
                    <a:pt x="224" y="487"/>
                  </a:lnTo>
                  <a:lnTo>
                    <a:pt x="178" y="513"/>
                  </a:lnTo>
                  <a:lnTo>
                    <a:pt x="214" y="490"/>
                  </a:lnTo>
                  <a:lnTo>
                    <a:pt x="216" y="381"/>
                  </a:lnTo>
                  <a:lnTo>
                    <a:pt x="371" y="277"/>
                  </a:lnTo>
                  <a:lnTo>
                    <a:pt x="359" y="255"/>
                  </a:lnTo>
                  <a:lnTo>
                    <a:pt x="386" y="203"/>
                  </a:lnTo>
                  <a:lnTo>
                    <a:pt x="462" y="187"/>
                  </a:lnTo>
                  <a:lnTo>
                    <a:pt x="443" y="64"/>
                  </a:lnTo>
                  <a:lnTo>
                    <a:pt x="337" y="0"/>
                  </a:lnTo>
                  <a:lnTo>
                    <a:pt x="320" y="0"/>
                  </a:lnTo>
                  <a:lnTo>
                    <a:pt x="319" y="40"/>
                  </a:lnTo>
                  <a:lnTo>
                    <a:pt x="253" y="32"/>
                  </a:lnTo>
                  <a:lnTo>
                    <a:pt x="239" y="64"/>
                  </a:lnTo>
                  <a:lnTo>
                    <a:pt x="195" y="72"/>
                  </a:lnTo>
                  <a:lnTo>
                    <a:pt x="181" y="122"/>
                  </a:lnTo>
                  <a:lnTo>
                    <a:pt x="120" y="181"/>
                  </a:lnTo>
                  <a:lnTo>
                    <a:pt x="91" y="262"/>
                  </a:lnTo>
                  <a:lnTo>
                    <a:pt x="104" y="295"/>
                  </a:lnTo>
                  <a:lnTo>
                    <a:pt x="36" y="320"/>
                  </a:lnTo>
                  <a:lnTo>
                    <a:pt x="34" y="426"/>
                  </a:lnTo>
                  <a:lnTo>
                    <a:pt x="53" y="448"/>
                  </a:lnTo>
                  <a:lnTo>
                    <a:pt x="34" y="469"/>
                  </a:lnTo>
                  <a:lnTo>
                    <a:pt x="41" y="517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2" name="Freeform 649"/>
            <p:cNvSpPr>
              <a:spLocks/>
            </p:cNvSpPr>
            <p:nvPr/>
          </p:nvSpPr>
          <p:spPr bwMode="auto">
            <a:xfrm>
              <a:off x="4421188" y="2809876"/>
              <a:ext cx="104775" cy="53975"/>
            </a:xfrm>
            <a:custGeom>
              <a:avLst/>
              <a:gdLst>
                <a:gd name="T0" fmla="*/ 0 w 158"/>
                <a:gd name="T1" fmla="*/ 491383 h 77"/>
                <a:gd name="T2" fmla="*/ 0 w 158"/>
                <a:gd name="T3" fmla="*/ 491383 h 77"/>
                <a:gd name="T4" fmla="*/ 439657 w 158"/>
                <a:gd name="T5" fmla="*/ 491383 h 77"/>
                <a:gd name="T6" fmla="*/ 439657 w 158"/>
                <a:gd name="T7" fmla="*/ 491383 h 77"/>
                <a:gd name="T8" fmla="*/ 879314 w 158"/>
                <a:gd name="T9" fmla="*/ 0 h 77"/>
                <a:gd name="T10" fmla="*/ 879314 w 158"/>
                <a:gd name="T11" fmla="*/ 0 h 77"/>
                <a:gd name="T12" fmla="*/ 879314 w 158"/>
                <a:gd name="T13" fmla="*/ 0 h 77"/>
                <a:gd name="T14" fmla="*/ 879314 w 158"/>
                <a:gd name="T15" fmla="*/ 0 h 77"/>
                <a:gd name="T16" fmla="*/ 439657 w 158"/>
                <a:gd name="T17" fmla="*/ 0 h 77"/>
                <a:gd name="T18" fmla="*/ 0 w 158"/>
                <a:gd name="T19" fmla="*/ 491383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8" h="77">
                  <a:moveTo>
                    <a:pt x="0" y="53"/>
                  </a:moveTo>
                  <a:lnTo>
                    <a:pt x="35" y="77"/>
                  </a:lnTo>
                  <a:lnTo>
                    <a:pt x="86" y="56"/>
                  </a:lnTo>
                  <a:lnTo>
                    <a:pt x="107" y="76"/>
                  </a:lnTo>
                  <a:lnTo>
                    <a:pt x="158" y="35"/>
                  </a:lnTo>
                  <a:lnTo>
                    <a:pt x="128" y="30"/>
                  </a:lnTo>
                  <a:lnTo>
                    <a:pt x="127" y="11"/>
                  </a:lnTo>
                  <a:lnTo>
                    <a:pt x="122" y="7"/>
                  </a:ln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3" name="Freeform 650"/>
            <p:cNvSpPr>
              <a:spLocks/>
            </p:cNvSpPr>
            <p:nvPr/>
          </p:nvSpPr>
          <p:spPr bwMode="auto">
            <a:xfrm>
              <a:off x="5126038" y="3111501"/>
              <a:ext cx="169863" cy="131763"/>
            </a:xfrm>
            <a:custGeom>
              <a:avLst/>
              <a:gdLst>
                <a:gd name="T0" fmla="*/ 0 w 255"/>
                <a:gd name="T1" fmla="*/ 894918 h 197"/>
                <a:gd name="T2" fmla="*/ 0 w 255"/>
                <a:gd name="T3" fmla="*/ 894918 h 197"/>
                <a:gd name="T4" fmla="*/ 0 w 255"/>
                <a:gd name="T5" fmla="*/ 894918 h 197"/>
                <a:gd name="T6" fmla="*/ 0 w 255"/>
                <a:gd name="T7" fmla="*/ 447459 h 197"/>
                <a:gd name="T8" fmla="*/ 0 w 255"/>
                <a:gd name="T9" fmla="*/ 447459 h 197"/>
                <a:gd name="T10" fmla="*/ 0 w 255"/>
                <a:gd name="T11" fmla="*/ 0 h 197"/>
                <a:gd name="T12" fmla="*/ 1330927 w 255"/>
                <a:gd name="T13" fmla="*/ 0 h 197"/>
                <a:gd name="T14" fmla="*/ 1330927 w 255"/>
                <a:gd name="T15" fmla="*/ 0 h 197"/>
                <a:gd name="T16" fmla="*/ 1330927 w 255"/>
                <a:gd name="T17" fmla="*/ 447459 h 197"/>
                <a:gd name="T18" fmla="*/ 443642 w 255"/>
                <a:gd name="T19" fmla="*/ 894918 h 197"/>
                <a:gd name="T20" fmla="*/ 0 w 255"/>
                <a:gd name="T21" fmla="*/ 1342377 h 197"/>
                <a:gd name="T22" fmla="*/ 0 w 255"/>
                <a:gd name="T23" fmla="*/ 894918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5" h="197">
                  <a:moveTo>
                    <a:pt x="0" y="181"/>
                  </a:moveTo>
                  <a:lnTo>
                    <a:pt x="3" y="161"/>
                  </a:lnTo>
                  <a:lnTo>
                    <a:pt x="41" y="119"/>
                  </a:lnTo>
                  <a:lnTo>
                    <a:pt x="20" y="100"/>
                  </a:lnTo>
                  <a:lnTo>
                    <a:pt x="19" y="51"/>
                  </a:lnTo>
                  <a:lnTo>
                    <a:pt x="41" y="11"/>
                  </a:lnTo>
                  <a:lnTo>
                    <a:pt x="255" y="0"/>
                  </a:lnTo>
                  <a:lnTo>
                    <a:pt x="215" y="29"/>
                  </a:lnTo>
                  <a:lnTo>
                    <a:pt x="202" y="107"/>
                  </a:lnTo>
                  <a:lnTo>
                    <a:pt x="115" y="154"/>
                  </a:lnTo>
                  <a:lnTo>
                    <a:pt x="38" y="197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4" name="Freeform 651"/>
            <p:cNvSpPr>
              <a:spLocks/>
            </p:cNvSpPr>
            <p:nvPr/>
          </p:nvSpPr>
          <p:spPr bwMode="auto">
            <a:xfrm>
              <a:off x="6616700" y="3538539"/>
              <a:ext cx="188913" cy="365125"/>
            </a:xfrm>
            <a:custGeom>
              <a:avLst/>
              <a:gdLst>
                <a:gd name="T0" fmla="*/ 0 w 284"/>
                <a:gd name="T1" fmla="*/ 442273 h 549"/>
                <a:gd name="T2" fmla="*/ 0 w 284"/>
                <a:gd name="T3" fmla="*/ 0 h 549"/>
                <a:gd name="T4" fmla="*/ 442349 w 284"/>
                <a:gd name="T5" fmla="*/ 0 h 549"/>
                <a:gd name="T6" fmla="*/ 884698 w 284"/>
                <a:gd name="T7" fmla="*/ 0 h 549"/>
                <a:gd name="T8" fmla="*/ 884698 w 284"/>
                <a:gd name="T9" fmla="*/ 884547 h 549"/>
                <a:gd name="T10" fmla="*/ 1327712 w 284"/>
                <a:gd name="T11" fmla="*/ 442273 h 549"/>
                <a:gd name="T12" fmla="*/ 1327712 w 284"/>
                <a:gd name="T13" fmla="*/ 884547 h 549"/>
                <a:gd name="T14" fmla="*/ 1770062 w 284"/>
                <a:gd name="T15" fmla="*/ 1326820 h 549"/>
                <a:gd name="T16" fmla="*/ 1327712 w 284"/>
                <a:gd name="T17" fmla="*/ 1326820 h 549"/>
                <a:gd name="T18" fmla="*/ 1327712 w 284"/>
                <a:gd name="T19" fmla="*/ 1326820 h 549"/>
                <a:gd name="T20" fmla="*/ 884698 w 284"/>
                <a:gd name="T21" fmla="*/ 1326820 h 549"/>
                <a:gd name="T22" fmla="*/ 1327712 w 284"/>
                <a:gd name="T23" fmla="*/ 1769094 h 549"/>
                <a:gd name="T24" fmla="*/ 442349 w 284"/>
                <a:gd name="T25" fmla="*/ 1326820 h 549"/>
                <a:gd name="T26" fmla="*/ 442349 w 284"/>
                <a:gd name="T27" fmla="*/ 2211367 h 549"/>
                <a:gd name="T28" fmla="*/ 442349 w 284"/>
                <a:gd name="T29" fmla="*/ 2653641 h 549"/>
                <a:gd name="T30" fmla="*/ 884698 w 284"/>
                <a:gd name="T31" fmla="*/ 3096579 h 549"/>
                <a:gd name="T32" fmla="*/ 884698 w 284"/>
                <a:gd name="T33" fmla="*/ 3096579 h 549"/>
                <a:gd name="T34" fmla="*/ 884698 w 284"/>
                <a:gd name="T35" fmla="*/ 3096579 h 549"/>
                <a:gd name="T36" fmla="*/ 442349 w 284"/>
                <a:gd name="T37" fmla="*/ 3096579 h 549"/>
                <a:gd name="T38" fmla="*/ 0 w 284"/>
                <a:gd name="T39" fmla="*/ 2653641 h 549"/>
                <a:gd name="T40" fmla="*/ 0 w 284"/>
                <a:gd name="T41" fmla="*/ 2211367 h 549"/>
                <a:gd name="T42" fmla="*/ 442349 w 284"/>
                <a:gd name="T43" fmla="*/ 1769094 h 549"/>
                <a:gd name="T44" fmla="*/ 0 w 284"/>
                <a:gd name="T45" fmla="*/ 1326820 h 549"/>
                <a:gd name="T46" fmla="*/ 0 w 284"/>
                <a:gd name="T47" fmla="*/ 884547 h 549"/>
                <a:gd name="T48" fmla="*/ 0 w 284"/>
                <a:gd name="T49" fmla="*/ 442273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4" h="549">
                  <a:moveTo>
                    <a:pt x="0" y="87"/>
                  </a:moveTo>
                  <a:lnTo>
                    <a:pt x="19" y="45"/>
                  </a:lnTo>
                  <a:lnTo>
                    <a:pt x="95" y="0"/>
                  </a:lnTo>
                  <a:lnTo>
                    <a:pt x="131" y="43"/>
                  </a:lnTo>
                  <a:lnTo>
                    <a:pt x="120" y="118"/>
                  </a:lnTo>
                  <a:lnTo>
                    <a:pt x="212" y="85"/>
                  </a:lnTo>
                  <a:lnTo>
                    <a:pt x="250" y="118"/>
                  </a:lnTo>
                  <a:lnTo>
                    <a:pt x="284" y="190"/>
                  </a:lnTo>
                  <a:lnTo>
                    <a:pt x="272" y="236"/>
                  </a:lnTo>
                  <a:lnTo>
                    <a:pt x="203" y="232"/>
                  </a:lnTo>
                  <a:lnTo>
                    <a:pt x="178" y="253"/>
                  </a:lnTo>
                  <a:lnTo>
                    <a:pt x="191" y="330"/>
                  </a:lnTo>
                  <a:lnTo>
                    <a:pt x="98" y="264"/>
                  </a:lnTo>
                  <a:lnTo>
                    <a:pt x="59" y="382"/>
                  </a:lnTo>
                  <a:lnTo>
                    <a:pt x="104" y="490"/>
                  </a:lnTo>
                  <a:lnTo>
                    <a:pt x="167" y="528"/>
                  </a:lnTo>
                  <a:lnTo>
                    <a:pt x="133" y="549"/>
                  </a:lnTo>
                  <a:lnTo>
                    <a:pt x="124" y="516"/>
                  </a:lnTo>
                  <a:lnTo>
                    <a:pt x="98" y="516"/>
                  </a:lnTo>
                  <a:lnTo>
                    <a:pt x="27" y="456"/>
                  </a:lnTo>
                  <a:lnTo>
                    <a:pt x="39" y="386"/>
                  </a:lnTo>
                  <a:lnTo>
                    <a:pt x="75" y="323"/>
                  </a:lnTo>
                  <a:lnTo>
                    <a:pt x="25" y="217"/>
                  </a:lnTo>
                  <a:lnTo>
                    <a:pt x="41" y="16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5" name="Freeform 652"/>
            <p:cNvSpPr>
              <a:spLocks/>
            </p:cNvSpPr>
            <p:nvPr/>
          </p:nvSpPr>
          <p:spPr bwMode="auto">
            <a:xfrm>
              <a:off x="2792413" y="3784601"/>
              <a:ext cx="20638" cy="15875"/>
            </a:xfrm>
            <a:custGeom>
              <a:avLst/>
              <a:gdLst>
                <a:gd name="T0" fmla="*/ 0 w 35"/>
                <a:gd name="T1" fmla="*/ 0 h 26"/>
                <a:gd name="T2" fmla="*/ 0 w 35"/>
                <a:gd name="T3" fmla="*/ 0 h 26"/>
                <a:gd name="T4" fmla="*/ 0 w 35"/>
                <a:gd name="T5" fmla="*/ 0 h 26"/>
                <a:gd name="T6" fmla="*/ 0 w 35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6">
                  <a:moveTo>
                    <a:pt x="0" y="26"/>
                  </a:moveTo>
                  <a:lnTo>
                    <a:pt x="34" y="21"/>
                  </a:lnTo>
                  <a:lnTo>
                    <a:pt x="3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6" name="Freeform 653"/>
            <p:cNvSpPr>
              <a:spLocks/>
            </p:cNvSpPr>
            <p:nvPr/>
          </p:nvSpPr>
          <p:spPr bwMode="auto">
            <a:xfrm>
              <a:off x="5502275" y="3405189"/>
              <a:ext cx="123825" cy="85725"/>
            </a:xfrm>
            <a:custGeom>
              <a:avLst/>
              <a:gdLst>
                <a:gd name="T0" fmla="*/ 0 w 187"/>
                <a:gd name="T1" fmla="*/ 434560 h 130"/>
                <a:gd name="T2" fmla="*/ 0 w 187"/>
                <a:gd name="T3" fmla="*/ 434560 h 130"/>
                <a:gd name="T4" fmla="*/ 0 w 187"/>
                <a:gd name="T5" fmla="*/ 434560 h 130"/>
                <a:gd name="T6" fmla="*/ 438354 w 187"/>
                <a:gd name="T7" fmla="*/ 434560 h 130"/>
                <a:gd name="T8" fmla="*/ 876707 w 187"/>
                <a:gd name="T9" fmla="*/ 0 h 130"/>
                <a:gd name="T10" fmla="*/ 1315061 w 187"/>
                <a:gd name="T11" fmla="*/ 0 h 130"/>
                <a:gd name="T12" fmla="*/ 876707 w 187"/>
                <a:gd name="T13" fmla="*/ 0 h 130"/>
                <a:gd name="T14" fmla="*/ 876707 w 187"/>
                <a:gd name="T15" fmla="*/ 434560 h 130"/>
                <a:gd name="T16" fmla="*/ 876707 w 187"/>
                <a:gd name="T17" fmla="*/ 869779 h 130"/>
                <a:gd name="T18" fmla="*/ 0 w 187"/>
                <a:gd name="T19" fmla="*/ 434560 h 130"/>
                <a:gd name="T20" fmla="*/ 0 w 187"/>
                <a:gd name="T21" fmla="*/ 434560 h 1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7" h="130">
                  <a:moveTo>
                    <a:pt x="0" y="59"/>
                  </a:moveTo>
                  <a:lnTo>
                    <a:pt x="10" y="57"/>
                  </a:lnTo>
                  <a:lnTo>
                    <a:pt x="25" y="78"/>
                  </a:lnTo>
                  <a:lnTo>
                    <a:pt x="105" y="76"/>
                  </a:lnTo>
                  <a:lnTo>
                    <a:pt x="178" y="0"/>
                  </a:lnTo>
                  <a:lnTo>
                    <a:pt x="187" y="46"/>
                  </a:lnTo>
                  <a:lnTo>
                    <a:pt x="166" y="47"/>
                  </a:lnTo>
                  <a:lnTo>
                    <a:pt x="178" y="76"/>
                  </a:lnTo>
                  <a:lnTo>
                    <a:pt x="147" y="130"/>
                  </a:lnTo>
                  <a:lnTo>
                    <a:pt x="34" y="11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7" name="Freeform 654"/>
            <p:cNvSpPr>
              <a:spLocks/>
            </p:cNvSpPr>
            <p:nvPr/>
          </p:nvSpPr>
          <p:spPr bwMode="auto">
            <a:xfrm>
              <a:off x="4452938" y="3117851"/>
              <a:ext cx="96838" cy="177800"/>
            </a:xfrm>
            <a:custGeom>
              <a:avLst/>
              <a:gdLst>
                <a:gd name="T0" fmla="*/ 0 w 143"/>
                <a:gd name="T1" fmla="*/ 860788 h 271"/>
                <a:gd name="T2" fmla="*/ 0 w 143"/>
                <a:gd name="T3" fmla="*/ 430394 h 271"/>
                <a:gd name="T4" fmla="*/ 458457 w 143"/>
                <a:gd name="T5" fmla="*/ 0 h 271"/>
                <a:gd name="T6" fmla="*/ 916914 w 143"/>
                <a:gd name="T7" fmla="*/ 0 h 271"/>
                <a:gd name="T8" fmla="*/ 916914 w 143"/>
                <a:gd name="T9" fmla="*/ 0 h 271"/>
                <a:gd name="T10" fmla="*/ 916914 w 143"/>
                <a:gd name="T11" fmla="*/ 430394 h 271"/>
                <a:gd name="T12" fmla="*/ 458457 w 143"/>
                <a:gd name="T13" fmla="*/ 860788 h 271"/>
                <a:gd name="T14" fmla="*/ 916914 w 143"/>
                <a:gd name="T15" fmla="*/ 860788 h 271"/>
                <a:gd name="T16" fmla="*/ 458457 w 143"/>
                <a:gd name="T17" fmla="*/ 1291182 h 271"/>
                <a:gd name="T18" fmla="*/ 458457 w 143"/>
                <a:gd name="T19" fmla="*/ 860788 h 271"/>
                <a:gd name="T20" fmla="*/ 0 w 143"/>
                <a:gd name="T21" fmla="*/ 860788 h 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" h="271">
                  <a:moveTo>
                    <a:pt x="0" y="125"/>
                  </a:moveTo>
                  <a:lnTo>
                    <a:pt x="32" y="100"/>
                  </a:lnTo>
                  <a:lnTo>
                    <a:pt x="46" y="2"/>
                  </a:lnTo>
                  <a:lnTo>
                    <a:pt x="133" y="0"/>
                  </a:lnTo>
                  <a:lnTo>
                    <a:pt x="112" y="32"/>
                  </a:lnTo>
                  <a:lnTo>
                    <a:pt x="137" y="74"/>
                  </a:lnTo>
                  <a:lnTo>
                    <a:pt x="86" y="125"/>
                  </a:lnTo>
                  <a:lnTo>
                    <a:pt x="143" y="158"/>
                  </a:lnTo>
                  <a:lnTo>
                    <a:pt x="72" y="271"/>
                  </a:lnTo>
                  <a:lnTo>
                    <a:pt x="61" y="19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8" name="Freeform 655"/>
            <p:cNvSpPr>
              <a:spLocks/>
            </p:cNvSpPr>
            <p:nvPr/>
          </p:nvSpPr>
          <p:spPr bwMode="auto">
            <a:xfrm>
              <a:off x="4902200" y="2981326"/>
              <a:ext cx="66675" cy="50800"/>
            </a:xfrm>
            <a:custGeom>
              <a:avLst/>
              <a:gdLst>
                <a:gd name="T0" fmla="*/ 0 w 100"/>
                <a:gd name="T1" fmla="*/ 446505 h 76"/>
                <a:gd name="T2" fmla="*/ 0 w 100"/>
                <a:gd name="T3" fmla="*/ 0 h 76"/>
                <a:gd name="T4" fmla="*/ 444722 w 100"/>
                <a:gd name="T5" fmla="*/ 0 h 76"/>
                <a:gd name="T6" fmla="*/ 444722 w 100"/>
                <a:gd name="T7" fmla="*/ 0 h 76"/>
                <a:gd name="T8" fmla="*/ 444722 w 100"/>
                <a:gd name="T9" fmla="*/ 0 h 76"/>
                <a:gd name="T10" fmla="*/ 0 w 100"/>
                <a:gd name="T11" fmla="*/ 446505 h 76"/>
                <a:gd name="T12" fmla="*/ 0 w 100"/>
                <a:gd name="T13" fmla="*/ 446505 h 76"/>
                <a:gd name="T14" fmla="*/ 0 w 100"/>
                <a:gd name="T15" fmla="*/ 446505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76">
                  <a:moveTo>
                    <a:pt x="0" y="51"/>
                  </a:moveTo>
                  <a:lnTo>
                    <a:pt x="12" y="3"/>
                  </a:lnTo>
                  <a:lnTo>
                    <a:pt x="67" y="0"/>
                  </a:lnTo>
                  <a:lnTo>
                    <a:pt x="100" y="37"/>
                  </a:lnTo>
                  <a:lnTo>
                    <a:pt x="54" y="38"/>
                  </a:lnTo>
                  <a:lnTo>
                    <a:pt x="4" y="76"/>
                  </a:lnTo>
                  <a:lnTo>
                    <a:pt x="26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19" name="Freeform 656"/>
            <p:cNvSpPr>
              <a:spLocks/>
            </p:cNvSpPr>
            <p:nvPr/>
          </p:nvSpPr>
          <p:spPr bwMode="auto">
            <a:xfrm>
              <a:off x="4910138" y="2976564"/>
              <a:ext cx="439738" cy="169863"/>
            </a:xfrm>
            <a:custGeom>
              <a:avLst/>
              <a:gdLst>
                <a:gd name="T0" fmla="*/ 0 w 663"/>
                <a:gd name="T1" fmla="*/ 436885 h 257"/>
                <a:gd name="T2" fmla="*/ 0 w 663"/>
                <a:gd name="T3" fmla="*/ 873770 h 257"/>
                <a:gd name="T4" fmla="*/ 0 w 663"/>
                <a:gd name="T5" fmla="*/ 873770 h 257"/>
                <a:gd name="T6" fmla="*/ 0 w 663"/>
                <a:gd name="T7" fmla="*/ 873770 h 257"/>
                <a:gd name="T8" fmla="*/ 0 w 663"/>
                <a:gd name="T9" fmla="*/ 873770 h 257"/>
                <a:gd name="T10" fmla="*/ 439738 w 663"/>
                <a:gd name="T11" fmla="*/ 873770 h 257"/>
                <a:gd name="T12" fmla="*/ 0 w 663"/>
                <a:gd name="T13" fmla="*/ 1310655 h 257"/>
                <a:gd name="T14" fmla="*/ 439738 w 663"/>
                <a:gd name="T15" fmla="*/ 1310655 h 257"/>
                <a:gd name="T16" fmla="*/ 880139 w 663"/>
                <a:gd name="T17" fmla="*/ 1310655 h 257"/>
                <a:gd name="T18" fmla="*/ 880139 w 663"/>
                <a:gd name="T19" fmla="*/ 873770 h 257"/>
                <a:gd name="T20" fmla="*/ 1319877 w 663"/>
                <a:gd name="T21" fmla="*/ 1310655 h 257"/>
                <a:gd name="T22" fmla="*/ 1759615 w 663"/>
                <a:gd name="T23" fmla="*/ 873770 h 257"/>
                <a:gd name="T24" fmla="*/ 1759615 w 663"/>
                <a:gd name="T25" fmla="*/ 1310655 h 257"/>
                <a:gd name="T26" fmla="*/ 2199353 w 663"/>
                <a:gd name="T27" fmla="*/ 873770 h 257"/>
                <a:gd name="T28" fmla="*/ 3519231 w 663"/>
                <a:gd name="T29" fmla="*/ 873770 h 257"/>
                <a:gd name="T30" fmla="*/ 3519231 w 663"/>
                <a:gd name="T31" fmla="*/ 873770 h 257"/>
                <a:gd name="T32" fmla="*/ 3519231 w 663"/>
                <a:gd name="T33" fmla="*/ 436885 h 257"/>
                <a:gd name="T34" fmla="*/ 3519231 w 663"/>
                <a:gd name="T35" fmla="*/ 436885 h 257"/>
                <a:gd name="T36" fmla="*/ 3519231 w 663"/>
                <a:gd name="T37" fmla="*/ 0 h 257"/>
                <a:gd name="T38" fmla="*/ 3079493 w 663"/>
                <a:gd name="T39" fmla="*/ 0 h 257"/>
                <a:gd name="T40" fmla="*/ 2199353 w 663"/>
                <a:gd name="T41" fmla="*/ 0 h 257"/>
                <a:gd name="T42" fmla="*/ 1759615 w 663"/>
                <a:gd name="T43" fmla="*/ 0 h 257"/>
                <a:gd name="T44" fmla="*/ 1319877 w 663"/>
                <a:gd name="T45" fmla="*/ 0 h 257"/>
                <a:gd name="T46" fmla="*/ 880139 w 663"/>
                <a:gd name="T47" fmla="*/ 0 h 257"/>
                <a:gd name="T48" fmla="*/ 439738 w 663"/>
                <a:gd name="T49" fmla="*/ 0 h 257"/>
                <a:gd name="T50" fmla="*/ 880139 w 663"/>
                <a:gd name="T51" fmla="*/ 436885 h 257"/>
                <a:gd name="T52" fmla="*/ 0 w 663"/>
                <a:gd name="T53" fmla="*/ 436885 h 2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63" h="257">
                  <a:moveTo>
                    <a:pt x="0" y="86"/>
                  </a:moveTo>
                  <a:lnTo>
                    <a:pt x="29" y="153"/>
                  </a:lnTo>
                  <a:lnTo>
                    <a:pt x="3" y="160"/>
                  </a:lnTo>
                  <a:lnTo>
                    <a:pt x="29" y="171"/>
                  </a:lnTo>
                  <a:lnTo>
                    <a:pt x="39" y="212"/>
                  </a:lnTo>
                  <a:lnTo>
                    <a:pt x="76" y="207"/>
                  </a:lnTo>
                  <a:lnTo>
                    <a:pt x="39" y="225"/>
                  </a:lnTo>
                  <a:lnTo>
                    <a:pt x="83" y="218"/>
                  </a:lnTo>
                  <a:lnTo>
                    <a:pt x="128" y="244"/>
                  </a:lnTo>
                  <a:lnTo>
                    <a:pt x="170" y="217"/>
                  </a:lnTo>
                  <a:lnTo>
                    <a:pt x="235" y="253"/>
                  </a:lnTo>
                  <a:lnTo>
                    <a:pt x="349" y="217"/>
                  </a:lnTo>
                  <a:lnTo>
                    <a:pt x="346" y="257"/>
                  </a:lnTo>
                  <a:lnTo>
                    <a:pt x="368" y="217"/>
                  </a:lnTo>
                  <a:lnTo>
                    <a:pt x="582" y="206"/>
                  </a:lnTo>
                  <a:lnTo>
                    <a:pt x="663" y="202"/>
                  </a:lnTo>
                  <a:lnTo>
                    <a:pt x="639" y="113"/>
                  </a:lnTo>
                  <a:lnTo>
                    <a:pt x="657" y="93"/>
                  </a:lnTo>
                  <a:lnTo>
                    <a:pt x="588" y="17"/>
                  </a:lnTo>
                  <a:lnTo>
                    <a:pt x="544" y="17"/>
                  </a:lnTo>
                  <a:lnTo>
                    <a:pt x="425" y="49"/>
                  </a:lnTo>
                  <a:lnTo>
                    <a:pt x="319" y="0"/>
                  </a:lnTo>
                  <a:lnTo>
                    <a:pt x="254" y="2"/>
                  </a:lnTo>
                  <a:lnTo>
                    <a:pt x="171" y="46"/>
                  </a:lnTo>
                  <a:lnTo>
                    <a:pt x="104" y="34"/>
                  </a:lnTo>
                  <a:lnTo>
                    <a:pt x="125" y="5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0" name="Freeform 657"/>
            <p:cNvSpPr>
              <a:spLocks/>
            </p:cNvSpPr>
            <p:nvPr/>
          </p:nvSpPr>
          <p:spPr bwMode="auto">
            <a:xfrm>
              <a:off x="4035425" y="2576514"/>
              <a:ext cx="95250" cy="114300"/>
            </a:xfrm>
            <a:custGeom>
              <a:avLst/>
              <a:gdLst>
                <a:gd name="T0" fmla="*/ 0 w 146"/>
                <a:gd name="T1" fmla="*/ 904315 h 170"/>
                <a:gd name="T2" fmla="*/ 0 w 146"/>
                <a:gd name="T3" fmla="*/ 904315 h 170"/>
                <a:gd name="T4" fmla="*/ 0 w 146"/>
                <a:gd name="T5" fmla="*/ 1356136 h 170"/>
                <a:gd name="T6" fmla="*/ 851378 w 146"/>
                <a:gd name="T7" fmla="*/ 904315 h 170"/>
                <a:gd name="T8" fmla="*/ 851378 w 146"/>
                <a:gd name="T9" fmla="*/ 451821 h 170"/>
                <a:gd name="T10" fmla="*/ 851378 w 146"/>
                <a:gd name="T11" fmla="*/ 0 h 170"/>
                <a:gd name="T12" fmla="*/ 425363 w 146"/>
                <a:gd name="T13" fmla="*/ 0 h 170"/>
                <a:gd name="T14" fmla="*/ 425363 w 146"/>
                <a:gd name="T15" fmla="*/ 0 h 170"/>
                <a:gd name="T16" fmla="*/ 425363 w 146"/>
                <a:gd name="T17" fmla="*/ 0 h 170"/>
                <a:gd name="T18" fmla="*/ 425363 w 146"/>
                <a:gd name="T19" fmla="*/ 0 h 170"/>
                <a:gd name="T20" fmla="*/ 425363 w 146"/>
                <a:gd name="T21" fmla="*/ 0 h 170"/>
                <a:gd name="T22" fmla="*/ 0 w 146"/>
                <a:gd name="T23" fmla="*/ 451821 h 170"/>
                <a:gd name="T24" fmla="*/ 0 w 146"/>
                <a:gd name="T25" fmla="*/ 451821 h 170"/>
                <a:gd name="T26" fmla="*/ 0 w 146"/>
                <a:gd name="T27" fmla="*/ 451821 h 170"/>
                <a:gd name="T28" fmla="*/ 0 w 146"/>
                <a:gd name="T29" fmla="*/ 451821 h 170"/>
                <a:gd name="T30" fmla="*/ 0 w 146"/>
                <a:gd name="T31" fmla="*/ 904315 h 170"/>
                <a:gd name="T32" fmla="*/ 425363 w 146"/>
                <a:gd name="T33" fmla="*/ 904315 h 170"/>
                <a:gd name="T34" fmla="*/ 0 w 146"/>
                <a:gd name="T35" fmla="*/ 904315 h 1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6" h="170">
                  <a:moveTo>
                    <a:pt x="0" y="143"/>
                  </a:moveTo>
                  <a:lnTo>
                    <a:pt x="19" y="157"/>
                  </a:lnTo>
                  <a:lnTo>
                    <a:pt x="4" y="170"/>
                  </a:lnTo>
                  <a:lnTo>
                    <a:pt x="135" y="144"/>
                  </a:lnTo>
                  <a:lnTo>
                    <a:pt x="146" y="56"/>
                  </a:lnTo>
                  <a:lnTo>
                    <a:pt x="128" y="34"/>
                  </a:lnTo>
                  <a:lnTo>
                    <a:pt x="90" y="45"/>
                  </a:lnTo>
                  <a:lnTo>
                    <a:pt x="77" y="32"/>
                  </a:lnTo>
                  <a:lnTo>
                    <a:pt x="93" y="11"/>
                  </a:lnTo>
                  <a:lnTo>
                    <a:pt x="77" y="0"/>
                  </a:lnTo>
                  <a:lnTo>
                    <a:pt x="60" y="44"/>
                  </a:lnTo>
                  <a:lnTo>
                    <a:pt x="4" y="56"/>
                  </a:lnTo>
                  <a:lnTo>
                    <a:pt x="21" y="65"/>
                  </a:lnTo>
                  <a:lnTo>
                    <a:pt x="12" y="90"/>
                  </a:lnTo>
                  <a:lnTo>
                    <a:pt x="47" y="96"/>
                  </a:lnTo>
                  <a:lnTo>
                    <a:pt x="14" y="128"/>
                  </a:lnTo>
                  <a:lnTo>
                    <a:pt x="53" y="12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1" name="Freeform 658"/>
            <p:cNvSpPr>
              <a:spLocks/>
            </p:cNvSpPr>
            <p:nvPr/>
          </p:nvSpPr>
          <p:spPr bwMode="auto">
            <a:xfrm>
              <a:off x="4086225" y="2570164"/>
              <a:ext cx="60325" cy="42863"/>
            </a:xfrm>
            <a:custGeom>
              <a:avLst/>
              <a:gdLst>
                <a:gd name="T0" fmla="*/ 0 w 91"/>
                <a:gd name="T1" fmla="*/ 0 h 67"/>
                <a:gd name="T2" fmla="*/ 0 w 91"/>
                <a:gd name="T3" fmla="*/ 409438 h 67"/>
                <a:gd name="T4" fmla="*/ 439511 w 91"/>
                <a:gd name="T5" fmla="*/ 0 h 67"/>
                <a:gd name="T6" fmla="*/ 439511 w 91"/>
                <a:gd name="T7" fmla="*/ 409438 h 67"/>
                <a:gd name="T8" fmla="*/ 439511 w 91"/>
                <a:gd name="T9" fmla="*/ 0 h 67"/>
                <a:gd name="T10" fmla="*/ 439511 w 91"/>
                <a:gd name="T11" fmla="*/ 0 h 67"/>
                <a:gd name="T12" fmla="*/ 0 w 91"/>
                <a:gd name="T13" fmla="*/ 0 h 67"/>
                <a:gd name="T14" fmla="*/ 0 w 91"/>
                <a:gd name="T15" fmla="*/ 0 h 67"/>
                <a:gd name="T16" fmla="*/ 0 w 91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" h="67">
                  <a:moveTo>
                    <a:pt x="0" y="43"/>
                  </a:moveTo>
                  <a:lnTo>
                    <a:pt x="13" y="56"/>
                  </a:lnTo>
                  <a:lnTo>
                    <a:pt x="51" y="45"/>
                  </a:lnTo>
                  <a:lnTo>
                    <a:pt x="69" y="67"/>
                  </a:lnTo>
                  <a:lnTo>
                    <a:pt x="91" y="43"/>
                  </a:lnTo>
                  <a:lnTo>
                    <a:pt x="70" y="10"/>
                  </a:lnTo>
                  <a:lnTo>
                    <a:pt x="27" y="0"/>
                  </a:lnTo>
                  <a:lnTo>
                    <a:pt x="16" y="2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2" name="Freeform 659"/>
            <p:cNvSpPr>
              <a:spLocks/>
            </p:cNvSpPr>
            <p:nvPr/>
          </p:nvSpPr>
          <p:spPr bwMode="auto">
            <a:xfrm>
              <a:off x="4111625" y="2468564"/>
              <a:ext cx="15875" cy="19050"/>
            </a:xfrm>
            <a:custGeom>
              <a:avLst/>
              <a:gdLst>
                <a:gd name="T0" fmla="*/ 0 w 23"/>
                <a:gd name="T1" fmla="*/ 0 h 29"/>
                <a:gd name="T2" fmla="*/ 0 w 23"/>
                <a:gd name="T3" fmla="*/ 0 h 29"/>
                <a:gd name="T4" fmla="*/ 0 w 23"/>
                <a:gd name="T5" fmla="*/ 0 h 29"/>
                <a:gd name="T6" fmla="*/ 0 w 23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9">
                  <a:moveTo>
                    <a:pt x="0" y="29"/>
                  </a:moveTo>
                  <a:lnTo>
                    <a:pt x="0" y="6"/>
                  </a:lnTo>
                  <a:lnTo>
                    <a:pt x="2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3" name="Freeform 660"/>
            <p:cNvSpPr>
              <a:spLocks/>
            </p:cNvSpPr>
            <p:nvPr/>
          </p:nvSpPr>
          <p:spPr bwMode="auto">
            <a:xfrm>
              <a:off x="4117975" y="2490789"/>
              <a:ext cx="15875" cy="12700"/>
            </a:xfrm>
            <a:custGeom>
              <a:avLst/>
              <a:gdLst>
                <a:gd name="T0" fmla="*/ 0 w 22"/>
                <a:gd name="T1" fmla="*/ 0 h 19"/>
                <a:gd name="T2" fmla="*/ 0 w 22"/>
                <a:gd name="T3" fmla="*/ 0 h 19"/>
                <a:gd name="T4" fmla="*/ 0 w 22"/>
                <a:gd name="T5" fmla="*/ 0 h 19"/>
                <a:gd name="T6" fmla="*/ 0 w 2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9">
                  <a:moveTo>
                    <a:pt x="0" y="14"/>
                  </a:moveTo>
                  <a:lnTo>
                    <a:pt x="12" y="0"/>
                  </a:lnTo>
                  <a:lnTo>
                    <a:pt x="2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4" name="Freeform 661"/>
            <p:cNvSpPr>
              <a:spLocks/>
            </p:cNvSpPr>
            <p:nvPr/>
          </p:nvSpPr>
          <p:spPr bwMode="auto">
            <a:xfrm>
              <a:off x="4133850" y="2459039"/>
              <a:ext cx="185738" cy="282575"/>
            </a:xfrm>
            <a:custGeom>
              <a:avLst/>
              <a:gdLst>
                <a:gd name="T0" fmla="*/ 0 w 279"/>
                <a:gd name="T1" fmla="*/ 446241 h 423"/>
                <a:gd name="T2" fmla="*/ 0 w 279"/>
                <a:gd name="T3" fmla="*/ 0 h 423"/>
                <a:gd name="T4" fmla="*/ 0 w 279"/>
                <a:gd name="T5" fmla="*/ 0 h 423"/>
                <a:gd name="T6" fmla="*/ 443375 w 279"/>
                <a:gd name="T7" fmla="*/ 0 h 423"/>
                <a:gd name="T8" fmla="*/ 443375 w 279"/>
                <a:gd name="T9" fmla="*/ 446241 h 423"/>
                <a:gd name="T10" fmla="*/ 886083 w 279"/>
                <a:gd name="T11" fmla="*/ 446241 h 423"/>
                <a:gd name="T12" fmla="*/ 443375 w 279"/>
                <a:gd name="T13" fmla="*/ 892483 h 423"/>
                <a:gd name="T14" fmla="*/ 886083 w 279"/>
                <a:gd name="T15" fmla="*/ 892483 h 423"/>
                <a:gd name="T16" fmla="*/ 1329458 w 279"/>
                <a:gd name="T17" fmla="*/ 1338724 h 423"/>
                <a:gd name="T18" fmla="*/ 1329458 w 279"/>
                <a:gd name="T19" fmla="*/ 1338724 h 423"/>
                <a:gd name="T20" fmla="*/ 1329458 w 279"/>
                <a:gd name="T21" fmla="*/ 1338724 h 423"/>
                <a:gd name="T22" fmla="*/ 1329458 w 279"/>
                <a:gd name="T23" fmla="*/ 1784965 h 423"/>
                <a:gd name="T24" fmla="*/ 1772833 w 279"/>
                <a:gd name="T25" fmla="*/ 1784965 h 423"/>
                <a:gd name="T26" fmla="*/ 1329458 w 279"/>
                <a:gd name="T27" fmla="*/ 2231207 h 423"/>
                <a:gd name="T28" fmla="*/ 1329458 w 279"/>
                <a:gd name="T29" fmla="*/ 2231207 h 423"/>
                <a:gd name="T30" fmla="*/ 0 w 279"/>
                <a:gd name="T31" fmla="*/ 2231207 h 423"/>
                <a:gd name="T32" fmla="*/ 886083 w 279"/>
                <a:gd name="T33" fmla="*/ 2231207 h 423"/>
                <a:gd name="T34" fmla="*/ 443375 w 279"/>
                <a:gd name="T35" fmla="*/ 2231207 h 423"/>
                <a:gd name="T36" fmla="*/ 0 w 279"/>
                <a:gd name="T37" fmla="*/ 2231207 h 423"/>
                <a:gd name="T38" fmla="*/ 443375 w 279"/>
                <a:gd name="T39" fmla="*/ 1784965 h 423"/>
                <a:gd name="T40" fmla="*/ 443375 w 279"/>
                <a:gd name="T41" fmla="*/ 1784965 h 423"/>
                <a:gd name="T42" fmla="*/ 443375 w 279"/>
                <a:gd name="T43" fmla="*/ 1338724 h 423"/>
                <a:gd name="T44" fmla="*/ 886083 w 279"/>
                <a:gd name="T45" fmla="*/ 1338724 h 423"/>
                <a:gd name="T46" fmla="*/ 443375 w 279"/>
                <a:gd name="T47" fmla="*/ 1338724 h 423"/>
                <a:gd name="T48" fmla="*/ 443375 w 279"/>
                <a:gd name="T49" fmla="*/ 1338724 h 423"/>
                <a:gd name="T50" fmla="*/ 0 w 279"/>
                <a:gd name="T51" fmla="*/ 1338724 h 423"/>
                <a:gd name="T52" fmla="*/ 0 w 279"/>
                <a:gd name="T53" fmla="*/ 892483 h 423"/>
                <a:gd name="T54" fmla="*/ 0 w 279"/>
                <a:gd name="T55" fmla="*/ 892483 h 423"/>
                <a:gd name="T56" fmla="*/ 0 w 279"/>
                <a:gd name="T57" fmla="*/ 446241 h 423"/>
                <a:gd name="T58" fmla="*/ 0 w 279"/>
                <a:gd name="T59" fmla="*/ 446241 h 4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79" h="423">
                  <a:moveTo>
                    <a:pt x="0" y="99"/>
                  </a:moveTo>
                  <a:lnTo>
                    <a:pt x="10" y="41"/>
                  </a:lnTo>
                  <a:lnTo>
                    <a:pt x="42" y="0"/>
                  </a:lnTo>
                  <a:lnTo>
                    <a:pt x="104" y="0"/>
                  </a:lnTo>
                  <a:lnTo>
                    <a:pt x="68" y="49"/>
                  </a:lnTo>
                  <a:lnTo>
                    <a:pt x="153" y="60"/>
                  </a:lnTo>
                  <a:lnTo>
                    <a:pt x="100" y="129"/>
                  </a:lnTo>
                  <a:lnTo>
                    <a:pt x="162" y="153"/>
                  </a:lnTo>
                  <a:lnTo>
                    <a:pt x="223" y="240"/>
                  </a:lnTo>
                  <a:lnTo>
                    <a:pt x="206" y="246"/>
                  </a:lnTo>
                  <a:lnTo>
                    <a:pt x="233" y="267"/>
                  </a:lnTo>
                  <a:lnTo>
                    <a:pt x="217" y="290"/>
                  </a:lnTo>
                  <a:lnTo>
                    <a:pt x="279" y="294"/>
                  </a:lnTo>
                  <a:lnTo>
                    <a:pt x="241" y="352"/>
                  </a:lnTo>
                  <a:lnTo>
                    <a:pt x="266" y="367"/>
                  </a:lnTo>
                  <a:lnTo>
                    <a:pt x="16" y="423"/>
                  </a:lnTo>
                  <a:lnTo>
                    <a:pt x="127" y="344"/>
                  </a:lnTo>
                  <a:lnTo>
                    <a:pt x="95" y="356"/>
                  </a:lnTo>
                  <a:lnTo>
                    <a:pt x="31" y="332"/>
                  </a:lnTo>
                  <a:lnTo>
                    <a:pt x="78" y="303"/>
                  </a:lnTo>
                  <a:lnTo>
                    <a:pt x="49" y="290"/>
                  </a:lnTo>
                  <a:lnTo>
                    <a:pt x="113" y="258"/>
                  </a:lnTo>
                  <a:lnTo>
                    <a:pt x="120" y="220"/>
                  </a:lnTo>
                  <a:lnTo>
                    <a:pt x="88" y="208"/>
                  </a:lnTo>
                  <a:lnTo>
                    <a:pt x="104" y="186"/>
                  </a:lnTo>
                  <a:lnTo>
                    <a:pt x="40" y="196"/>
                  </a:lnTo>
                  <a:lnTo>
                    <a:pt x="42" y="135"/>
                  </a:lnTo>
                  <a:lnTo>
                    <a:pt x="10" y="164"/>
                  </a:lnTo>
                  <a:lnTo>
                    <a:pt x="28" y="101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5" name="Freeform 662"/>
            <p:cNvSpPr>
              <a:spLocks/>
            </p:cNvSpPr>
            <p:nvPr/>
          </p:nvSpPr>
          <p:spPr bwMode="auto">
            <a:xfrm>
              <a:off x="250825" y="1962151"/>
              <a:ext cx="714375" cy="622300"/>
            </a:xfrm>
            <a:custGeom>
              <a:avLst/>
              <a:gdLst>
                <a:gd name="T0" fmla="*/ 443405 w 1073"/>
                <a:gd name="T1" fmla="*/ 2224406 h 933"/>
                <a:gd name="T2" fmla="*/ 443405 w 1073"/>
                <a:gd name="T3" fmla="*/ 2224406 h 933"/>
                <a:gd name="T4" fmla="*/ 1329550 w 1073"/>
                <a:gd name="T5" fmla="*/ 2224406 h 933"/>
                <a:gd name="T6" fmla="*/ 1329550 w 1073"/>
                <a:gd name="T7" fmla="*/ 2224406 h 933"/>
                <a:gd name="T8" fmla="*/ 443405 w 1073"/>
                <a:gd name="T9" fmla="*/ 3114168 h 933"/>
                <a:gd name="T10" fmla="*/ 443405 w 1073"/>
                <a:gd name="T11" fmla="*/ 3559049 h 933"/>
                <a:gd name="T12" fmla="*/ 443405 w 1073"/>
                <a:gd name="T13" fmla="*/ 3559049 h 933"/>
                <a:gd name="T14" fmla="*/ 886810 w 1073"/>
                <a:gd name="T15" fmla="*/ 4003930 h 933"/>
                <a:gd name="T16" fmla="*/ 886810 w 1073"/>
                <a:gd name="T17" fmla="*/ 4003930 h 933"/>
                <a:gd name="T18" fmla="*/ 1329550 w 1073"/>
                <a:gd name="T19" fmla="*/ 4003930 h 933"/>
                <a:gd name="T20" fmla="*/ 1329550 w 1073"/>
                <a:gd name="T21" fmla="*/ 4448811 h 933"/>
                <a:gd name="T22" fmla="*/ 1772955 w 1073"/>
                <a:gd name="T23" fmla="*/ 4448811 h 933"/>
                <a:gd name="T24" fmla="*/ 2216360 w 1073"/>
                <a:gd name="T25" fmla="*/ 4448811 h 933"/>
                <a:gd name="T26" fmla="*/ 1772955 w 1073"/>
                <a:gd name="T27" fmla="*/ 4893692 h 933"/>
                <a:gd name="T28" fmla="*/ 1772955 w 1073"/>
                <a:gd name="T29" fmla="*/ 5338574 h 933"/>
                <a:gd name="T30" fmla="*/ 886810 w 1073"/>
                <a:gd name="T31" fmla="*/ 5338574 h 933"/>
                <a:gd name="T32" fmla="*/ 1772955 w 1073"/>
                <a:gd name="T33" fmla="*/ 5338574 h 933"/>
                <a:gd name="T34" fmla="*/ 1772955 w 1073"/>
                <a:gd name="T35" fmla="*/ 4893692 h 933"/>
                <a:gd name="T36" fmla="*/ 3102505 w 1073"/>
                <a:gd name="T37" fmla="*/ 4448811 h 933"/>
                <a:gd name="T38" fmla="*/ 3102505 w 1073"/>
                <a:gd name="T39" fmla="*/ 4003930 h 933"/>
                <a:gd name="T40" fmla="*/ 3545910 w 1073"/>
                <a:gd name="T41" fmla="*/ 3114168 h 933"/>
                <a:gd name="T42" fmla="*/ 3989315 w 1073"/>
                <a:gd name="T43" fmla="*/ 3559049 h 933"/>
                <a:gd name="T44" fmla="*/ 3989315 w 1073"/>
                <a:gd name="T45" fmla="*/ 3559049 h 933"/>
                <a:gd name="T46" fmla="*/ 3545910 w 1073"/>
                <a:gd name="T47" fmla="*/ 4003930 h 933"/>
                <a:gd name="T48" fmla="*/ 3545910 w 1073"/>
                <a:gd name="T49" fmla="*/ 4003930 h 933"/>
                <a:gd name="T50" fmla="*/ 3989315 w 1073"/>
                <a:gd name="T51" fmla="*/ 3559049 h 933"/>
                <a:gd name="T52" fmla="*/ 3989315 w 1073"/>
                <a:gd name="T53" fmla="*/ 3559049 h 933"/>
                <a:gd name="T54" fmla="*/ 4432720 w 1073"/>
                <a:gd name="T55" fmla="*/ 3559049 h 933"/>
                <a:gd name="T56" fmla="*/ 4876125 w 1073"/>
                <a:gd name="T57" fmla="*/ 4003930 h 933"/>
                <a:gd name="T58" fmla="*/ 5762270 w 1073"/>
                <a:gd name="T59" fmla="*/ 4003930 h 933"/>
                <a:gd name="T60" fmla="*/ 5762270 w 1073"/>
                <a:gd name="T61" fmla="*/ 4003930 h 933"/>
                <a:gd name="T62" fmla="*/ 6205675 w 1073"/>
                <a:gd name="T63" fmla="*/ 4003930 h 933"/>
                <a:gd name="T64" fmla="*/ 5762270 w 1073"/>
                <a:gd name="T65" fmla="*/ 4003930 h 933"/>
                <a:gd name="T66" fmla="*/ 3545910 w 1073"/>
                <a:gd name="T67" fmla="*/ 444881 h 933"/>
                <a:gd name="T68" fmla="*/ 2659765 w 1073"/>
                <a:gd name="T69" fmla="*/ 0 h 933"/>
                <a:gd name="T70" fmla="*/ 2216360 w 1073"/>
                <a:gd name="T71" fmla="*/ 0 h 933"/>
                <a:gd name="T72" fmla="*/ 2216360 w 1073"/>
                <a:gd name="T73" fmla="*/ 0 h 933"/>
                <a:gd name="T74" fmla="*/ 1772955 w 1073"/>
                <a:gd name="T75" fmla="*/ 0 h 933"/>
                <a:gd name="T76" fmla="*/ 1772955 w 1073"/>
                <a:gd name="T77" fmla="*/ 444881 h 933"/>
                <a:gd name="T78" fmla="*/ 1329550 w 1073"/>
                <a:gd name="T79" fmla="*/ 444881 h 933"/>
                <a:gd name="T80" fmla="*/ 886810 w 1073"/>
                <a:gd name="T81" fmla="*/ 889762 h 933"/>
                <a:gd name="T82" fmla="*/ 443405 w 1073"/>
                <a:gd name="T83" fmla="*/ 1334643 h 933"/>
                <a:gd name="T84" fmla="*/ 886810 w 1073"/>
                <a:gd name="T85" fmla="*/ 1334643 h 933"/>
                <a:gd name="T86" fmla="*/ 1329550 w 1073"/>
                <a:gd name="T87" fmla="*/ 1779525 h 933"/>
                <a:gd name="T88" fmla="*/ 1329550 w 1073"/>
                <a:gd name="T89" fmla="*/ 1779525 h 933"/>
                <a:gd name="T90" fmla="*/ 886810 w 1073"/>
                <a:gd name="T91" fmla="*/ 1779525 h 933"/>
                <a:gd name="T92" fmla="*/ 886810 w 1073"/>
                <a:gd name="T93" fmla="*/ 1779525 h 9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73" h="933">
                  <a:moveTo>
                    <a:pt x="0" y="357"/>
                  </a:moveTo>
                  <a:lnTo>
                    <a:pt x="68" y="374"/>
                  </a:lnTo>
                  <a:lnTo>
                    <a:pt x="42" y="382"/>
                  </a:lnTo>
                  <a:lnTo>
                    <a:pt x="72" y="416"/>
                  </a:lnTo>
                  <a:lnTo>
                    <a:pt x="178" y="412"/>
                  </a:lnTo>
                  <a:lnTo>
                    <a:pt x="194" y="435"/>
                  </a:lnTo>
                  <a:lnTo>
                    <a:pt x="263" y="406"/>
                  </a:lnTo>
                  <a:lnTo>
                    <a:pt x="239" y="418"/>
                  </a:lnTo>
                  <a:lnTo>
                    <a:pt x="252" y="476"/>
                  </a:lnTo>
                  <a:lnTo>
                    <a:pt x="106" y="530"/>
                  </a:lnTo>
                  <a:lnTo>
                    <a:pt x="66" y="590"/>
                  </a:lnTo>
                  <a:lnTo>
                    <a:pt x="101" y="581"/>
                  </a:lnTo>
                  <a:lnTo>
                    <a:pt x="74" y="596"/>
                  </a:lnTo>
                  <a:lnTo>
                    <a:pt x="101" y="617"/>
                  </a:lnTo>
                  <a:lnTo>
                    <a:pt x="155" y="624"/>
                  </a:lnTo>
                  <a:lnTo>
                    <a:pt x="125" y="655"/>
                  </a:lnTo>
                  <a:lnTo>
                    <a:pt x="150" y="687"/>
                  </a:lnTo>
                  <a:lnTo>
                    <a:pt x="178" y="689"/>
                  </a:lnTo>
                  <a:lnTo>
                    <a:pt x="236" y="624"/>
                  </a:lnTo>
                  <a:lnTo>
                    <a:pt x="200" y="655"/>
                  </a:lnTo>
                  <a:lnTo>
                    <a:pt x="230" y="717"/>
                  </a:lnTo>
                  <a:lnTo>
                    <a:pt x="214" y="742"/>
                  </a:lnTo>
                  <a:lnTo>
                    <a:pt x="281" y="707"/>
                  </a:lnTo>
                  <a:lnTo>
                    <a:pt x="326" y="752"/>
                  </a:lnTo>
                  <a:lnTo>
                    <a:pt x="340" y="725"/>
                  </a:lnTo>
                  <a:lnTo>
                    <a:pt x="356" y="742"/>
                  </a:lnTo>
                  <a:lnTo>
                    <a:pt x="405" y="719"/>
                  </a:lnTo>
                  <a:lnTo>
                    <a:pt x="337" y="835"/>
                  </a:lnTo>
                  <a:lnTo>
                    <a:pt x="283" y="859"/>
                  </a:lnTo>
                  <a:lnTo>
                    <a:pt x="281" y="885"/>
                  </a:lnTo>
                  <a:lnTo>
                    <a:pt x="214" y="886"/>
                  </a:lnTo>
                  <a:lnTo>
                    <a:pt x="167" y="933"/>
                  </a:lnTo>
                  <a:lnTo>
                    <a:pt x="230" y="898"/>
                  </a:lnTo>
                  <a:lnTo>
                    <a:pt x="299" y="899"/>
                  </a:lnTo>
                  <a:lnTo>
                    <a:pt x="338" y="872"/>
                  </a:lnTo>
                  <a:lnTo>
                    <a:pt x="320" y="847"/>
                  </a:lnTo>
                  <a:lnTo>
                    <a:pt x="363" y="852"/>
                  </a:lnTo>
                  <a:lnTo>
                    <a:pt x="499" y="763"/>
                  </a:lnTo>
                  <a:lnTo>
                    <a:pt x="525" y="730"/>
                  </a:lnTo>
                  <a:lnTo>
                    <a:pt x="501" y="706"/>
                  </a:lnTo>
                  <a:lnTo>
                    <a:pt x="619" y="600"/>
                  </a:lnTo>
                  <a:lnTo>
                    <a:pt x="636" y="545"/>
                  </a:lnTo>
                  <a:lnTo>
                    <a:pt x="623" y="600"/>
                  </a:lnTo>
                  <a:lnTo>
                    <a:pt x="670" y="589"/>
                  </a:lnTo>
                  <a:lnTo>
                    <a:pt x="646" y="610"/>
                  </a:lnTo>
                  <a:lnTo>
                    <a:pt x="682" y="623"/>
                  </a:lnTo>
                  <a:lnTo>
                    <a:pt x="596" y="630"/>
                  </a:lnTo>
                  <a:lnTo>
                    <a:pt x="581" y="681"/>
                  </a:lnTo>
                  <a:lnTo>
                    <a:pt x="611" y="679"/>
                  </a:lnTo>
                  <a:lnTo>
                    <a:pt x="583" y="714"/>
                  </a:lnTo>
                  <a:lnTo>
                    <a:pt x="697" y="668"/>
                  </a:lnTo>
                  <a:lnTo>
                    <a:pt x="714" y="641"/>
                  </a:lnTo>
                  <a:lnTo>
                    <a:pt x="696" y="627"/>
                  </a:lnTo>
                  <a:lnTo>
                    <a:pt x="722" y="601"/>
                  </a:lnTo>
                  <a:lnTo>
                    <a:pt x="719" y="623"/>
                  </a:lnTo>
                  <a:lnTo>
                    <a:pt x="775" y="609"/>
                  </a:lnTo>
                  <a:lnTo>
                    <a:pt x="763" y="631"/>
                  </a:lnTo>
                  <a:lnTo>
                    <a:pt x="859" y="668"/>
                  </a:lnTo>
                  <a:lnTo>
                    <a:pt x="997" y="687"/>
                  </a:lnTo>
                  <a:lnTo>
                    <a:pt x="1020" y="666"/>
                  </a:lnTo>
                  <a:lnTo>
                    <a:pt x="1039" y="676"/>
                  </a:lnTo>
                  <a:lnTo>
                    <a:pt x="1014" y="696"/>
                  </a:lnTo>
                  <a:lnTo>
                    <a:pt x="1053" y="717"/>
                  </a:lnTo>
                  <a:lnTo>
                    <a:pt x="1073" y="701"/>
                  </a:lnTo>
                  <a:lnTo>
                    <a:pt x="1038" y="655"/>
                  </a:lnTo>
                  <a:lnTo>
                    <a:pt x="971" y="655"/>
                  </a:lnTo>
                  <a:lnTo>
                    <a:pt x="971" y="107"/>
                  </a:lnTo>
                  <a:lnTo>
                    <a:pt x="587" y="62"/>
                  </a:lnTo>
                  <a:lnTo>
                    <a:pt x="571" y="35"/>
                  </a:lnTo>
                  <a:lnTo>
                    <a:pt x="465" y="17"/>
                  </a:lnTo>
                  <a:lnTo>
                    <a:pt x="453" y="40"/>
                  </a:lnTo>
                  <a:lnTo>
                    <a:pt x="422" y="34"/>
                  </a:lnTo>
                  <a:lnTo>
                    <a:pt x="451" y="15"/>
                  </a:lnTo>
                  <a:lnTo>
                    <a:pt x="408" y="0"/>
                  </a:lnTo>
                  <a:lnTo>
                    <a:pt x="364" y="35"/>
                  </a:lnTo>
                  <a:lnTo>
                    <a:pt x="295" y="40"/>
                  </a:lnTo>
                  <a:lnTo>
                    <a:pt x="292" y="73"/>
                  </a:lnTo>
                  <a:lnTo>
                    <a:pt x="285" y="53"/>
                  </a:lnTo>
                  <a:lnTo>
                    <a:pt x="219" y="71"/>
                  </a:lnTo>
                  <a:lnTo>
                    <a:pt x="230" y="96"/>
                  </a:lnTo>
                  <a:lnTo>
                    <a:pt x="200" y="88"/>
                  </a:lnTo>
                  <a:lnTo>
                    <a:pt x="160" y="140"/>
                  </a:lnTo>
                  <a:lnTo>
                    <a:pt x="66" y="161"/>
                  </a:lnTo>
                  <a:lnTo>
                    <a:pt x="72" y="185"/>
                  </a:lnTo>
                  <a:lnTo>
                    <a:pt x="43" y="191"/>
                  </a:lnTo>
                  <a:lnTo>
                    <a:pt x="158" y="267"/>
                  </a:lnTo>
                  <a:lnTo>
                    <a:pt x="309" y="305"/>
                  </a:lnTo>
                  <a:lnTo>
                    <a:pt x="214" y="294"/>
                  </a:lnTo>
                  <a:lnTo>
                    <a:pt x="219" y="317"/>
                  </a:lnTo>
                  <a:lnTo>
                    <a:pt x="257" y="318"/>
                  </a:lnTo>
                  <a:lnTo>
                    <a:pt x="225" y="334"/>
                  </a:lnTo>
                  <a:lnTo>
                    <a:pt x="158" y="330"/>
                  </a:lnTo>
                  <a:lnTo>
                    <a:pt x="158" y="297"/>
                  </a:lnTo>
                  <a:lnTo>
                    <a:pt x="121" y="30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6" name="Freeform 664"/>
            <p:cNvSpPr>
              <a:spLocks/>
            </p:cNvSpPr>
            <p:nvPr/>
          </p:nvSpPr>
          <p:spPr bwMode="auto">
            <a:xfrm>
              <a:off x="565150" y="2486026"/>
              <a:ext cx="65088" cy="36513"/>
            </a:xfrm>
            <a:custGeom>
              <a:avLst/>
              <a:gdLst>
                <a:gd name="T0" fmla="*/ 0 w 95"/>
                <a:gd name="T1" fmla="*/ 0 h 54"/>
                <a:gd name="T2" fmla="*/ 0 w 95"/>
                <a:gd name="T3" fmla="*/ 457089 h 54"/>
                <a:gd name="T4" fmla="*/ 469319 w 95"/>
                <a:gd name="T5" fmla="*/ 0 h 54"/>
                <a:gd name="T6" fmla="*/ 0 w 95"/>
                <a:gd name="T7" fmla="*/ 0 h 54"/>
                <a:gd name="T8" fmla="*/ 0 w 95"/>
                <a:gd name="T9" fmla="*/ 0 h 54"/>
                <a:gd name="T10" fmla="*/ 0 w 95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54">
                  <a:moveTo>
                    <a:pt x="0" y="21"/>
                  </a:moveTo>
                  <a:lnTo>
                    <a:pt x="27" y="54"/>
                  </a:lnTo>
                  <a:lnTo>
                    <a:pt x="95" y="8"/>
                  </a:lnTo>
                  <a:lnTo>
                    <a:pt x="31" y="0"/>
                  </a:lnTo>
                  <a:lnTo>
                    <a:pt x="38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7" name="Freeform 665"/>
            <p:cNvSpPr>
              <a:spLocks/>
            </p:cNvSpPr>
            <p:nvPr/>
          </p:nvSpPr>
          <p:spPr bwMode="auto">
            <a:xfrm>
              <a:off x="968375" y="2416176"/>
              <a:ext cx="192088" cy="173038"/>
            </a:xfrm>
            <a:custGeom>
              <a:avLst/>
              <a:gdLst>
                <a:gd name="T0" fmla="*/ 0 w 286"/>
                <a:gd name="T1" fmla="*/ 0 h 257"/>
                <a:gd name="T2" fmla="*/ 0 w 286"/>
                <a:gd name="T3" fmla="*/ 453131 h 257"/>
                <a:gd name="T4" fmla="*/ 451340 w 286"/>
                <a:gd name="T5" fmla="*/ 453131 h 257"/>
                <a:gd name="T6" fmla="*/ 451340 w 286"/>
                <a:gd name="T7" fmla="*/ 453131 h 257"/>
                <a:gd name="T8" fmla="*/ 0 w 286"/>
                <a:gd name="T9" fmla="*/ 0 h 257"/>
                <a:gd name="T10" fmla="*/ 451340 w 286"/>
                <a:gd name="T11" fmla="*/ 0 h 257"/>
                <a:gd name="T12" fmla="*/ 451340 w 286"/>
                <a:gd name="T13" fmla="*/ 453131 h 257"/>
                <a:gd name="T14" fmla="*/ 451340 w 286"/>
                <a:gd name="T15" fmla="*/ 0 h 257"/>
                <a:gd name="T16" fmla="*/ 451340 w 286"/>
                <a:gd name="T17" fmla="*/ 453131 h 257"/>
                <a:gd name="T18" fmla="*/ 1353347 w 286"/>
                <a:gd name="T19" fmla="*/ 453131 h 257"/>
                <a:gd name="T20" fmla="*/ 902008 w 286"/>
                <a:gd name="T21" fmla="*/ 906935 h 257"/>
                <a:gd name="T22" fmla="*/ 1353347 w 286"/>
                <a:gd name="T23" fmla="*/ 1360065 h 257"/>
                <a:gd name="T24" fmla="*/ 1353347 w 286"/>
                <a:gd name="T25" fmla="*/ 1360065 h 257"/>
                <a:gd name="T26" fmla="*/ 1353347 w 286"/>
                <a:gd name="T27" fmla="*/ 1360065 h 257"/>
                <a:gd name="T28" fmla="*/ 1353347 w 286"/>
                <a:gd name="T29" fmla="*/ 1360065 h 257"/>
                <a:gd name="T30" fmla="*/ 1804687 w 286"/>
                <a:gd name="T31" fmla="*/ 1360065 h 257"/>
                <a:gd name="T32" fmla="*/ 1804687 w 286"/>
                <a:gd name="T33" fmla="*/ 1360065 h 257"/>
                <a:gd name="T34" fmla="*/ 1353347 w 286"/>
                <a:gd name="T35" fmla="*/ 1360065 h 257"/>
                <a:gd name="T36" fmla="*/ 451340 w 286"/>
                <a:gd name="T37" fmla="*/ 0 h 257"/>
                <a:gd name="T38" fmla="*/ 0 w 286"/>
                <a:gd name="T39" fmla="*/ 0 h 257"/>
                <a:gd name="T40" fmla="*/ 0 w 286"/>
                <a:gd name="T41" fmla="*/ 0 h 2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86" h="257">
                  <a:moveTo>
                    <a:pt x="0" y="25"/>
                  </a:moveTo>
                  <a:lnTo>
                    <a:pt x="12" y="62"/>
                  </a:lnTo>
                  <a:lnTo>
                    <a:pt x="52" y="78"/>
                  </a:lnTo>
                  <a:lnTo>
                    <a:pt x="69" y="66"/>
                  </a:lnTo>
                  <a:lnTo>
                    <a:pt x="35" y="47"/>
                  </a:lnTo>
                  <a:lnTo>
                    <a:pt x="69" y="47"/>
                  </a:lnTo>
                  <a:lnTo>
                    <a:pt x="99" y="79"/>
                  </a:lnTo>
                  <a:lnTo>
                    <a:pt x="90" y="21"/>
                  </a:lnTo>
                  <a:lnTo>
                    <a:pt x="113" y="72"/>
                  </a:lnTo>
                  <a:lnTo>
                    <a:pt x="174" y="101"/>
                  </a:lnTo>
                  <a:lnTo>
                    <a:pt x="163" y="137"/>
                  </a:lnTo>
                  <a:lnTo>
                    <a:pt x="232" y="181"/>
                  </a:lnTo>
                  <a:lnTo>
                    <a:pt x="212" y="218"/>
                  </a:lnTo>
                  <a:lnTo>
                    <a:pt x="250" y="188"/>
                  </a:lnTo>
                  <a:lnTo>
                    <a:pt x="257" y="257"/>
                  </a:lnTo>
                  <a:lnTo>
                    <a:pt x="284" y="245"/>
                  </a:lnTo>
                  <a:lnTo>
                    <a:pt x="286" y="193"/>
                  </a:lnTo>
                  <a:lnTo>
                    <a:pt x="218" y="165"/>
                  </a:lnTo>
                  <a:lnTo>
                    <a:pt x="92" y="0"/>
                  </a:lnTo>
                  <a:lnTo>
                    <a:pt x="19" y="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8" name="Freeform 666"/>
            <p:cNvSpPr>
              <a:spLocks/>
            </p:cNvSpPr>
            <p:nvPr/>
          </p:nvSpPr>
          <p:spPr bwMode="auto">
            <a:xfrm>
              <a:off x="1008063" y="2471739"/>
              <a:ext cx="34925" cy="26988"/>
            </a:xfrm>
            <a:custGeom>
              <a:avLst/>
              <a:gdLst>
                <a:gd name="T0" fmla="*/ 0 w 50"/>
                <a:gd name="T1" fmla="*/ 0 h 42"/>
                <a:gd name="T2" fmla="*/ 0 w 50"/>
                <a:gd name="T3" fmla="*/ 0 h 42"/>
                <a:gd name="T4" fmla="*/ 0 w 50"/>
                <a:gd name="T5" fmla="*/ 0 h 42"/>
                <a:gd name="T6" fmla="*/ 488252 w 50"/>
                <a:gd name="T7" fmla="*/ 0 h 42"/>
                <a:gd name="T8" fmla="*/ 0 w 50"/>
                <a:gd name="T9" fmla="*/ 0 h 42"/>
                <a:gd name="T10" fmla="*/ 488252 w 50"/>
                <a:gd name="T11" fmla="*/ 0 h 42"/>
                <a:gd name="T12" fmla="*/ 0 w 50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2">
                  <a:moveTo>
                    <a:pt x="0" y="0"/>
                  </a:moveTo>
                  <a:lnTo>
                    <a:pt x="16" y="42"/>
                  </a:lnTo>
                  <a:lnTo>
                    <a:pt x="18" y="22"/>
                  </a:lnTo>
                  <a:lnTo>
                    <a:pt x="50" y="38"/>
                  </a:lnTo>
                  <a:lnTo>
                    <a:pt x="21" y="22"/>
                  </a:lnTo>
                  <a:lnTo>
                    <a:pt x="4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29" name="Freeform 667"/>
            <p:cNvSpPr>
              <a:spLocks/>
            </p:cNvSpPr>
            <p:nvPr/>
          </p:nvSpPr>
          <p:spPr bwMode="auto">
            <a:xfrm>
              <a:off x="1023938" y="2495551"/>
              <a:ext cx="19050" cy="39688"/>
            </a:xfrm>
            <a:custGeom>
              <a:avLst/>
              <a:gdLst>
                <a:gd name="T0" fmla="*/ 0 w 28"/>
                <a:gd name="T1" fmla="*/ 0 h 63"/>
                <a:gd name="T2" fmla="*/ 0 w 28"/>
                <a:gd name="T3" fmla="*/ 0 h 63"/>
                <a:gd name="T4" fmla="*/ 0 w 28"/>
                <a:gd name="T5" fmla="*/ 396880 h 63"/>
                <a:gd name="T6" fmla="*/ 0 w 28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63">
                  <a:moveTo>
                    <a:pt x="0" y="0"/>
                  </a:moveTo>
                  <a:lnTo>
                    <a:pt x="27" y="12"/>
                  </a:lnTo>
                  <a:lnTo>
                    <a:pt x="28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0" name="Freeform 668"/>
            <p:cNvSpPr>
              <a:spLocks/>
            </p:cNvSpPr>
            <p:nvPr/>
          </p:nvSpPr>
          <p:spPr bwMode="auto">
            <a:xfrm>
              <a:off x="1046163" y="2474914"/>
              <a:ext cx="23813" cy="26988"/>
            </a:xfrm>
            <a:custGeom>
              <a:avLst/>
              <a:gdLst>
                <a:gd name="T0" fmla="*/ 0 w 35"/>
                <a:gd name="T1" fmla="*/ 0 h 38"/>
                <a:gd name="T2" fmla="*/ 0 w 35"/>
                <a:gd name="T3" fmla="*/ 504249 h 38"/>
                <a:gd name="T4" fmla="*/ 0 w 35"/>
                <a:gd name="T5" fmla="*/ 504249 h 38"/>
                <a:gd name="T6" fmla="*/ 0 w 35"/>
                <a:gd name="T7" fmla="*/ 0 h 38"/>
                <a:gd name="T8" fmla="*/ 0 w 35"/>
                <a:gd name="T9" fmla="*/ 0 h 38"/>
                <a:gd name="T10" fmla="*/ 0 w 35"/>
                <a:gd name="T11" fmla="*/ 0 h 38"/>
                <a:gd name="T12" fmla="*/ 0 w 3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8">
                  <a:moveTo>
                    <a:pt x="0" y="0"/>
                  </a:moveTo>
                  <a:lnTo>
                    <a:pt x="7" y="38"/>
                  </a:lnTo>
                  <a:lnTo>
                    <a:pt x="29" y="38"/>
                  </a:lnTo>
                  <a:lnTo>
                    <a:pt x="19" y="4"/>
                  </a:lnTo>
                  <a:lnTo>
                    <a:pt x="35" y="2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1" name="Freeform 669"/>
            <p:cNvSpPr>
              <a:spLocks/>
            </p:cNvSpPr>
            <p:nvPr/>
          </p:nvSpPr>
          <p:spPr bwMode="auto">
            <a:xfrm>
              <a:off x="1063625" y="2511426"/>
              <a:ext cx="22225" cy="19050"/>
            </a:xfrm>
            <a:custGeom>
              <a:avLst/>
              <a:gdLst>
                <a:gd name="T0" fmla="*/ 0 w 31"/>
                <a:gd name="T1" fmla="*/ 0 h 28"/>
                <a:gd name="T2" fmla="*/ 0 w 31"/>
                <a:gd name="T3" fmla="*/ 0 h 28"/>
                <a:gd name="T4" fmla="*/ 0 w 31"/>
                <a:gd name="T5" fmla="*/ 0 h 28"/>
                <a:gd name="T6" fmla="*/ 0 w 31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8">
                  <a:moveTo>
                    <a:pt x="0" y="0"/>
                  </a:moveTo>
                  <a:lnTo>
                    <a:pt x="30" y="28"/>
                  </a:lnTo>
                  <a:lnTo>
                    <a:pt x="3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2" name="Freeform 670"/>
            <p:cNvSpPr>
              <a:spLocks/>
            </p:cNvSpPr>
            <p:nvPr/>
          </p:nvSpPr>
          <p:spPr bwMode="auto">
            <a:xfrm>
              <a:off x="1071563" y="2535239"/>
              <a:ext cx="33338" cy="46038"/>
            </a:xfrm>
            <a:custGeom>
              <a:avLst/>
              <a:gdLst>
                <a:gd name="T0" fmla="*/ 0 w 50"/>
                <a:gd name="T1" fmla="*/ 0 h 66"/>
                <a:gd name="T2" fmla="*/ 0 w 50"/>
                <a:gd name="T3" fmla="*/ 0 h 66"/>
                <a:gd name="T4" fmla="*/ 444729 w 50"/>
                <a:gd name="T5" fmla="*/ 486887 h 66"/>
                <a:gd name="T6" fmla="*/ 0 w 50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66">
                  <a:moveTo>
                    <a:pt x="0" y="0"/>
                  </a:moveTo>
                  <a:lnTo>
                    <a:pt x="39" y="24"/>
                  </a:lnTo>
                  <a:lnTo>
                    <a:pt x="5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3" name="Freeform 671"/>
            <p:cNvSpPr>
              <a:spLocks/>
            </p:cNvSpPr>
            <p:nvPr/>
          </p:nvSpPr>
          <p:spPr bwMode="auto">
            <a:xfrm>
              <a:off x="1122363" y="2549526"/>
              <a:ext cx="15875" cy="26988"/>
            </a:xfrm>
            <a:custGeom>
              <a:avLst/>
              <a:gdLst>
                <a:gd name="T0" fmla="*/ 0 w 25"/>
                <a:gd name="T1" fmla="*/ 0 h 39"/>
                <a:gd name="T2" fmla="*/ 0 w 25"/>
                <a:gd name="T3" fmla="*/ 0 h 39"/>
                <a:gd name="T4" fmla="*/ 0 w 25"/>
                <a:gd name="T5" fmla="*/ 0 h 39"/>
                <a:gd name="T6" fmla="*/ 0 w 25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39">
                  <a:moveTo>
                    <a:pt x="0" y="22"/>
                  </a:moveTo>
                  <a:lnTo>
                    <a:pt x="12" y="0"/>
                  </a:lnTo>
                  <a:lnTo>
                    <a:pt x="25" y="3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4" name="Freeform 672"/>
            <p:cNvSpPr>
              <a:spLocks/>
            </p:cNvSpPr>
            <p:nvPr/>
          </p:nvSpPr>
          <p:spPr bwMode="auto">
            <a:xfrm>
              <a:off x="1290638" y="2760664"/>
              <a:ext cx="1379538" cy="668338"/>
            </a:xfrm>
            <a:custGeom>
              <a:avLst/>
              <a:gdLst>
                <a:gd name="T0" fmla="*/ 0 w 2071"/>
                <a:gd name="T1" fmla="*/ 884467 h 1005"/>
                <a:gd name="T2" fmla="*/ 0 w 2071"/>
                <a:gd name="T3" fmla="*/ 884467 h 1005"/>
                <a:gd name="T4" fmla="*/ 443637 w 2071"/>
                <a:gd name="T5" fmla="*/ 2653402 h 1005"/>
                <a:gd name="T6" fmla="*/ 443637 w 2071"/>
                <a:gd name="T7" fmla="*/ 3095635 h 1005"/>
                <a:gd name="T8" fmla="*/ 1330911 w 2071"/>
                <a:gd name="T9" fmla="*/ 3980102 h 1005"/>
                <a:gd name="T10" fmla="*/ 2218851 w 2071"/>
                <a:gd name="T11" fmla="*/ 3980102 h 1005"/>
                <a:gd name="T12" fmla="*/ 3549762 w 2071"/>
                <a:gd name="T13" fmla="*/ 4422336 h 1005"/>
                <a:gd name="T14" fmla="*/ 4880674 w 2071"/>
                <a:gd name="T15" fmla="*/ 4864570 h 1005"/>
                <a:gd name="T16" fmla="*/ 5768614 w 2071"/>
                <a:gd name="T17" fmla="*/ 5749037 h 1005"/>
                <a:gd name="T18" fmla="*/ 6212251 w 2071"/>
                <a:gd name="T19" fmla="*/ 4864570 h 1005"/>
                <a:gd name="T20" fmla="*/ 7099525 w 2071"/>
                <a:gd name="T21" fmla="*/ 4864570 h 1005"/>
                <a:gd name="T22" fmla="*/ 7099525 w 2071"/>
                <a:gd name="T23" fmla="*/ 4422336 h 1005"/>
                <a:gd name="T24" fmla="*/ 7543162 w 2071"/>
                <a:gd name="T25" fmla="*/ 4422336 h 1005"/>
                <a:gd name="T26" fmla="*/ 7543162 w 2071"/>
                <a:gd name="T27" fmla="*/ 4422336 h 1005"/>
                <a:gd name="T28" fmla="*/ 8874073 w 2071"/>
                <a:gd name="T29" fmla="*/ 4864570 h 1005"/>
                <a:gd name="T30" fmla="*/ 8874073 w 2071"/>
                <a:gd name="T31" fmla="*/ 5749037 h 1005"/>
                <a:gd name="T32" fmla="*/ 9318376 w 2071"/>
                <a:gd name="T33" fmla="*/ 5306803 h 1005"/>
                <a:gd name="T34" fmla="*/ 9318376 w 2071"/>
                <a:gd name="T35" fmla="*/ 3980102 h 1005"/>
                <a:gd name="T36" fmla="*/ 10205650 w 2071"/>
                <a:gd name="T37" fmla="*/ 3537869 h 1005"/>
                <a:gd name="T38" fmla="*/ 10205650 w 2071"/>
                <a:gd name="T39" fmla="*/ 3095635 h 1005"/>
                <a:gd name="T40" fmla="*/ 9762013 w 2071"/>
                <a:gd name="T41" fmla="*/ 2653402 h 1005"/>
                <a:gd name="T42" fmla="*/ 10205650 w 2071"/>
                <a:gd name="T43" fmla="*/ 2653402 h 1005"/>
                <a:gd name="T44" fmla="*/ 10205650 w 2071"/>
                <a:gd name="T45" fmla="*/ 3095635 h 1005"/>
                <a:gd name="T46" fmla="*/ 10205650 w 2071"/>
                <a:gd name="T47" fmla="*/ 2211168 h 1005"/>
                <a:gd name="T48" fmla="*/ 10649287 w 2071"/>
                <a:gd name="T49" fmla="*/ 2211168 h 1005"/>
                <a:gd name="T50" fmla="*/ 11092924 w 2071"/>
                <a:gd name="T51" fmla="*/ 1768934 h 1005"/>
                <a:gd name="T52" fmla="*/ 11980198 w 2071"/>
                <a:gd name="T53" fmla="*/ 1326701 h 1005"/>
                <a:gd name="T54" fmla="*/ 11536561 w 2071"/>
                <a:gd name="T55" fmla="*/ 884467 h 1005"/>
                <a:gd name="T56" fmla="*/ 11536561 w 2071"/>
                <a:gd name="T57" fmla="*/ 442234 h 1005"/>
                <a:gd name="T58" fmla="*/ 10205650 w 2071"/>
                <a:gd name="T59" fmla="*/ 1326701 h 1005"/>
                <a:gd name="T60" fmla="*/ 9318376 w 2071"/>
                <a:gd name="T61" fmla="*/ 1768934 h 1005"/>
                <a:gd name="T62" fmla="*/ 8874073 w 2071"/>
                <a:gd name="T63" fmla="*/ 2211168 h 1005"/>
                <a:gd name="T64" fmla="*/ 8430436 w 2071"/>
                <a:gd name="T65" fmla="*/ 1768934 h 1005"/>
                <a:gd name="T66" fmla="*/ 8874073 w 2071"/>
                <a:gd name="T67" fmla="*/ 1768934 h 1005"/>
                <a:gd name="T68" fmla="*/ 8874073 w 2071"/>
                <a:gd name="T69" fmla="*/ 1326701 h 1005"/>
                <a:gd name="T70" fmla="*/ 8430436 w 2071"/>
                <a:gd name="T71" fmla="*/ 1326701 h 1005"/>
                <a:gd name="T72" fmla="*/ 7986799 w 2071"/>
                <a:gd name="T73" fmla="*/ 1326701 h 1005"/>
                <a:gd name="T74" fmla="*/ 7543162 w 2071"/>
                <a:gd name="T75" fmla="*/ 1768934 h 1005"/>
                <a:gd name="T76" fmla="*/ 7986799 w 2071"/>
                <a:gd name="T77" fmla="*/ 1326701 h 1005"/>
                <a:gd name="T78" fmla="*/ 7986799 w 2071"/>
                <a:gd name="T79" fmla="*/ 884467 h 1005"/>
                <a:gd name="T80" fmla="*/ 8430436 w 2071"/>
                <a:gd name="T81" fmla="*/ 884467 h 1005"/>
                <a:gd name="T82" fmla="*/ 7543162 w 2071"/>
                <a:gd name="T83" fmla="*/ 884467 h 1005"/>
                <a:gd name="T84" fmla="*/ 7099525 w 2071"/>
                <a:gd name="T85" fmla="*/ 884467 h 1005"/>
                <a:gd name="T86" fmla="*/ 7099525 w 2071"/>
                <a:gd name="T87" fmla="*/ 442234 h 1005"/>
                <a:gd name="T88" fmla="*/ 6212251 w 2071"/>
                <a:gd name="T89" fmla="*/ 0 h 1005"/>
                <a:gd name="T90" fmla="*/ 443637 w 2071"/>
                <a:gd name="T91" fmla="*/ 0 h 1005"/>
                <a:gd name="T92" fmla="*/ 443637 w 2071"/>
                <a:gd name="T93" fmla="*/ 442234 h 1005"/>
                <a:gd name="T94" fmla="*/ 0 w 2071"/>
                <a:gd name="T95" fmla="*/ 442234 h 10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071" h="1005">
                  <a:moveTo>
                    <a:pt x="0" y="56"/>
                  </a:moveTo>
                  <a:lnTo>
                    <a:pt x="24" y="137"/>
                  </a:lnTo>
                  <a:lnTo>
                    <a:pt x="53" y="146"/>
                  </a:lnTo>
                  <a:lnTo>
                    <a:pt x="29" y="150"/>
                  </a:lnTo>
                  <a:lnTo>
                    <a:pt x="12" y="399"/>
                  </a:lnTo>
                  <a:lnTo>
                    <a:pt x="64" y="496"/>
                  </a:lnTo>
                  <a:lnTo>
                    <a:pt x="98" y="496"/>
                  </a:lnTo>
                  <a:lnTo>
                    <a:pt x="85" y="532"/>
                  </a:lnTo>
                  <a:lnTo>
                    <a:pt x="151" y="637"/>
                  </a:lnTo>
                  <a:lnTo>
                    <a:pt x="219" y="661"/>
                  </a:lnTo>
                  <a:lnTo>
                    <a:pt x="273" y="722"/>
                  </a:lnTo>
                  <a:lnTo>
                    <a:pt x="357" y="714"/>
                  </a:lnTo>
                  <a:lnTo>
                    <a:pt x="493" y="770"/>
                  </a:lnTo>
                  <a:lnTo>
                    <a:pt x="655" y="748"/>
                  </a:lnTo>
                  <a:lnTo>
                    <a:pt x="754" y="855"/>
                  </a:lnTo>
                  <a:lnTo>
                    <a:pt x="831" y="827"/>
                  </a:lnTo>
                  <a:lnTo>
                    <a:pt x="920" y="955"/>
                  </a:lnTo>
                  <a:lnTo>
                    <a:pt x="991" y="979"/>
                  </a:lnTo>
                  <a:lnTo>
                    <a:pt x="984" y="907"/>
                  </a:lnTo>
                  <a:lnTo>
                    <a:pt x="1058" y="862"/>
                  </a:lnTo>
                  <a:lnTo>
                    <a:pt x="1065" y="828"/>
                  </a:lnTo>
                  <a:lnTo>
                    <a:pt x="1174" y="827"/>
                  </a:lnTo>
                  <a:lnTo>
                    <a:pt x="1267" y="855"/>
                  </a:lnTo>
                  <a:lnTo>
                    <a:pt x="1268" y="811"/>
                  </a:lnTo>
                  <a:lnTo>
                    <a:pt x="1231" y="806"/>
                  </a:lnTo>
                  <a:lnTo>
                    <a:pt x="1309" y="804"/>
                  </a:lnTo>
                  <a:lnTo>
                    <a:pt x="1314" y="783"/>
                  </a:lnTo>
                  <a:lnTo>
                    <a:pt x="1320" y="809"/>
                  </a:lnTo>
                  <a:lnTo>
                    <a:pt x="1466" y="817"/>
                  </a:lnTo>
                  <a:lnTo>
                    <a:pt x="1505" y="853"/>
                  </a:lnTo>
                  <a:lnTo>
                    <a:pt x="1511" y="919"/>
                  </a:lnTo>
                  <a:lnTo>
                    <a:pt x="1558" y="1005"/>
                  </a:lnTo>
                  <a:lnTo>
                    <a:pt x="1586" y="1001"/>
                  </a:lnTo>
                  <a:lnTo>
                    <a:pt x="1598" y="936"/>
                  </a:lnTo>
                  <a:lnTo>
                    <a:pt x="1549" y="783"/>
                  </a:lnTo>
                  <a:lnTo>
                    <a:pt x="1579" y="721"/>
                  </a:lnTo>
                  <a:lnTo>
                    <a:pt x="1760" y="596"/>
                  </a:lnTo>
                  <a:lnTo>
                    <a:pt x="1725" y="583"/>
                  </a:lnTo>
                  <a:lnTo>
                    <a:pt x="1758" y="578"/>
                  </a:lnTo>
                  <a:lnTo>
                    <a:pt x="1732" y="537"/>
                  </a:lnTo>
                  <a:lnTo>
                    <a:pt x="1739" y="501"/>
                  </a:lnTo>
                  <a:lnTo>
                    <a:pt x="1701" y="473"/>
                  </a:lnTo>
                  <a:lnTo>
                    <a:pt x="1739" y="492"/>
                  </a:lnTo>
                  <a:lnTo>
                    <a:pt x="1726" y="447"/>
                  </a:lnTo>
                  <a:lnTo>
                    <a:pt x="1753" y="434"/>
                  </a:lnTo>
                  <a:lnTo>
                    <a:pt x="1758" y="532"/>
                  </a:lnTo>
                  <a:lnTo>
                    <a:pt x="1786" y="474"/>
                  </a:lnTo>
                  <a:lnTo>
                    <a:pt x="1769" y="428"/>
                  </a:lnTo>
                  <a:lnTo>
                    <a:pt x="1787" y="456"/>
                  </a:lnTo>
                  <a:lnTo>
                    <a:pt x="1824" y="377"/>
                  </a:lnTo>
                  <a:lnTo>
                    <a:pt x="1969" y="341"/>
                  </a:lnTo>
                  <a:lnTo>
                    <a:pt x="1932" y="319"/>
                  </a:lnTo>
                  <a:lnTo>
                    <a:pt x="1959" y="259"/>
                  </a:lnTo>
                  <a:lnTo>
                    <a:pt x="2069" y="214"/>
                  </a:lnTo>
                  <a:lnTo>
                    <a:pt x="2071" y="189"/>
                  </a:lnTo>
                  <a:lnTo>
                    <a:pt x="2044" y="168"/>
                  </a:lnTo>
                  <a:lnTo>
                    <a:pt x="2044" y="110"/>
                  </a:lnTo>
                  <a:lnTo>
                    <a:pt x="1985" y="91"/>
                  </a:lnTo>
                  <a:lnTo>
                    <a:pt x="1942" y="186"/>
                  </a:lnTo>
                  <a:lnTo>
                    <a:pt x="1758" y="221"/>
                  </a:lnTo>
                  <a:lnTo>
                    <a:pt x="1745" y="262"/>
                  </a:lnTo>
                  <a:lnTo>
                    <a:pt x="1639" y="279"/>
                  </a:lnTo>
                  <a:lnTo>
                    <a:pt x="1647" y="293"/>
                  </a:lnTo>
                  <a:lnTo>
                    <a:pt x="1540" y="351"/>
                  </a:lnTo>
                  <a:lnTo>
                    <a:pt x="1496" y="348"/>
                  </a:lnTo>
                  <a:lnTo>
                    <a:pt x="1493" y="331"/>
                  </a:lnTo>
                  <a:lnTo>
                    <a:pt x="1502" y="313"/>
                  </a:lnTo>
                  <a:lnTo>
                    <a:pt x="1512" y="301"/>
                  </a:lnTo>
                  <a:lnTo>
                    <a:pt x="1516" y="284"/>
                  </a:lnTo>
                  <a:lnTo>
                    <a:pt x="1502" y="241"/>
                  </a:lnTo>
                  <a:lnTo>
                    <a:pt x="1465" y="258"/>
                  </a:lnTo>
                  <a:lnTo>
                    <a:pt x="1479" y="188"/>
                  </a:lnTo>
                  <a:lnTo>
                    <a:pt x="1423" y="168"/>
                  </a:lnTo>
                  <a:lnTo>
                    <a:pt x="1381" y="214"/>
                  </a:lnTo>
                  <a:lnTo>
                    <a:pt x="1364" y="334"/>
                  </a:lnTo>
                  <a:lnTo>
                    <a:pt x="1331" y="337"/>
                  </a:lnTo>
                  <a:lnTo>
                    <a:pt x="1321" y="281"/>
                  </a:lnTo>
                  <a:lnTo>
                    <a:pt x="1348" y="190"/>
                  </a:lnTo>
                  <a:lnTo>
                    <a:pt x="1323" y="206"/>
                  </a:lnTo>
                  <a:lnTo>
                    <a:pt x="1367" y="157"/>
                  </a:lnTo>
                  <a:lnTo>
                    <a:pt x="1463" y="156"/>
                  </a:lnTo>
                  <a:lnTo>
                    <a:pt x="1446" y="133"/>
                  </a:lnTo>
                  <a:lnTo>
                    <a:pt x="1440" y="133"/>
                  </a:lnTo>
                  <a:lnTo>
                    <a:pt x="1301" y="120"/>
                  </a:lnTo>
                  <a:lnTo>
                    <a:pt x="1323" y="90"/>
                  </a:lnTo>
                  <a:lnTo>
                    <a:pt x="1237" y="128"/>
                  </a:lnTo>
                  <a:lnTo>
                    <a:pt x="1172" y="128"/>
                  </a:lnTo>
                  <a:lnTo>
                    <a:pt x="1251" y="67"/>
                  </a:lnTo>
                  <a:lnTo>
                    <a:pt x="1082" y="32"/>
                  </a:lnTo>
                  <a:lnTo>
                    <a:pt x="1059" y="0"/>
                  </a:lnTo>
                  <a:lnTo>
                    <a:pt x="1058" y="21"/>
                  </a:lnTo>
                  <a:lnTo>
                    <a:pt x="68" y="21"/>
                  </a:lnTo>
                  <a:lnTo>
                    <a:pt x="87" y="61"/>
                  </a:lnTo>
                  <a:lnTo>
                    <a:pt x="64" y="91"/>
                  </a:lnTo>
                  <a:lnTo>
                    <a:pt x="71" y="5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5" name="Freeform 673"/>
            <p:cNvSpPr>
              <a:spLocks/>
            </p:cNvSpPr>
            <p:nvPr/>
          </p:nvSpPr>
          <p:spPr bwMode="auto">
            <a:xfrm>
              <a:off x="8782050" y="2278064"/>
              <a:ext cx="71438" cy="20638"/>
            </a:xfrm>
            <a:custGeom>
              <a:avLst/>
              <a:gdLst>
                <a:gd name="T0" fmla="*/ 0 w 108"/>
                <a:gd name="T1" fmla="*/ 0 h 34"/>
                <a:gd name="T2" fmla="*/ 437227 w 108"/>
                <a:gd name="T3" fmla="*/ 0 h 34"/>
                <a:gd name="T4" fmla="*/ 437227 w 108"/>
                <a:gd name="T5" fmla="*/ 0 h 34"/>
                <a:gd name="T6" fmla="*/ 437227 w 108"/>
                <a:gd name="T7" fmla="*/ 0 h 34"/>
                <a:gd name="T8" fmla="*/ 0 w 10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34">
                  <a:moveTo>
                    <a:pt x="0" y="11"/>
                  </a:moveTo>
                  <a:lnTo>
                    <a:pt x="66" y="0"/>
                  </a:lnTo>
                  <a:lnTo>
                    <a:pt x="108" y="16"/>
                  </a:lnTo>
                  <a:lnTo>
                    <a:pt x="87" y="3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6" name="Freeform 674"/>
            <p:cNvSpPr>
              <a:spLocks/>
            </p:cNvSpPr>
            <p:nvPr/>
          </p:nvSpPr>
          <p:spPr bwMode="auto">
            <a:xfrm>
              <a:off x="2874963" y="4775201"/>
              <a:ext cx="125413" cy="128588"/>
            </a:xfrm>
            <a:custGeom>
              <a:avLst/>
              <a:gdLst>
                <a:gd name="T0" fmla="*/ 0 w 188"/>
                <a:gd name="T1" fmla="*/ 896767 h 192"/>
                <a:gd name="T2" fmla="*/ 0 w 188"/>
                <a:gd name="T3" fmla="*/ 0 h 192"/>
                <a:gd name="T4" fmla="*/ 444949 w 188"/>
                <a:gd name="T5" fmla="*/ 0 h 192"/>
                <a:gd name="T6" fmla="*/ 889899 w 188"/>
                <a:gd name="T7" fmla="*/ 448719 h 192"/>
                <a:gd name="T8" fmla="*/ 1334848 w 188"/>
                <a:gd name="T9" fmla="*/ 448719 h 192"/>
                <a:gd name="T10" fmla="*/ 889899 w 188"/>
                <a:gd name="T11" fmla="*/ 896767 h 192"/>
                <a:gd name="T12" fmla="*/ 889899 w 188"/>
                <a:gd name="T13" fmla="*/ 1345486 h 192"/>
                <a:gd name="T14" fmla="*/ 0 w 188"/>
                <a:gd name="T15" fmla="*/ 89676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192">
                  <a:moveTo>
                    <a:pt x="0" y="155"/>
                  </a:moveTo>
                  <a:lnTo>
                    <a:pt x="32" y="7"/>
                  </a:lnTo>
                  <a:lnTo>
                    <a:pt x="58" y="0"/>
                  </a:lnTo>
                  <a:lnTo>
                    <a:pt x="166" y="75"/>
                  </a:lnTo>
                  <a:lnTo>
                    <a:pt x="188" y="107"/>
                  </a:lnTo>
                  <a:lnTo>
                    <a:pt x="179" y="144"/>
                  </a:lnTo>
                  <a:lnTo>
                    <a:pt x="128" y="19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7" name="Freeform 675"/>
            <p:cNvSpPr>
              <a:spLocks/>
            </p:cNvSpPr>
            <p:nvPr/>
          </p:nvSpPr>
          <p:spPr bwMode="auto">
            <a:xfrm>
              <a:off x="2522538" y="3746501"/>
              <a:ext cx="320675" cy="274638"/>
            </a:xfrm>
            <a:custGeom>
              <a:avLst/>
              <a:gdLst>
                <a:gd name="T0" fmla="*/ 0 w 482"/>
                <a:gd name="T1" fmla="*/ 446370 h 411"/>
                <a:gd name="T2" fmla="*/ 0 w 482"/>
                <a:gd name="T3" fmla="*/ 892741 h 411"/>
                <a:gd name="T4" fmla="*/ 442425 w 482"/>
                <a:gd name="T5" fmla="*/ 1339779 h 411"/>
                <a:gd name="T6" fmla="*/ 885515 w 482"/>
                <a:gd name="T7" fmla="*/ 1339779 h 411"/>
                <a:gd name="T8" fmla="*/ 1327940 w 482"/>
                <a:gd name="T9" fmla="*/ 1339779 h 411"/>
                <a:gd name="T10" fmla="*/ 1327940 w 482"/>
                <a:gd name="T11" fmla="*/ 2232520 h 411"/>
                <a:gd name="T12" fmla="*/ 1327940 w 482"/>
                <a:gd name="T13" fmla="*/ 2232520 h 411"/>
                <a:gd name="T14" fmla="*/ 1327940 w 482"/>
                <a:gd name="T15" fmla="*/ 2232520 h 411"/>
                <a:gd name="T16" fmla="*/ 2213456 w 482"/>
                <a:gd name="T17" fmla="*/ 2232520 h 411"/>
                <a:gd name="T18" fmla="*/ 1770366 w 482"/>
                <a:gd name="T19" fmla="*/ 2232520 h 411"/>
                <a:gd name="T20" fmla="*/ 1770366 w 482"/>
                <a:gd name="T21" fmla="*/ 1786149 h 411"/>
                <a:gd name="T22" fmla="*/ 2213456 w 482"/>
                <a:gd name="T23" fmla="*/ 1786149 h 411"/>
                <a:gd name="T24" fmla="*/ 2655881 w 482"/>
                <a:gd name="T25" fmla="*/ 1339779 h 411"/>
                <a:gd name="T26" fmla="*/ 2213456 w 482"/>
                <a:gd name="T27" fmla="*/ 1339779 h 411"/>
                <a:gd name="T28" fmla="*/ 2655881 w 482"/>
                <a:gd name="T29" fmla="*/ 1339779 h 411"/>
                <a:gd name="T30" fmla="*/ 2655881 w 482"/>
                <a:gd name="T31" fmla="*/ 892741 h 411"/>
                <a:gd name="T32" fmla="*/ 2655881 w 482"/>
                <a:gd name="T33" fmla="*/ 892741 h 411"/>
                <a:gd name="T34" fmla="*/ 2213456 w 482"/>
                <a:gd name="T35" fmla="*/ 892741 h 411"/>
                <a:gd name="T36" fmla="*/ 2213456 w 482"/>
                <a:gd name="T37" fmla="*/ 446370 h 411"/>
                <a:gd name="T38" fmla="*/ 2213456 w 482"/>
                <a:gd name="T39" fmla="*/ 446370 h 411"/>
                <a:gd name="T40" fmla="*/ 2213456 w 482"/>
                <a:gd name="T41" fmla="*/ 446370 h 411"/>
                <a:gd name="T42" fmla="*/ 1327940 w 482"/>
                <a:gd name="T43" fmla="*/ 446370 h 411"/>
                <a:gd name="T44" fmla="*/ 885515 w 482"/>
                <a:gd name="T45" fmla="*/ 0 h 411"/>
                <a:gd name="T46" fmla="*/ 885515 w 482"/>
                <a:gd name="T47" fmla="*/ 0 h 411"/>
                <a:gd name="T48" fmla="*/ 442425 w 482"/>
                <a:gd name="T49" fmla="*/ 446370 h 411"/>
                <a:gd name="T50" fmla="*/ 442425 w 482"/>
                <a:gd name="T51" fmla="*/ 446370 h 411"/>
                <a:gd name="T52" fmla="*/ 442425 w 482"/>
                <a:gd name="T53" fmla="*/ 892741 h 411"/>
                <a:gd name="T54" fmla="*/ 0 w 482"/>
                <a:gd name="T55" fmla="*/ 446370 h 411"/>
                <a:gd name="T56" fmla="*/ 442425 w 482"/>
                <a:gd name="T57" fmla="*/ 0 h 411"/>
                <a:gd name="T58" fmla="*/ 0 w 482"/>
                <a:gd name="T59" fmla="*/ 446370 h 4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82" h="411">
                  <a:moveTo>
                    <a:pt x="0" y="112"/>
                  </a:moveTo>
                  <a:lnTo>
                    <a:pt x="43" y="184"/>
                  </a:lnTo>
                  <a:lnTo>
                    <a:pt x="114" y="192"/>
                  </a:lnTo>
                  <a:lnTo>
                    <a:pt x="136" y="222"/>
                  </a:lnTo>
                  <a:lnTo>
                    <a:pt x="206" y="217"/>
                  </a:lnTo>
                  <a:lnTo>
                    <a:pt x="195" y="342"/>
                  </a:lnTo>
                  <a:lnTo>
                    <a:pt x="228" y="394"/>
                  </a:lnTo>
                  <a:lnTo>
                    <a:pt x="270" y="411"/>
                  </a:lnTo>
                  <a:lnTo>
                    <a:pt x="356" y="362"/>
                  </a:lnTo>
                  <a:lnTo>
                    <a:pt x="321" y="353"/>
                  </a:lnTo>
                  <a:lnTo>
                    <a:pt x="304" y="285"/>
                  </a:lnTo>
                  <a:lnTo>
                    <a:pt x="366" y="298"/>
                  </a:lnTo>
                  <a:lnTo>
                    <a:pt x="455" y="256"/>
                  </a:lnTo>
                  <a:lnTo>
                    <a:pt x="430" y="222"/>
                  </a:lnTo>
                  <a:lnTo>
                    <a:pt x="460" y="191"/>
                  </a:lnTo>
                  <a:lnTo>
                    <a:pt x="447" y="167"/>
                  </a:lnTo>
                  <a:lnTo>
                    <a:pt x="482" y="141"/>
                  </a:lnTo>
                  <a:lnTo>
                    <a:pt x="438" y="136"/>
                  </a:lnTo>
                  <a:lnTo>
                    <a:pt x="438" y="104"/>
                  </a:lnTo>
                  <a:lnTo>
                    <a:pt x="369" y="68"/>
                  </a:lnTo>
                  <a:lnTo>
                    <a:pt x="400" y="58"/>
                  </a:lnTo>
                  <a:lnTo>
                    <a:pt x="188" y="65"/>
                  </a:lnTo>
                  <a:lnTo>
                    <a:pt x="119" y="0"/>
                  </a:lnTo>
                  <a:lnTo>
                    <a:pt x="122" y="29"/>
                  </a:lnTo>
                  <a:lnTo>
                    <a:pt x="62" y="54"/>
                  </a:lnTo>
                  <a:lnTo>
                    <a:pt x="81" y="104"/>
                  </a:lnTo>
                  <a:lnTo>
                    <a:pt x="59" y="121"/>
                  </a:lnTo>
                  <a:lnTo>
                    <a:pt x="43" y="77"/>
                  </a:lnTo>
                  <a:lnTo>
                    <a:pt x="67" y="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8" name="Freeform 676"/>
            <p:cNvSpPr>
              <a:spLocks/>
            </p:cNvSpPr>
            <p:nvPr/>
          </p:nvSpPr>
          <p:spPr bwMode="auto">
            <a:xfrm>
              <a:off x="6726238" y="3476626"/>
              <a:ext cx="166688" cy="357188"/>
            </a:xfrm>
            <a:custGeom>
              <a:avLst/>
              <a:gdLst>
                <a:gd name="T0" fmla="*/ 0 w 250"/>
                <a:gd name="T1" fmla="*/ 0 h 535"/>
                <a:gd name="T2" fmla="*/ 0 w 250"/>
                <a:gd name="T3" fmla="*/ 445984 h 535"/>
                <a:gd name="T4" fmla="*/ 444724 w 250"/>
                <a:gd name="T5" fmla="*/ 445984 h 535"/>
                <a:gd name="T6" fmla="*/ 444724 w 250"/>
                <a:gd name="T7" fmla="*/ 891301 h 535"/>
                <a:gd name="T8" fmla="*/ 889447 w 250"/>
                <a:gd name="T9" fmla="*/ 1337285 h 535"/>
                <a:gd name="T10" fmla="*/ 1333504 w 250"/>
                <a:gd name="T11" fmla="*/ 1783269 h 535"/>
                <a:gd name="T12" fmla="*/ 1333504 w 250"/>
                <a:gd name="T13" fmla="*/ 2228586 h 535"/>
                <a:gd name="T14" fmla="*/ 444724 w 250"/>
                <a:gd name="T15" fmla="*/ 2674570 h 535"/>
                <a:gd name="T16" fmla="*/ 444724 w 250"/>
                <a:gd name="T17" fmla="*/ 3119887 h 535"/>
                <a:gd name="T18" fmla="*/ 889447 w 250"/>
                <a:gd name="T19" fmla="*/ 2674570 h 535"/>
                <a:gd name="T20" fmla="*/ 889447 w 250"/>
                <a:gd name="T21" fmla="*/ 3119887 h 535"/>
                <a:gd name="T22" fmla="*/ 889447 w 250"/>
                <a:gd name="T23" fmla="*/ 2674570 h 535"/>
                <a:gd name="T24" fmla="*/ 1333504 w 250"/>
                <a:gd name="T25" fmla="*/ 2228586 h 535"/>
                <a:gd name="T26" fmla="*/ 1333504 w 250"/>
                <a:gd name="T27" fmla="*/ 1783269 h 535"/>
                <a:gd name="T28" fmla="*/ 889447 w 250"/>
                <a:gd name="T29" fmla="*/ 891301 h 535"/>
                <a:gd name="T30" fmla="*/ 889447 w 250"/>
                <a:gd name="T31" fmla="*/ 891301 h 535"/>
                <a:gd name="T32" fmla="*/ 1333504 w 250"/>
                <a:gd name="T33" fmla="*/ 445984 h 535"/>
                <a:gd name="T34" fmla="*/ 444724 w 250"/>
                <a:gd name="T35" fmla="*/ 0 h 535"/>
                <a:gd name="T36" fmla="*/ 0 w 250"/>
                <a:gd name="T37" fmla="*/ 0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0" h="535">
                  <a:moveTo>
                    <a:pt x="0" y="27"/>
                  </a:moveTo>
                  <a:lnTo>
                    <a:pt x="37" y="84"/>
                  </a:lnTo>
                  <a:lnTo>
                    <a:pt x="85" y="106"/>
                  </a:lnTo>
                  <a:lnTo>
                    <a:pt x="61" y="147"/>
                  </a:lnTo>
                  <a:lnTo>
                    <a:pt x="149" y="218"/>
                  </a:lnTo>
                  <a:lnTo>
                    <a:pt x="187" y="313"/>
                  </a:lnTo>
                  <a:lnTo>
                    <a:pt x="192" y="397"/>
                  </a:lnTo>
                  <a:lnTo>
                    <a:pt x="84" y="468"/>
                  </a:lnTo>
                  <a:lnTo>
                    <a:pt x="101" y="535"/>
                  </a:lnTo>
                  <a:lnTo>
                    <a:pt x="136" y="487"/>
                  </a:lnTo>
                  <a:lnTo>
                    <a:pt x="154" y="501"/>
                  </a:lnTo>
                  <a:lnTo>
                    <a:pt x="164" y="471"/>
                  </a:lnTo>
                  <a:lnTo>
                    <a:pt x="250" y="422"/>
                  </a:lnTo>
                  <a:lnTo>
                    <a:pt x="238" y="287"/>
                  </a:lnTo>
                  <a:lnTo>
                    <a:pt x="123" y="164"/>
                  </a:lnTo>
                  <a:lnTo>
                    <a:pt x="134" y="124"/>
                  </a:lnTo>
                  <a:lnTo>
                    <a:pt x="204" y="62"/>
                  </a:lnTo>
                  <a:lnTo>
                    <a:pt x="10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39" name="Freeform 677"/>
            <p:cNvSpPr>
              <a:spLocks/>
            </p:cNvSpPr>
            <p:nvPr/>
          </p:nvSpPr>
          <p:spPr bwMode="auto">
            <a:xfrm>
              <a:off x="5318125" y="3581401"/>
              <a:ext cx="231775" cy="153988"/>
            </a:xfrm>
            <a:custGeom>
              <a:avLst/>
              <a:gdLst>
                <a:gd name="T0" fmla="*/ 0 w 347"/>
                <a:gd name="T1" fmla="*/ 1321509 h 232"/>
                <a:gd name="T2" fmla="*/ 446184 w 347"/>
                <a:gd name="T3" fmla="*/ 880785 h 232"/>
                <a:gd name="T4" fmla="*/ 446184 w 347"/>
                <a:gd name="T5" fmla="*/ 880785 h 232"/>
                <a:gd name="T6" fmla="*/ 446184 w 347"/>
                <a:gd name="T7" fmla="*/ 880785 h 232"/>
                <a:gd name="T8" fmla="*/ 1338551 w 347"/>
                <a:gd name="T9" fmla="*/ 0 h 232"/>
                <a:gd name="T10" fmla="*/ 1784734 w 347"/>
                <a:gd name="T11" fmla="*/ 0 h 232"/>
                <a:gd name="T12" fmla="*/ 2230918 w 347"/>
                <a:gd name="T13" fmla="*/ 440724 h 232"/>
                <a:gd name="T14" fmla="*/ 1784734 w 347"/>
                <a:gd name="T15" fmla="*/ 880785 h 232"/>
                <a:gd name="T16" fmla="*/ 1338551 w 347"/>
                <a:gd name="T17" fmla="*/ 1321509 h 232"/>
                <a:gd name="T18" fmla="*/ 0 w 347"/>
                <a:gd name="T19" fmla="*/ 1321509 h 2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7" h="232">
                  <a:moveTo>
                    <a:pt x="0" y="232"/>
                  </a:moveTo>
                  <a:lnTo>
                    <a:pt x="92" y="180"/>
                  </a:lnTo>
                  <a:lnTo>
                    <a:pt x="76" y="155"/>
                  </a:lnTo>
                  <a:lnTo>
                    <a:pt x="103" y="126"/>
                  </a:lnTo>
                  <a:lnTo>
                    <a:pt x="195" y="25"/>
                  </a:lnTo>
                  <a:lnTo>
                    <a:pt x="310" y="0"/>
                  </a:lnTo>
                  <a:lnTo>
                    <a:pt x="347" y="90"/>
                  </a:lnTo>
                  <a:lnTo>
                    <a:pt x="317" y="126"/>
                  </a:lnTo>
                  <a:lnTo>
                    <a:pt x="185" y="188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0" name="Freeform 678"/>
            <p:cNvSpPr>
              <a:spLocks/>
            </p:cNvSpPr>
            <p:nvPr/>
          </p:nvSpPr>
          <p:spPr bwMode="auto">
            <a:xfrm>
              <a:off x="5299075" y="3624264"/>
              <a:ext cx="87313" cy="111125"/>
            </a:xfrm>
            <a:custGeom>
              <a:avLst/>
              <a:gdLst>
                <a:gd name="T0" fmla="*/ 0 w 131"/>
                <a:gd name="T1" fmla="*/ 0 h 170"/>
                <a:gd name="T2" fmla="*/ 0 w 131"/>
                <a:gd name="T3" fmla="*/ 854355 h 170"/>
                <a:gd name="T4" fmla="*/ 888460 w 131"/>
                <a:gd name="T5" fmla="*/ 427504 h 170"/>
                <a:gd name="T6" fmla="*/ 444563 w 131"/>
                <a:gd name="T7" fmla="*/ 427504 h 170"/>
                <a:gd name="T8" fmla="*/ 888460 w 131"/>
                <a:gd name="T9" fmla="*/ 427504 h 170"/>
                <a:gd name="T10" fmla="*/ 888460 w 131"/>
                <a:gd name="T11" fmla="*/ 0 h 170"/>
                <a:gd name="T12" fmla="*/ 444563 w 131"/>
                <a:gd name="T13" fmla="*/ 0 h 170"/>
                <a:gd name="T14" fmla="*/ 0 w 131"/>
                <a:gd name="T15" fmla="*/ 0 h 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1" h="170">
                  <a:moveTo>
                    <a:pt x="0" y="34"/>
                  </a:moveTo>
                  <a:lnTo>
                    <a:pt x="28" y="170"/>
                  </a:lnTo>
                  <a:lnTo>
                    <a:pt x="120" y="118"/>
                  </a:lnTo>
                  <a:lnTo>
                    <a:pt x="104" y="93"/>
                  </a:lnTo>
                  <a:lnTo>
                    <a:pt x="131" y="64"/>
                  </a:lnTo>
                  <a:lnTo>
                    <a:pt x="131" y="25"/>
                  </a:lnTo>
                  <a:lnTo>
                    <a:pt x="66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1" name="Freeform 679"/>
            <p:cNvSpPr>
              <a:spLocks/>
            </p:cNvSpPr>
            <p:nvPr/>
          </p:nvSpPr>
          <p:spPr bwMode="auto">
            <a:xfrm>
              <a:off x="4602163" y="2835276"/>
              <a:ext cx="225425" cy="174625"/>
            </a:xfrm>
            <a:custGeom>
              <a:avLst/>
              <a:gdLst>
                <a:gd name="T0" fmla="*/ 0 w 336"/>
                <a:gd name="T1" fmla="*/ 440878 h 263"/>
                <a:gd name="T2" fmla="*/ 0 w 336"/>
                <a:gd name="T3" fmla="*/ 0 h 263"/>
                <a:gd name="T4" fmla="*/ 450179 w 336"/>
                <a:gd name="T5" fmla="*/ 0 h 263"/>
                <a:gd name="T6" fmla="*/ 900358 w 336"/>
                <a:gd name="T7" fmla="*/ 440878 h 263"/>
                <a:gd name="T8" fmla="*/ 1350537 w 336"/>
                <a:gd name="T9" fmla="*/ 0 h 263"/>
                <a:gd name="T10" fmla="*/ 2250895 w 336"/>
                <a:gd name="T11" fmla="*/ 881757 h 263"/>
                <a:gd name="T12" fmla="*/ 1800716 w 336"/>
                <a:gd name="T13" fmla="*/ 1322635 h 263"/>
                <a:gd name="T14" fmla="*/ 2250895 w 336"/>
                <a:gd name="T15" fmla="*/ 1322635 h 263"/>
                <a:gd name="T16" fmla="*/ 1350537 w 336"/>
                <a:gd name="T17" fmla="*/ 1322635 h 263"/>
                <a:gd name="T18" fmla="*/ 1350537 w 336"/>
                <a:gd name="T19" fmla="*/ 1322635 h 263"/>
                <a:gd name="T20" fmla="*/ 1350537 w 336"/>
                <a:gd name="T21" fmla="*/ 1322635 h 263"/>
                <a:gd name="T22" fmla="*/ 450179 w 336"/>
                <a:gd name="T23" fmla="*/ 881757 h 263"/>
                <a:gd name="T24" fmla="*/ 0 w 336"/>
                <a:gd name="T25" fmla="*/ 440878 h 263"/>
                <a:gd name="T26" fmla="*/ 0 w 336"/>
                <a:gd name="T27" fmla="*/ 440878 h 263"/>
                <a:gd name="T28" fmla="*/ 0 w 336"/>
                <a:gd name="T29" fmla="*/ 440878 h 2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6" h="263">
                  <a:moveTo>
                    <a:pt x="0" y="61"/>
                  </a:moveTo>
                  <a:lnTo>
                    <a:pt x="0" y="19"/>
                  </a:lnTo>
                  <a:lnTo>
                    <a:pt x="86" y="0"/>
                  </a:lnTo>
                  <a:lnTo>
                    <a:pt x="156" y="52"/>
                  </a:lnTo>
                  <a:lnTo>
                    <a:pt x="235" y="36"/>
                  </a:lnTo>
                  <a:lnTo>
                    <a:pt x="328" y="119"/>
                  </a:lnTo>
                  <a:lnTo>
                    <a:pt x="315" y="205"/>
                  </a:lnTo>
                  <a:lnTo>
                    <a:pt x="336" y="244"/>
                  </a:lnTo>
                  <a:lnTo>
                    <a:pt x="265" y="263"/>
                  </a:lnTo>
                  <a:lnTo>
                    <a:pt x="232" y="191"/>
                  </a:lnTo>
                  <a:lnTo>
                    <a:pt x="203" y="220"/>
                  </a:lnTo>
                  <a:lnTo>
                    <a:pt x="86" y="148"/>
                  </a:lnTo>
                  <a:lnTo>
                    <a:pt x="32" y="74"/>
                  </a:lnTo>
                  <a:lnTo>
                    <a:pt x="4" y="89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2" name="Freeform 680"/>
            <p:cNvSpPr>
              <a:spLocks/>
            </p:cNvSpPr>
            <p:nvPr/>
          </p:nvSpPr>
          <p:spPr bwMode="auto">
            <a:xfrm>
              <a:off x="4554538" y="4175126"/>
              <a:ext cx="301625" cy="300038"/>
            </a:xfrm>
            <a:custGeom>
              <a:avLst/>
              <a:gdLst>
                <a:gd name="T0" fmla="*/ 0 w 455"/>
                <a:gd name="T1" fmla="*/ 2727312 h 445"/>
                <a:gd name="T2" fmla="*/ 439511 w 455"/>
                <a:gd name="T3" fmla="*/ 2727312 h 445"/>
                <a:gd name="T4" fmla="*/ 1758043 w 455"/>
                <a:gd name="T5" fmla="*/ 2727312 h 445"/>
                <a:gd name="T6" fmla="*/ 2197554 w 455"/>
                <a:gd name="T7" fmla="*/ 2727312 h 445"/>
                <a:gd name="T8" fmla="*/ 2197554 w 455"/>
                <a:gd name="T9" fmla="*/ 2727312 h 445"/>
                <a:gd name="T10" fmla="*/ 2197554 w 455"/>
                <a:gd name="T11" fmla="*/ 1363993 h 445"/>
                <a:gd name="T12" fmla="*/ 2636401 w 455"/>
                <a:gd name="T13" fmla="*/ 1363993 h 445"/>
                <a:gd name="T14" fmla="*/ 2636401 w 455"/>
                <a:gd name="T15" fmla="*/ 1363993 h 445"/>
                <a:gd name="T16" fmla="*/ 2197554 w 455"/>
                <a:gd name="T17" fmla="*/ 1363993 h 445"/>
                <a:gd name="T18" fmla="*/ 2197554 w 455"/>
                <a:gd name="T19" fmla="*/ 454440 h 445"/>
                <a:gd name="T20" fmla="*/ 1758043 w 455"/>
                <a:gd name="T21" fmla="*/ 0 h 445"/>
                <a:gd name="T22" fmla="*/ 1758043 w 455"/>
                <a:gd name="T23" fmla="*/ 0 h 445"/>
                <a:gd name="T24" fmla="*/ 1318532 w 455"/>
                <a:gd name="T25" fmla="*/ 454440 h 445"/>
                <a:gd name="T26" fmla="*/ 1318532 w 455"/>
                <a:gd name="T27" fmla="*/ 454440 h 445"/>
                <a:gd name="T28" fmla="*/ 879021 w 455"/>
                <a:gd name="T29" fmla="*/ 0 h 445"/>
                <a:gd name="T30" fmla="*/ 0 w 455"/>
                <a:gd name="T31" fmla="*/ 0 h 445"/>
                <a:gd name="T32" fmla="*/ 439511 w 455"/>
                <a:gd name="T33" fmla="*/ 1363993 h 445"/>
                <a:gd name="T34" fmla="*/ 0 w 455"/>
                <a:gd name="T35" fmla="*/ 2727312 h 4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5" h="445">
                  <a:moveTo>
                    <a:pt x="0" y="417"/>
                  </a:moveTo>
                  <a:lnTo>
                    <a:pt x="60" y="402"/>
                  </a:lnTo>
                  <a:lnTo>
                    <a:pt x="352" y="445"/>
                  </a:lnTo>
                  <a:lnTo>
                    <a:pt x="419" y="426"/>
                  </a:lnTo>
                  <a:lnTo>
                    <a:pt x="375" y="392"/>
                  </a:lnTo>
                  <a:lnTo>
                    <a:pt x="375" y="258"/>
                  </a:lnTo>
                  <a:lnTo>
                    <a:pt x="455" y="258"/>
                  </a:lnTo>
                  <a:lnTo>
                    <a:pt x="449" y="183"/>
                  </a:lnTo>
                  <a:lnTo>
                    <a:pt x="375" y="190"/>
                  </a:lnTo>
                  <a:lnTo>
                    <a:pt x="367" y="62"/>
                  </a:lnTo>
                  <a:lnTo>
                    <a:pt x="333" y="38"/>
                  </a:lnTo>
                  <a:lnTo>
                    <a:pt x="287" y="41"/>
                  </a:lnTo>
                  <a:lnTo>
                    <a:pt x="276" y="78"/>
                  </a:lnTo>
                  <a:lnTo>
                    <a:pt x="225" y="82"/>
                  </a:lnTo>
                  <a:lnTo>
                    <a:pt x="166" y="0"/>
                  </a:lnTo>
                  <a:lnTo>
                    <a:pt x="28" y="17"/>
                  </a:lnTo>
                  <a:lnTo>
                    <a:pt x="79" y="186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3" name="Freeform 681"/>
            <p:cNvSpPr>
              <a:spLocks/>
            </p:cNvSpPr>
            <p:nvPr/>
          </p:nvSpPr>
          <p:spPr bwMode="auto">
            <a:xfrm>
              <a:off x="4562475" y="4151314"/>
              <a:ext cx="23813" cy="23813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38">
                  <a:moveTo>
                    <a:pt x="0" y="12"/>
                  </a:moveTo>
                  <a:lnTo>
                    <a:pt x="13" y="38"/>
                  </a:lnTo>
                  <a:lnTo>
                    <a:pt x="3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4" name="Freeform 682"/>
            <p:cNvSpPr>
              <a:spLocks/>
            </p:cNvSpPr>
            <p:nvPr/>
          </p:nvSpPr>
          <p:spPr bwMode="auto">
            <a:xfrm>
              <a:off x="4751388" y="4467226"/>
              <a:ext cx="227013" cy="220663"/>
            </a:xfrm>
            <a:custGeom>
              <a:avLst/>
              <a:gdLst>
                <a:gd name="T0" fmla="*/ 0 w 337"/>
                <a:gd name="T1" fmla="*/ 1309443 h 334"/>
                <a:gd name="T2" fmla="*/ 0 w 337"/>
                <a:gd name="T3" fmla="*/ 872742 h 334"/>
                <a:gd name="T4" fmla="*/ 0 w 337"/>
                <a:gd name="T5" fmla="*/ 872742 h 334"/>
                <a:gd name="T6" fmla="*/ 0 w 337"/>
                <a:gd name="T7" fmla="*/ 0 h 334"/>
                <a:gd name="T8" fmla="*/ 454026 w 337"/>
                <a:gd name="T9" fmla="*/ 0 h 334"/>
                <a:gd name="T10" fmla="*/ 907378 w 337"/>
                <a:gd name="T11" fmla="*/ 0 h 334"/>
                <a:gd name="T12" fmla="*/ 1361404 w 337"/>
                <a:gd name="T13" fmla="*/ 0 h 334"/>
                <a:gd name="T14" fmla="*/ 1815430 w 337"/>
                <a:gd name="T15" fmla="*/ 872742 h 334"/>
                <a:gd name="T16" fmla="*/ 2268783 w 337"/>
                <a:gd name="T17" fmla="*/ 872742 h 334"/>
                <a:gd name="T18" fmla="*/ 1361404 w 337"/>
                <a:gd name="T19" fmla="*/ 1746145 h 334"/>
                <a:gd name="T20" fmla="*/ 907378 w 337"/>
                <a:gd name="T21" fmla="*/ 1746145 h 334"/>
                <a:gd name="T22" fmla="*/ 454026 w 337"/>
                <a:gd name="T23" fmla="*/ 1746145 h 334"/>
                <a:gd name="T24" fmla="*/ 0 w 337"/>
                <a:gd name="T25" fmla="*/ 1746145 h 334"/>
                <a:gd name="T26" fmla="*/ 0 w 337"/>
                <a:gd name="T27" fmla="*/ 1746145 h 334"/>
                <a:gd name="T28" fmla="*/ 0 w 337"/>
                <a:gd name="T29" fmla="*/ 1309443 h 3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7" h="334">
                  <a:moveTo>
                    <a:pt x="0" y="256"/>
                  </a:moveTo>
                  <a:lnTo>
                    <a:pt x="0" y="156"/>
                  </a:lnTo>
                  <a:lnTo>
                    <a:pt x="37" y="155"/>
                  </a:lnTo>
                  <a:lnTo>
                    <a:pt x="37" y="26"/>
                  </a:lnTo>
                  <a:lnTo>
                    <a:pt x="106" y="11"/>
                  </a:lnTo>
                  <a:lnTo>
                    <a:pt x="129" y="33"/>
                  </a:lnTo>
                  <a:lnTo>
                    <a:pt x="189" y="0"/>
                  </a:lnTo>
                  <a:lnTo>
                    <a:pt x="289" y="138"/>
                  </a:lnTo>
                  <a:lnTo>
                    <a:pt x="337" y="162"/>
                  </a:lnTo>
                  <a:lnTo>
                    <a:pt x="202" y="288"/>
                  </a:lnTo>
                  <a:lnTo>
                    <a:pt x="123" y="288"/>
                  </a:lnTo>
                  <a:lnTo>
                    <a:pt x="80" y="332"/>
                  </a:lnTo>
                  <a:lnTo>
                    <a:pt x="30" y="334"/>
                  </a:lnTo>
                  <a:lnTo>
                    <a:pt x="31" y="294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5" name="Freeform 683"/>
            <p:cNvSpPr>
              <a:spLocks/>
            </p:cNvSpPr>
            <p:nvPr/>
          </p:nvSpPr>
          <p:spPr bwMode="auto">
            <a:xfrm>
              <a:off x="4973638" y="4092576"/>
              <a:ext cx="42863" cy="49213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0 h 71"/>
                <a:gd name="T4" fmla="*/ 0 w 63"/>
                <a:gd name="T5" fmla="*/ 480347 h 71"/>
                <a:gd name="T6" fmla="*/ 462648 w 63"/>
                <a:gd name="T7" fmla="*/ 0 h 71"/>
                <a:gd name="T8" fmla="*/ 462648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0" y="11"/>
                  </a:moveTo>
                  <a:lnTo>
                    <a:pt x="8" y="37"/>
                  </a:lnTo>
                  <a:lnTo>
                    <a:pt x="23" y="71"/>
                  </a:lnTo>
                  <a:lnTo>
                    <a:pt x="63" y="29"/>
                  </a:lnTo>
                  <a:lnTo>
                    <a:pt x="5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6" name="Freeform 684"/>
            <p:cNvSpPr>
              <a:spLocks/>
            </p:cNvSpPr>
            <p:nvPr/>
          </p:nvSpPr>
          <p:spPr bwMode="auto">
            <a:xfrm>
              <a:off x="4476750" y="3733801"/>
              <a:ext cx="184150" cy="268288"/>
            </a:xfrm>
            <a:custGeom>
              <a:avLst/>
              <a:gdLst>
                <a:gd name="T0" fmla="*/ 0 w 277"/>
                <a:gd name="T1" fmla="*/ 1781913 h 402"/>
                <a:gd name="T2" fmla="*/ 0 w 277"/>
                <a:gd name="T3" fmla="*/ 1336101 h 402"/>
                <a:gd name="T4" fmla="*/ 442093 w 277"/>
                <a:gd name="T5" fmla="*/ 1336101 h 402"/>
                <a:gd name="T6" fmla="*/ 884186 w 277"/>
                <a:gd name="T7" fmla="*/ 445145 h 402"/>
                <a:gd name="T8" fmla="*/ 1325614 w 277"/>
                <a:gd name="T9" fmla="*/ 0 h 402"/>
                <a:gd name="T10" fmla="*/ 1325614 w 277"/>
                <a:gd name="T11" fmla="*/ 0 h 402"/>
                <a:gd name="T12" fmla="*/ 1325614 w 277"/>
                <a:gd name="T13" fmla="*/ 0 h 402"/>
                <a:gd name="T14" fmla="*/ 1325614 w 277"/>
                <a:gd name="T15" fmla="*/ 445145 h 402"/>
                <a:gd name="T16" fmla="*/ 1325614 w 277"/>
                <a:gd name="T17" fmla="*/ 890956 h 402"/>
                <a:gd name="T18" fmla="*/ 1325614 w 277"/>
                <a:gd name="T19" fmla="*/ 1336101 h 402"/>
                <a:gd name="T20" fmla="*/ 1325614 w 277"/>
                <a:gd name="T21" fmla="*/ 1781913 h 402"/>
                <a:gd name="T22" fmla="*/ 1767707 w 277"/>
                <a:gd name="T23" fmla="*/ 2227057 h 402"/>
                <a:gd name="T24" fmla="*/ 1325614 w 277"/>
                <a:gd name="T25" fmla="*/ 2227057 h 402"/>
                <a:gd name="T26" fmla="*/ 884186 w 277"/>
                <a:gd name="T27" fmla="*/ 2227057 h 402"/>
                <a:gd name="T28" fmla="*/ 442093 w 277"/>
                <a:gd name="T29" fmla="*/ 2227057 h 402"/>
                <a:gd name="T30" fmla="*/ 0 w 277"/>
                <a:gd name="T31" fmla="*/ 2227057 h 402"/>
                <a:gd name="T32" fmla="*/ 0 w 277"/>
                <a:gd name="T33" fmla="*/ 1781913 h 402"/>
                <a:gd name="T34" fmla="*/ 0 w 277"/>
                <a:gd name="T35" fmla="*/ 178191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7" h="402">
                  <a:moveTo>
                    <a:pt x="0" y="287"/>
                  </a:moveTo>
                  <a:lnTo>
                    <a:pt x="37" y="211"/>
                  </a:lnTo>
                  <a:lnTo>
                    <a:pt x="106" y="222"/>
                  </a:lnTo>
                  <a:lnTo>
                    <a:pt x="180" y="65"/>
                  </a:lnTo>
                  <a:lnTo>
                    <a:pt x="217" y="37"/>
                  </a:lnTo>
                  <a:lnTo>
                    <a:pt x="202" y="6"/>
                  </a:lnTo>
                  <a:lnTo>
                    <a:pt x="220" y="0"/>
                  </a:lnTo>
                  <a:lnTo>
                    <a:pt x="246" y="98"/>
                  </a:lnTo>
                  <a:lnTo>
                    <a:pt x="202" y="116"/>
                  </a:lnTo>
                  <a:lnTo>
                    <a:pt x="252" y="192"/>
                  </a:lnTo>
                  <a:lnTo>
                    <a:pt x="220" y="284"/>
                  </a:lnTo>
                  <a:lnTo>
                    <a:pt x="277" y="354"/>
                  </a:lnTo>
                  <a:lnTo>
                    <a:pt x="271" y="402"/>
                  </a:lnTo>
                  <a:lnTo>
                    <a:pt x="175" y="380"/>
                  </a:lnTo>
                  <a:lnTo>
                    <a:pt x="102" y="379"/>
                  </a:lnTo>
                  <a:lnTo>
                    <a:pt x="43" y="380"/>
                  </a:lnTo>
                  <a:lnTo>
                    <a:pt x="42" y="314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7" name="Freeform 685"/>
            <p:cNvSpPr>
              <a:spLocks/>
            </p:cNvSpPr>
            <p:nvPr/>
          </p:nvSpPr>
          <p:spPr bwMode="auto">
            <a:xfrm>
              <a:off x="4624388" y="3776664"/>
              <a:ext cx="311150" cy="193675"/>
            </a:xfrm>
            <a:custGeom>
              <a:avLst/>
              <a:gdLst>
                <a:gd name="T0" fmla="*/ 0 w 469"/>
                <a:gd name="T1" fmla="*/ 1338361 h 290"/>
                <a:gd name="T2" fmla="*/ 0 w 469"/>
                <a:gd name="T3" fmla="*/ 892241 h 290"/>
                <a:gd name="T4" fmla="*/ 880375 w 469"/>
                <a:gd name="T5" fmla="*/ 446120 h 290"/>
                <a:gd name="T6" fmla="*/ 880375 w 469"/>
                <a:gd name="T7" fmla="*/ 446120 h 290"/>
                <a:gd name="T8" fmla="*/ 1320231 w 469"/>
                <a:gd name="T9" fmla="*/ 446120 h 290"/>
                <a:gd name="T10" fmla="*/ 1760751 w 469"/>
                <a:gd name="T11" fmla="*/ 0 h 290"/>
                <a:gd name="T12" fmla="*/ 1760751 w 469"/>
                <a:gd name="T13" fmla="*/ 446120 h 290"/>
                <a:gd name="T14" fmla="*/ 2200607 w 469"/>
                <a:gd name="T15" fmla="*/ 446120 h 290"/>
                <a:gd name="T16" fmla="*/ 2641126 w 469"/>
                <a:gd name="T17" fmla="*/ 1338361 h 290"/>
                <a:gd name="T18" fmla="*/ 1320231 w 469"/>
                <a:gd name="T19" fmla="*/ 1338361 h 290"/>
                <a:gd name="T20" fmla="*/ 880375 w 469"/>
                <a:gd name="T21" fmla="*/ 1338361 h 290"/>
                <a:gd name="T22" fmla="*/ 880375 w 469"/>
                <a:gd name="T23" fmla="*/ 1338361 h 290"/>
                <a:gd name="T24" fmla="*/ 439856 w 469"/>
                <a:gd name="T25" fmla="*/ 1338361 h 290"/>
                <a:gd name="T26" fmla="*/ 439856 w 469"/>
                <a:gd name="T27" fmla="*/ 1783814 h 290"/>
                <a:gd name="T28" fmla="*/ 0 w 469"/>
                <a:gd name="T29" fmla="*/ 1338361 h 2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9" h="290">
                  <a:moveTo>
                    <a:pt x="0" y="220"/>
                  </a:moveTo>
                  <a:lnTo>
                    <a:pt x="32" y="128"/>
                  </a:lnTo>
                  <a:lnTo>
                    <a:pt x="150" y="105"/>
                  </a:lnTo>
                  <a:lnTo>
                    <a:pt x="161" y="75"/>
                  </a:lnTo>
                  <a:lnTo>
                    <a:pt x="214" y="65"/>
                  </a:lnTo>
                  <a:lnTo>
                    <a:pt x="295" y="0"/>
                  </a:lnTo>
                  <a:lnTo>
                    <a:pt x="321" y="77"/>
                  </a:lnTo>
                  <a:lnTo>
                    <a:pt x="382" y="105"/>
                  </a:lnTo>
                  <a:lnTo>
                    <a:pt x="469" y="210"/>
                  </a:lnTo>
                  <a:lnTo>
                    <a:pt x="251" y="239"/>
                  </a:lnTo>
                  <a:lnTo>
                    <a:pt x="180" y="210"/>
                  </a:lnTo>
                  <a:lnTo>
                    <a:pt x="150" y="262"/>
                  </a:lnTo>
                  <a:lnTo>
                    <a:pt x="87" y="262"/>
                  </a:lnTo>
                  <a:lnTo>
                    <a:pt x="57" y="29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8" name="Freeform 686"/>
            <p:cNvSpPr>
              <a:spLocks/>
            </p:cNvSpPr>
            <p:nvPr/>
          </p:nvSpPr>
          <p:spPr bwMode="auto">
            <a:xfrm>
              <a:off x="4597400" y="3471864"/>
              <a:ext cx="255588" cy="388938"/>
            </a:xfrm>
            <a:custGeom>
              <a:avLst/>
              <a:gdLst>
                <a:gd name="T0" fmla="*/ 0 w 384"/>
                <a:gd name="T1" fmla="*/ 1755853 h 587"/>
                <a:gd name="T2" fmla="*/ 443285 w 384"/>
                <a:gd name="T3" fmla="*/ 2195148 h 587"/>
                <a:gd name="T4" fmla="*/ 0 w 384"/>
                <a:gd name="T5" fmla="*/ 2195148 h 587"/>
                <a:gd name="T6" fmla="*/ 443285 w 384"/>
                <a:gd name="T7" fmla="*/ 2634442 h 587"/>
                <a:gd name="T8" fmla="*/ 0 w 384"/>
                <a:gd name="T9" fmla="*/ 2634442 h 587"/>
                <a:gd name="T10" fmla="*/ 443285 w 384"/>
                <a:gd name="T11" fmla="*/ 3512369 h 587"/>
                <a:gd name="T12" fmla="*/ 1329191 w 384"/>
                <a:gd name="T13" fmla="*/ 3073074 h 587"/>
                <a:gd name="T14" fmla="*/ 1329191 w 384"/>
                <a:gd name="T15" fmla="*/ 3073074 h 587"/>
                <a:gd name="T16" fmla="*/ 1329191 w 384"/>
                <a:gd name="T17" fmla="*/ 3073074 h 587"/>
                <a:gd name="T18" fmla="*/ 1771811 w 384"/>
                <a:gd name="T19" fmla="*/ 2634442 h 587"/>
                <a:gd name="T20" fmla="*/ 1771811 w 384"/>
                <a:gd name="T21" fmla="*/ 2195148 h 587"/>
                <a:gd name="T22" fmla="*/ 2215096 w 384"/>
                <a:gd name="T23" fmla="*/ 1755853 h 587"/>
                <a:gd name="T24" fmla="*/ 2215096 w 384"/>
                <a:gd name="T25" fmla="*/ 1755853 h 587"/>
                <a:gd name="T26" fmla="*/ 2215096 w 384"/>
                <a:gd name="T27" fmla="*/ 877926 h 587"/>
                <a:gd name="T28" fmla="*/ 443285 w 384"/>
                <a:gd name="T29" fmla="*/ 0 h 587"/>
                <a:gd name="T30" fmla="*/ 443285 w 384"/>
                <a:gd name="T31" fmla="*/ 0 h 587"/>
                <a:gd name="T32" fmla="*/ 443285 w 384"/>
                <a:gd name="T33" fmla="*/ 439295 h 587"/>
                <a:gd name="T34" fmla="*/ 443285 w 384"/>
                <a:gd name="T35" fmla="*/ 439295 h 587"/>
                <a:gd name="T36" fmla="*/ 443285 w 384"/>
                <a:gd name="T37" fmla="*/ 1317221 h 587"/>
                <a:gd name="T38" fmla="*/ 0 w 384"/>
                <a:gd name="T39" fmla="*/ 1755853 h 5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4" h="587">
                  <a:moveTo>
                    <a:pt x="0" y="336"/>
                  </a:moveTo>
                  <a:lnTo>
                    <a:pt x="55" y="366"/>
                  </a:lnTo>
                  <a:lnTo>
                    <a:pt x="41" y="395"/>
                  </a:lnTo>
                  <a:lnTo>
                    <a:pt x="67" y="493"/>
                  </a:lnTo>
                  <a:lnTo>
                    <a:pt x="23" y="511"/>
                  </a:lnTo>
                  <a:lnTo>
                    <a:pt x="73" y="587"/>
                  </a:lnTo>
                  <a:lnTo>
                    <a:pt x="191" y="564"/>
                  </a:lnTo>
                  <a:lnTo>
                    <a:pt x="202" y="534"/>
                  </a:lnTo>
                  <a:lnTo>
                    <a:pt x="255" y="524"/>
                  </a:lnTo>
                  <a:lnTo>
                    <a:pt x="336" y="459"/>
                  </a:lnTo>
                  <a:lnTo>
                    <a:pt x="307" y="388"/>
                  </a:lnTo>
                  <a:lnTo>
                    <a:pt x="345" y="292"/>
                  </a:lnTo>
                  <a:lnTo>
                    <a:pt x="383" y="284"/>
                  </a:lnTo>
                  <a:lnTo>
                    <a:pt x="384" y="148"/>
                  </a:lnTo>
                  <a:lnTo>
                    <a:pt x="95" y="0"/>
                  </a:lnTo>
                  <a:lnTo>
                    <a:pt x="59" y="15"/>
                  </a:lnTo>
                  <a:lnTo>
                    <a:pt x="59" y="72"/>
                  </a:lnTo>
                  <a:lnTo>
                    <a:pt x="95" y="112"/>
                  </a:lnTo>
                  <a:lnTo>
                    <a:pt x="73" y="24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49" name="Freeform 687"/>
            <p:cNvSpPr>
              <a:spLocks/>
            </p:cNvSpPr>
            <p:nvPr/>
          </p:nvSpPr>
          <p:spPr bwMode="auto">
            <a:xfrm>
              <a:off x="4543425" y="3951289"/>
              <a:ext cx="182563" cy="207963"/>
            </a:xfrm>
            <a:custGeom>
              <a:avLst/>
              <a:gdLst>
                <a:gd name="T0" fmla="*/ 0 w 271"/>
                <a:gd name="T1" fmla="*/ 1341395 h 311"/>
                <a:gd name="T2" fmla="*/ 0 w 271"/>
                <a:gd name="T3" fmla="*/ 1788749 h 311"/>
                <a:gd name="T4" fmla="*/ 454050 w 271"/>
                <a:gd name="T5" fmla="*/ 1788749 h 311"/>
                <a:gd name="T6" fmla="*/ 907426 w 271"/>
                <a:gd name="T7" fmla="*/ 1788749 h 311"/>
                <a:gd name="T8" fmla="*/ 1361475 w 271"/>
                <a:gd name="T9" fmla="*/ 1341395 h 311"/>
                <a:gd name="T10" fmla="*/ 1361475 w 271"/>
                <a:gd name="T11" fmla="*/ 1341395 h 311"/>
                <a:gd name="T12" fmla="*/ 1361475 w 271"/>
                <a:gd name="T13" fmla="*/ 894040 h 311"/>
                <a:gd name="T14" fmla="*/ 1815525 w 271"/>
                <a:gd name="T15" fmla="*/ 0 h 311"/>
                <a:gd name="T16" fmla="*/ 1361475 w 271"/>
                <a:gd name="T17" fmla="*/ 0 h 311"/>
                <a:gd name="T18" fmla="*/ 1361475 w 271"/>
                <a:gd name="T19" fmla="*/ 0 h 311"/>
                <a:gd name="T20" fmla="*/ 1361475 w 271"/>
                <a:gd name="T21" fmla="*/ 447354 h 311"/>
                <a:gd name="T22" fmla="*/ 454050 w 271"/>
                <a:gd name="T23" fmla="*/ 447354 h 311"/>
                <a:gd name="T24" fmla="*/ 454050 w 271"/>
                <a:gd name="T25" fmla="*/ 447354 h 311"/>
                <a:gd name="T26" fmla="*/ 454050 w 271"/>
                <a:gd name="T27" fmla="*/ 447354 h 311"/>
                <a:gd name="T28" fmla="*/ 454050 w 271"/>
                <a:gd name="T29" fmla="*/ 1341395 h 311"/>
                <a:gd name="T30" fmla="*/ 454050 w 271"/>
                <a:gd name="T31" fmla="*/ 1341395 h 311"/>
                <a:gd name="T32" fmla="*/ 0 w 271"/>
                <a:gd name="T33" fmla="*/ 1341395 h 3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1" h="311">
                  <a:moveTo>
                    <a:pt x="0" y="272"/>
                  </a:moveTo>
                  <a:lnTo>
                    <a:pt x="28" y="311"/>
                  </a:lnTo>
                  <a:lnTo>
                    <a:pt x="65" y="299"/>
                  </a:lnTo>
                  <a:lnTo>
                    <a:pt x="120" y="301"/>
                  </a:lnTo>
                  <a:lnTo>
                    <a:pt x="169" y="268"/>
                  </a:lnTo>
                  <a:lnTo>
                    <a:pt x="182" y="207"/>
                  </a:lnTo>
                  <a:lnTo>
                    <a:pt x="236" y="155"/>
                  </a:lnTo>
                  <a:lnTo>
                    <a:pt x="271" y="0"/>
                  </a:lnTo>
                  <a:lnTo>
                    <a:pt x="208" y="0"/>
                  </a:lnTo>
                  <a:lnTo>
                    <a:pt x="178" y="28"/>
                  </a:lnTo>
                  <a:lnTo>
                    <a:pt x="172" y="76"/>
                  </a:lnTo>
                  <a:lnTo>
                    <a:pt x="76" y="54"/>
                  </a:lnTo>
                  <a:lnTo>
                    <a:pt x="74" y="87"/>
                  </a:lnTo>
                  <a:lnTo>
                    <a:pt x="112" y="90"/>
                  </a:lnTo>
                  <a:lnTo>
                    <a:pt x="100" y="213"/>
                  </a:lnTo>
                  <a:lnTo>
                    <a:pt x="53" y="198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0" name="Freeform 688"/>
            <p:cNvSpPr>
              <a:spLocks/>
            </p:cNvSpPr>
            <p:nvPr/>
          </p:nvSpPr>
          <p:spPr bwMode="auto">
            <a:xfrm>
              <a:off x="4570413" y="3917951"/>
              <a:ext cx="457200" cy="436563"/>
            </a:xfrm>
            <a:custGeom>
              <a:avLst/>
              <a:gdLst>
                <a:gd name="T0" fmla="*/ 0 w 682"/>
                <a:gd name="T1" fmla="*/ 2214093 h 656"/>
                <a:gd name="T2" fmla="*/ 0 w 682"/>
                <a:gd name="T3" fmla="*/ 2214093 h 656"/>
                <a:gd name="T4" fmla="*/ 898981 w 682"/>
                <a:gd name="T5" fmla="*/ 2214093 h 656"/>
                <a:gd name="T6" fmla="*/ 1348137 w 682"/>
                <a:gd name="T7" fmla="*/ 2657311 h 656"/>
                <a:gd name="T8" fmla="*/ 1348137 w 682"/>
                <a:gd name="T9" fmla="*/ 2657311 h 656"/>
                <a:gd name="T10" fmla="*/ 1348137 w 682"/>
                <a:gd name="T11" fmla="*/ 2214093 h 656"/>
                <a:gd name="T12" fmla="*/ 1797962 w 682"/>
                <a:gd name="T13" fmla="*/ 2214093 h 656"/>
                <a:gd name="T14" fmla="*/ 2247118 w 682"/>
                <a:gd name="T15" fmla="*/ 2657311 h 656"/>
                <a:gd name="T16" fmla="*/ 2247118 w 682"/>
                <a:gd name="T17" fmla="*/ 3543081 h 656"/>
                <a:gd name="T18" fmla="*/ 2696273 w 682"/>
                <a:gd name="T19" fmla="*/ 3543081 h 656"/>
                <a:gd name="T20" fmla="*/ 3595255 w 682"/>
                <a:gd name="T21" fmla="*/ 3543081 h 656"/>
                <a:gd name="T22" fmla="*/ 3595255 w 682"/>
                <a:gd name="T23" fmla="*/ 3543081 h 656"/>
                <a:gd name="T24" fmla="*/ 3595255 w 682"/>
                <a:gd name="T25" fmla="*/ 3543081 h 656"/>
                <a:gd name="T26" fmla="*/ 3595255 w 682"/>
                <a:gd name="T27" fmla="*/ 3099863 h 656"/>
                <a:gd name="T28" fmla="*/ 4044410 w 682"/>
                <a:gd name="T29" fmla="*/ 2657311 h 656"/>
                <a:gd name="T30" fmla="*/ 3595255 w 682"/>
                <a:gd name="T31" fmla="*/ 2214093 h 656"/>
                <a:gd name="T32" fmla="*/ 3595255 w 682"/>
                <a:gd name="T33" fmla="*/ 1771541 h 656"/>
                <a:gd name="T34" fmla="*/ 3595255 w 682"/>
                <a:gd name="T35" fmla="*/ 1771541 h 656"/>
                <a:gd name="T36" fmla="*/ 3595255 w 682"/>
                <a:gd name="T37" fmla="*/ 1328323 h 656"/>
                <a:gd name="T38" fmla="*/ 4044410 w 682"/>
                <a:gd name="T39" fmla="*/ 885770 h 656"/>
                <a:gd name="T40" fmla="*/ 4044410 w 682"/>
                <a:gd name="T41" fmla="*/ 442552 h 656"/>
                <a:gd name="T42" fmla="*/ 4044410 w 682"/>
                <a:gd name="T43" fmla="*/ 442552 h 656"/>
                <a:gd name="T44" fmla="*/ 3146099 w 682"/>
                <a:gd name="T45" fmla="*/ 0 h 656"/>
                <a:gd name="T46" fmla="*/ 2247118 w 682"/>
                <a:gd name="T47" fmla="*/ 0 h 656"/>
                <a:gd name="T48" fmla="*/ 1348137 w 682"/>
                <a:gd name="T49" fmla="*/ 0 h 656"/>
                <a:gd name="T50" fmla="*/ 1348137 w 682"/>
                <a:gd name="T51" fmla="*/ 442552 h 656"/>
                <a:gd name="T52" fmla="*/ 1348137 w 682"/>
                <a:gd name="T53" fmla="*/ 1328323 h 656"/>
                <a:gd name="T54" fmla="*/ 898981 w 682"/>
                <a:gd name="T55" fmla="*/ 1328323 h 656"/>
                <a:gd name="T56" fmla="*/ 898981 w 682"/>
                <a:gd name="T57" fmla="*/ 1771541 h 656"/>
                <a:gd name="T58" fmla="*/ 449155 w 682"/>
                <a:gd name="T59" fmla="*/ 2214093 h 656"/>
                <a:gd name="T60" fmla="*/ 0 w 682"/>
                <a:gd name="T61" fmla="*/ 2214093 h 656"/>
                <a:gd name="T62" fmla="*/ 0 w 682"/>
                <a:gd name="T63" fmla="*/ 2214093 h 6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2" h="656">
                  <a:moveTo>
                    <a:pt x="0" y="389"/>
                  </a:moveTo>
                  <a:lnTo>
                    <a:pt x="1" y="406"/>
                  </a:lnTo>
                  <a:lnTo>
                    <a:pt x="139" y="389"/>
                  </a:lnTo>
                  <a:lnTo>
                    <a:pt x="198" y="471"/>
                  </a:lnTo>
                  <a:lnTo>
                    <a:pt x="249" y="467"/>
                  </a:lnTo>
                  <a:lnTo>
                    <a:pt x="260" y="430"/>
                  </a:lnTo>
                  <a:lnTo>
                    <a:pt x="306" y="427"/>
                  </a:lnTo>
                  <a:lnTo>
                    <a:pt x="340" y="451"/>
                  </a:lnTo>
                  <a:lnTo>
                    <a:pt x="348" y="579"/>
                  </a:lnTo>
                  <a:lnTo>
                    <a:pt x="422" y="572"/>
                  </a:lnTo>
                  <a:lnTo>
                    <a:pt x="627" y="656"/>
                  </a:lnTo>
                  <a:lnTo>
                    <a:pt x="626" y="618"/>
                  </a:lnTo>
                  <a:lnTo>
                    <a:pt x="586" y="601"/>
                  </a:lnTo>
                  <a:lnTo>
                    <a:pt x="594" y="506"/>
                  </a:lnTo>
                  <a:lnTo>
                    <a:pt x="659" y="475"/>
                  </a:lnTo>
                  <a:lnTo>
                    <a:pt x="617" y="411"/>
                  </a:lnTo>
                  <a:lnTo>
                    <a:pt x="611" y="303"/>
                  </a:lnTo>
                  <a:lnTo>
                    <a:pt x="603" y="277"/>
                  </a:lnTo>
                  <a:lnTo>
                    <a:pt x="627" y="229"/>
                  </a:lnTo>
                  <a:lnTo>
                    <a:pt x="659" y="139"/>
                  </a:lnTo>
                  <a:lnTo>
                    <a:pt x="682" y="105"/>
                  </a:lnTo>
                  <a:lnTo>
                    <a:pt x="669" y="53"/>
                  </a:lnTo>
                  <a:lnTo>
                    <a:pt x="549" y="0"/>
                  </a:lnTo>
                  <a:lnTo>
                    <a:pt x="331" y="29"/>
                  </a:lnTo>
                  <a:lnTo>
                    <a:pt x="260" y="0"/>
                  </a:lnTo>
                  <a:lnTo>
                    <a:pt x="230" y="52"/>
                  </a:lnTo>
                  <a:lnTo>
                    <a:pt x="195" y="207"/>
                  </a:lnTo>
                  <a:lnTo>
                    <a:pt x="141" y="259"/>
                  </a:lnTo>
                  <a:lnTo>
                    <a:pt x="128" y="320"/>
                  </a:lnTo>
                  <a:lnTo>
                    <a:pt x="79" y="353"/>
                  </a:lnTo>
                  <a:lnTo>
                    <a:pt x="24" y="351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1" name="Freeform 689"/>
            <p:cNvSpPr>
              <a:spLocks/>
            </p:cNvSpPr>
            <p:nvPr/>
          </p:nvSpPr>
          <p:spPr bwMode="auto">
            <a:xfrm>
              <a:off x="5051425" y="3154364"/>
              <a:ext cx="58738" cy="30163"/>
            </a:xfrm>
            <a:custGeom>
              <a:avLst/>
              <a:gdLst>
                <a:gd name="T0" fmla="*/ 0 w 84"/>
                <a:gd name="T1" fmla="*/ 0 h 45"/>
                <a:gd name="T2" fmla="*/ 0 w 84"/>
                <a:gd name="T3" fmla="*/ 0 h 45"/>
                <a:gd name="T4" fmla="*/ 488784 w 84"/>
                <a:gd name="T5" fmla="*/ 0 h 45"/>
                <a:gd name="T6" fmla="*/ 0 w 84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45">
                  <a:moveTo>
                    <a:pt x="0" y="25"/>
                  </a:moveTo>
                  <a:lnTo>
                    <a:pt x="29" y="45"/>
                  </a:lnTo>
                  <a:lnTo>
                    <a:pt x="8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2" name="Freeform 690"/>
            <p:cNvSpPr>
              <a:spLocks/>
            </p:cNvSpPr>
            <p:nvPr/>
          </p:nvSpPr>
          <p:spPr bwMode="auto">
            <a:xfrm>
              <a:off x="4298950" y="3741739"/>
              <a:ext cx="63500" cy="146050"/>
            </a:xfrm>
            <a:custGeom>
              <a:avLst/>
              <a:gdLst>
                <a:gd name="T0" fmla="*/ 0 w 98"/>
                <a:gd name="T1" fmla="*/ 440805 h 220"/>
                <a:gd name="T2" fmla="*/ 0 w 98"/>
                <a:gd name="T3" fmla="*/ 1322416 h 220"/>
                <a:gd name="T4" fmla="*/ 419878 w 98"/>
                <a:gd name="T5" fmla="*/ 1322416 h 220"/>
                <a:gd name="T6" fmla="*/ 419878 w 98"/>
                <a:gd name="T7" fmla="*/ 0 h 220"/>
                <a:gd name="T8" fmla="*/ 419878 w 98"/>
                <a:gd name="T9" fmla="*/ 0 h 220"/>
                <a:gd name="T10" fmla="*/ 419878 w 98"/>
                <a:gd name="T11" fmla="*/ 0 h 220"/>
                <a:gd name="T12" fmla="*/ 0 w 98"/>
                <a:gd name="T13" fmla="*/ 440805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" h="220">
                  <a:moveTo>
                    <a:pt x="0" y="53"/>
                  </a:moveTo>
                  <a:lnTo>
                    <a:pt x="39" y="220"/>
                  </a:lnTo>
                  <a:lnTo>
                    <a:pt x="69" y="219"/>
                  </a:lnTo>
                  <a:lnTo>
                    <a:pt x="98" y="25"/>
                  </a:lnTo>
                  <a:lnTo>
                    <a:pt x="69" y="0"/>
                  </a:lnTo>
                  <a:lnTo>
                    <a:pt x="52" y="1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3" name="Freeform 691"/>
            <p:cNvSpPr>
              <a:spLocks/>
            </p:cNvSpPr>
            <p:nvPr/>
          </p:nvSpPr>
          <p:spPr bwMode="auto">
            <a:xfrm>
              <a:off x="4503738" y="3986214"/>
              <a:ext cx="42863" cy="30163"/>
            </a:xfrm>
            <a:custGeom>
              <a:avLst/>
              <a:gdLst>
                <a:gd name="T0" fmla="*/ 0 w 65"/>
                <a:gd name="T1" fmla="*/ 0 h 44"/>
                <a:gd name="T2" fmla="*/ 0 w 65"/>
                <a:gd name="T3" fmla="*/ 0 h 44"/>
                <a:gd name="T4" fmla="*/ 434565 w 65"/>
                <a:gd name="T5" fmla="*/ 0 h 44"/>
                <a:gd name="T6" fmla="*/ 434565 w 65"/>
                <a:gd name="T7" fmla="*/ 0 h 44"/>
                <a:gd name="T8" fmla="*/ 0 w 6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44">
                  <a:moveTo>
                    <a:pt x="0" y="44"/>
                  </a:moveTo>
                  <a:lnTo>
                    <a:pt x="6" y="1"/>
                  </a:lnTo>
                  <a:lnTo>
                    <a:pt x="65" y="0"/>
                  </a:lnTo>
                  <a:lnTo>
                    <a:pt x="65" y="3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4" name="Freeform 692"/>
            <p:cNvSpPr>
              <a:spLocks/>
            </p:cNvSpPr>
            <p:nvPr/>
          </p:nvSpPr>
          <p:spPr bwMode="auto">
            <a:xfrm>
              <a:off x="5067300" y="3605214"/>
              <a:ext cx="361950" cy="352425"/>
            </a:xfrm>
            <a:custGeom>
              <a:avLst/>
              <a:gdLst>
                <a:gd name="T0" fmla="*/ 0 w 544"/>
                <a:gd name="T1" fmla="*/ 2236260 h 527"/>
                <a:gd name="T2" fmla="*/ 0 w 544"/>
                <a:gd name="T3" fmla="*/ 2236260 h 527"/>
                <a:gd name="T4" fmla="*/ 0 w 544"/>
                <a:gd name="T5" fmla="*/ 1788875 h 527"/>
                <a:gd name="T6" fmla="*/ 885580 w 544"/>
                <a:gd name="T7" fmla="*/ 1341489 h 527"/>
                <a:gd name="T8" fmla="*/ 885580 w 544"/>
                <a:gd name="T9" fmla="*/ 0 h 527"/>
                <a:gd name="T10" fmla="*/ 1328037 w 544"/>
                <a:gd name="T11" fmla="*/ 0 h 527"/>
                <a:gd name="T12" fmla="*/ 1328037 w 544"/>
                <a:gd name="T13" fmla="*/ 447386 h 527"/>
                <a:gd name="T14" fmla="*/ 2213617 w 544"/>
                <a:gd name="T15" fmla="*/ 1341489 h 527"/>
                <a:gd name="T16" fmla="*/ 1770494 w 544"/>
                <a:gd name="T17" fmla="*/ 1341489 h 527"/>
                <a:gd name="T18" fmla="*/ 2213617 w 544"/>
                <a:gd name="T19" fmla="*/ 1341489 h 527"/>
                <a:gd name="T20" fmla="*/ 2213617 w 544"/>
                <a:gd name="T21" fmla="*/ 1788875 h 527"/>
                <a:gd name="T22" fmla="*/ 3098532 w 544"/>
                <a:gd name="T23" fmla="*/ 2236260 h 527"/>
                <a:gd name="T24" fmla="*/ 2213617 w 544"/>
                <a:gd name="T25" fmla="*/ 2682977 h 527"/>
                <a:gd name="T26" fmla="*/ 1770494 w 544"/>
                <a:gd name="T27" fmla="*/ 3130363 h 527"/>
                <a:gd name="T28" fmla="*/ 1328037 w 544"/>
                <a:gd name="T29" fmla="*/ 3130363 h 527"/>
                <a:gd name="T30" fmla="*/ 442457 w 544"/>
                <a:gd name="T31" fmla="*/ 2682977 h 527"/>
                <a:gd name="T32" fmla="*/ 442457 w 544"/>
                <a:gd name="T33" fmla="*/ 2236260 h 527"/>
                <a:gd name="T34" fmla="*/ 0 w 544"/>
                <a:gd name="T35" fmla="*/ 2236260 h 5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4" h="527">
                  <a:moveTo>
                    <a:pt x="0" y="369"/>
                  </a:moveTo>
                  <a:lnTo>
                    <a:pt x="43" y="340"/>
                  </a:lnTo>
                  <a:lnTo>
                    <a:pt x="46" y="276"/>
                  </a:lnTo>
                  <a:lnTo>
                    <a:pt x="118" y="188"/>
                  </a:lnTo>
                  <a:lnTo>
                    <a:pt x="145" y="34"/>
                  </a:lnTo>
                  <a:lnTo>
                    <a:pt x="201" y="0"/>
                  </a:lnTo>
                  <a:lnTo>
                    <a:pt x="242" y="106"/>
                  </a:lnTo>
                  <a:lnTo>
                    <a:pt x="362" y="195"/>
                  </a:lnTo>
                  <a:lnTo>
                    <a:pt x="318" y="249"/>
                  </a:lnTo>
                  <a:lnTo>
                    <a:pt x="357" y="263"/>
                  </a:lnTo>
                  <a:lnTo>
                    <a:pt x="402" y="327"/>
                  </a:lnTo>
                  <a:lnTo>
                    <a:pt x="544" y="363"/>
                  </a:lnTo>
                  <a:lnTo>
                    <a:pt x="434" y="471"/>
                  </a:lnTo>
                  <a:lnTo>
                    <a:pt x="322" y="510"/>
                  </a:lnTo>
                  <a:lnTo>
                    <a:pt x="218" y="527"/>
                  </a:lnTo>
                  <a:lnTo>
                    <a:pt x="104" y="487"/>
                  </a:lnTo>
                  <a:lnTo>
                    <a:pt x="64" y="411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5" name="Freeform 693"/>
            <p:cNvSpPr>
              <a:spLocks/>
            </p:cNvSpPr>
            <p:nvPr/>
          </p:nvSpPr>
          <p:spPr bwMode="auto">
            <a:xfrm>
              <a:off x="5276850" y="3735389"/>
              <a:ext cx="41275" cy="46038"/>
            </a:xfrm>
            <a:custGeom>
              <a:avLst/>
              <a:gdLst>
                <a:gd name="T0" fmla="*/ 0 w 57"/>
                <a:gd name="T1" fmla="*/ 458349 h 68"/>
                <a:gd name="T2" fmla="*/ 524265 w 57"/>
                <a:gd name="T3" fmla="*/ 458349 h 68"/>
                <a:gd name="T4" fmla="*/ 524265 w 57"/>
                <a:gd name="T5" fmla="*/ 458349 h 68"/>
                <a:gd name="T6" fmla="*/ 0 w 57"/>
                <a:gd name="T7" fmla="*/ 0 h 68"/>
                <a:gd name="T8" fmla="*/ 524265 w 57"/>
                <a:gd name="T9" fmla="*/ 0 h 68"/>
                <a:gd name="T10" fmla="*/ 524265 w 57"/>
                <a:gd name="T11" fmla="*/ 0 h 68"/>
                <a:gd name="T12" fmla="*/ 0 w 57"/>
                <a:gd name="T13" fmla="*/ 458349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68">
                  <a:moveTo>
                    <a:pt x="0" y="54"/>
                  </a:moveTo>
                  <a:lnTo>
                    <a:pt x="39" y="68"/>
                  </a:lnTo>
                  <a:lnTo>
                    <a:pt x="56" y="46"/>
                  </a:lnTo>
                  <a:lnTo>
                    <a:pt x="27" y="42"/>
                  </a:lnTo>
                  <a:lnTo>
                    <a:pt x="57" y="25"/>
                  </a:lnTo>
                  <a:lnTo>
                    <a:pt x="4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6" name="Freeform 694"/>
            <p:cNvSpPr>
              <a:spLocks/>
            </p:cNvSpPr>
            <p:nvPr/>
          </p:nvSpPr>
          <p:spPr bwMode="auto">
            <a:xfrm>
              <a:off x="4486275" y="3986214"/>
              <a:ext cx="131763" cy="147638"/>
            </a:xfrm>
            <a:custGeom>
              <a:avLst/>
              <a:gdLst>
                <a:gd name="T0" fmla="*/ 0 w 200"/>
                <a:gd name="T1" fmla="*/ 454374 h 219"/>
                <a:gd name="T2" fmla="*/ 0 w 200"/>
                <a:gd name="T3" fmla="*/ 454374 h 219"/>
                <a:gd name="T4" fmla="*/ 0 w 200"/>
                <a:gd name="T5" fmla="*/ 454374 h 219"/>
                <a:gd name="T6" fmla="*/ 0 w 200"/>
                <a:gd name="T7" fmla="*/ 0 h 219"/>
                <a:gd name="T8" fmla="*/ 434159 w 200"/>
                <a:gd name="T9" fmla="*/ 0 h 219"/>
                <a:gd name="T10" fmla="*/ 434159 w 200"/>
                <a:gd name="T11" fmla="*/ 0 h 219"/>
                <a:gd name="T12" fmla="*/ 868318 w 200"/>
                <a:gd name="T13" fmla="*/ 0 h 219"/>
                <a:gd name="T14" fmla="*/ 868318 w 200"/>
                <a:gd name="T15" fmla="*/ 0 h 219"/>
                <a:gd name="T16" fmla="*/ 868318 w 200"/>
                <a:gd name="T17" fmla="*/ 0 h 219"/>
                <a:gd name="T18" fmla="*/ 868318 w 200"/>
                <a:gd name="T19" fmla="*/ 908749 h 219"/>
                <a:gd name="T20" fmla="*/ 868318 w 200"/>
                <a:gd name="T21" fmla="*/ 908749 h 219"/>
                <a:gd name="T22" fmla="*/ 434159 w 200"/>
                <a:gd name="T23" fmla="*/ 1363123 h 219"/>
                <a:gd name="T24" fmla="*/ 0 w 200"/>
                <a:gd name="T25" fmla="*/ 454374 h 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0" h="219">
                  <a:moveTo>
                    <a:pt x="0" y="103"/>
                  </a:moveTo>
                  <a:lnTo>
                    <a:pt x="23" y="69"/>
                  </a:lnTo>
                  <a:lnTo>
                    <a:pt x="37" y="73"/>
                  </a:lnTo>
                  <a:lnTo>
                    <a:pt x="26" y="44"/>
                  </a:lnTo>
                  <a:lnTo>
                    <a:pt x="91" y="38"/>
                  </a:lnTo>
                  <a:lnTo>
                    <a:pt x="91" y="0"/>
                  </a:lnTo>
                  <a:lnTo>
                    <a:pt x="164" y="1"/>
                  </a:lnTo>
                  <a:lnTo>
                    <a:pt x="162" y="34"/>
                  </a:lnTo>
                  <a:lnTo>
                    <a:pt x="200" y="37"/>
                  </a:lnTo>
                  <a:lnTo>
                    <a:pt x="188" y="160"/>
                  </a:lnTo>
                  <a:lnTo>
                    <a:pt x="141" y="145"/>
                  </a:lnTo>
                  <a:lnTo>
                    <a:pt x="88" y="21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7" name="Freeform 695"/>
            <p:cNvSpPr>
              <a:spLocks/>
            </p:cNvSpPr>
            <p:nvPr/>
          </p:nvSpPr>
          <p:spPr bwMode="auto">
            <a:xfrm>
              <a:off x="3875088" y="3711576"/>
              <a:ext cx="71438" cy="14288"/>
            </a:xfrm>
            <a:custGeom>
              <a:avLst/>
              <a:gdLst>
                <a:gd name="T0" fmla="*/ 0 w 106"/>
                <a:gd name="T1" fmla="*/ 0 h 21"/>
                <a:gd name="T2" fmla="*/ 0 w 106"/>
                <a:gd name="T3" fmla="*/ 0 h 21"/>
                <a:gd name="T4" fmla="*/ 454238 w 106"/>
                <a:gd name="T5" fmla="*/ 0 h 21"/>
                <a:gd name="T6" fmla="*/ 0 w 106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6" h="21">
                  <a:moveTo>
                    <a:pt x="0" y="21"/>
                  </a:moveTo>
                  <a:lnTo>
                    <a:pt x="4" y="0"/>
                  </a:lnTo>
                  <a:lnTo>
                    <a:pt x="106" y="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8" name="Freeform 696"/>
            <p:cNvSpPr>
              <a:spLocks/>
            </p:cNvSpPr>
            <p:nvPr/>
          </p:nvSpPr>
          <p:spPr bwMode="auto">
            <a:xfrm>
              <a:off x="4202113" y="3773489"/>
              <a:ext cx="104775" cy="153988"/>
            </a:xfrm>
            <a:custGeom>
              <a:avLst/>
              <a:gdLst>
                <a:gd name="T0" fmla="*/ 0 w 155"/>
                <a:gd name="T1" fmla="*/ 1321509 h 232"/>
                <a:gd name="T2" fmla="*/ 0 w 155"/>
                <a:gd name="T3" fmla="*/ 440724 h 232"/>
                <a:gd name="T4" fmla="*/ 0 w 155"/>
                <a:gd name="T5" fmla="*/ 0 h 232"/>
                <a:gd name="T6" fmla="*/ 456954 w 155"/>
                <a:gd name="T7" fmla="*/ 0 h 232"/>
                <a:gd name="T8" fmla="*/ 913908 w 155"/>
                <a:gd name="T9" fmla="*/ 880785 h 232"/>
                <a:gd name="T10" fmla="*/ 0 w 155"/>
                <a:gd name="T11" fmla="*/ 1321509 h 232"/>
                <a:gd name="T12" fmla="*/ 0 w 155"/>
                <a:gd name="T13" fmla="*/ 1321509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232">
                  <a:moveTo>
                    <a:pt x="0" y="218"/>
                  </a:moveTo>
                  <a:lnTo>
                    <a:pt x="16" y="59"/>
                  </a:lnTo>
                  <a:lnTo>
                    <a:pt x="9" y="8"/>
                  </a:lnTo>
                  <a:lnTo>
                    <a:pt x="104" y="0"/>
                  </a:lnTo>
                  <a:lnTo>
                    <a:pt x="155" y="183"/>
                  </a:lnTo>
                  <a:lnTo>
                    <a:pt x="40" y="232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59" name="Freeform 697"/>
            <p:cNvSpPr>
              <a:spLocks/>
            </p:cNvSpPr>
            <p:nvPr/>
          </p:nvSpPr>
          <p:spPr bwMode="auto">
            <a:xfrm>
              <a:off x="3917950" y="3735389"/>
              <a:ext cx="176213" cy="128588"/>
            </a:xfrm>
            <a:custGeom>
              <a:avLst/>
              <a:gdLst>
                <a:gd name="T0" fmla="*/ 0 w 264"/>
                <a:gd name="T1" fmla="*/ 443729 h 193"/>
                <a:gd name="T2" fmla="*/ 0 w 264"/>
                <a:gd name="T3" fmla="*/ 0 h 193"/>
                <a:gd name="T4" fmla="*/ 0 w 264"/>
                <a:gd name="T5" fmla="*/ 0 h 193"/>
                <a:gd name="T6" fmla="*/ 891077 w 264"/>
                <a:gd name="T7" fmla="*/ 0 h 193"/>
                <a:gd name="T8" fmla="*/ 891077 w 264"/>
                <a:gd name="T9" fmla="*/ 0 h 193"/>
                <a:gd name="T10" fmla="*/ 1336282 w 264"/>
                <a:gd name="T11" fmla="*/ 0 h 193"/>
                <a:gd name="T12" fmla="*/ 1336282 w 264"/>
                <a:gd name="T13" fmla="*/ 443729 h 193"/>
                <a:gd name="T14" fmla="*/ 1336282 w 264"/>
                <a:gd name="T15" fmla="*/ 888123 h 193"/>
                <a:gd name="T16" fmla="*/ 1336282 w 264"/>
                <a:gd name="T17" fmla="*/ 888123 h 193"/>
                <a:gd name="T18" fmla="*/ 1336282 w 264"/>
                <a:gd name="T19" fmla="*/ 1331852 h 193"/>
                <a:gd name="T20" fmla="*/ 1336282 w 264"/>
                <a:gd name="T21" fmla="*/ 1331852 h 193"/>
                <a:gd name="T22" fmla="*/ 1336282 w 264"/>
                <a:gd name="T23" fmla="*/ 888123 h 193"/>
                <a:gd name="T24" fmla="*/ 891077 w 264"/>
                <a:gd name="T25" fmla="*/ 888123 h 193"/>
                <a:gd name="T26" fmla="*/ 891077 w 264"/>
                <a:gd name="T27" fmla="*/ 443729 h 193"/>
                <a:gd name="T28" fmla="*/ 445205 w 264"/>
                <a:gd name="T29" fmla="*/ 888123 h 193"/>
                <a:gd name="T30" fmla="*/ 0 w 264"/>
                <a:gd name="T31" fmla="*/ 443729 h 1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4" h="193">
                  <a:moveTo>
                    <a:pt x="0" y="64"/>
                  </a:moveTo>
                  <a:lnTo>
                    <a:pt x="45" y="36"/>
                  </a:lnTo>
                  <a:lnTo>
                    <a:pt x="46" y="0"/>
                  </a:lnTo>
                  <a:lnTo>
                    <a:pt x="132" y="8"/>
                  </a:lnTo>
                  <a:lnTo>
                    <a:pt x="156" y="25"/>
                  </a:lnTo>
                  <a:lnTo>
                    <a:pt x="217" y="5"/>
                  </a:lnTo>
                  <a:lnTo>
                    <a:pt x="254" y="91"/>
                  </a:lnTo>
                  <a:lnTo>
                    <a:pt x="264" y="156"/>
                  </a:lnTo>
                  <a:lnTo>
                    <a:pt x="242" y="151"/>
                  </a:lnTo>
                  <a:lnTo>
                    <a:pt x="236" y="187"/>
                  </a:lnTo>
                  <a:lnTo>
                    <a:pt x="197" y="193"/>
                  </a:lnTo>
                  <a:lnTo>
                    <a:pt x="196" y="156"/>
                  </a:lnTo>
                  <a:lnTo>
                    <a:pt x="174" y="155"/>
                  </a:lnTo>
                  <a:lnTo>
                    <a:pt x="138" y="99"/>
                  </a:lnTo>
                  <a:lnTo>
                    <a:pt x="63" y="13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0" name="Freeform 698"/>
            <p:cNvSpPr>
              <a:spLocks/>
            </p:cNvSpPr>
            <p:nvPr/>
          </p:nvSpPr>
          <p:spPr bwMode="auto">
            <a:xfrm>
              <a:off x="5349875" y="3325814"/>
              <a:ext cx="42863" cy="9525"/>
            </a:xfrm>
            <a:custGeom>
              <a:avLst/>
              <a:gdLst>
                <a:gd name="T0" fmla="*/ 0 w 66"/>
                <a:gd name="T1" fmla="*/ 0 h 18"/>
                <a:gd name="T2" fmla="*/ 0 w 66"/>
                <a:gd name="T3" fmla="*/ 0 h 18"/>
                <a:gd name="T4" fmla="*/ 421486 w 66"/>
                <a:gd name="T5" fmla="*/ 0 h 18"/>
                <a:gd name="T6" fmla="*/ 0 w 66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18">
                  <a:moveTo>
                    <a:pt x="0" y="0"/>
                  </a:moveTo>
                  <a:lnTo>
                    <a:pt x="35" y="18"/>
                  </a:lnTo>
                  <a:lnTo>
                    <a:pt x="6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1" name="Freeform 699"/>
            <p:cNvSpPr>
              <a:spLocks/>
            </p:cNvSpPr>
            <p:nvPr/>
          </p:nvSpPr>
          <p:spPr bwMode="auto">
            <a:xfrm>
              <a:off x="5091113" y="3217864"/>
              <a:ext cx="36513" cy="101600"/>
            </a:xfrm>
            <a:custGeom>
              <a:avLst/>
              <a:gdLst>
                <a:gd name="T0" fmla="*/ 0 w 55"/>
                <a:gd name="T1" fmla="*/ 446505 h 152"/>
                <a:gd name="T2" fmla="*/ 0 w 55"/>
                <a:gd name="T3" fmla="*/ 893679 h 152"/>
                <a:gd name="T4" fmla="*/ 0 w 55"/>
                <a:gd name="T5" fmla="*/ 893679 h 152"/>
                <a:gd name="T6" fmla="*/ 440811 w 55"/>
                <a:gd name="T7" fmla="*/ 446505 h 152"/>
                <a:gd name="T8" fmla="*/ 0 w 55"/>
                <a:gd name="T9" fmla="*/ 446505 h 152"/>
                <a:gd name="T10" fmla="*/ 0 w 55"/>
                <a:gd name="T11" fmla="*/ 0 h 152"/>
                <a:gd name="T12" fmla="*/ 440811 w 55"/>
                <a:gd name="T13" fmla="*/ 0 h 152"/>
                <a:gd name="T14" fmla="*/ 440811 w 55"/>
                <a:gd name="T15" fmla="*/ 0 h 152"/>
                <a:gd name="T16" fmla="*/ 0 w 55"/>
                <a:gd name="T17" fmla="*/ 0 h 152"/>
                <a:gd name="T18" fmla="*/ 0 w 55"/>
                <a:gd name="T19" fmla="*/ 446505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152">
                  <a:moveTo>
                    <a:pt x="0" y="76"/>
                  </a:moveTo>
                  <a:lnTo>
                    <a:pt x="29" y="152"/>
                  </a:lnTo>
                  <a:lnTo>
                    <a:pt x="34" y="149"/>
                  </a:lnTo>
                  <a:lnTo>
                    <a:pt x="51" y="68"/>
                  </a:lnTo>
                  <a:lnTo>
                    <a:pt x="28" y="74"/>
                  </a:lnTo>
                  <a:lnTo>
                    <a:pt x="34" y="38"/>
                  </a:lnTo>
                  <a:lnTo>
                    <a:pt x="52" y="20"/>
                  </a:lnTo>
                  <a:lnTo>
                    <a:pt x="55" y="0"/>
                  </a:lnTo>
                  <a:lnTo>
                    <a:pt x="37" y="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2" name="Freeform 700"/>
            <p:cNvSpPr>
              <a:spLocks/>
            </p:cNvSpPr>
            <p:nvPr/>
          </p:nvSpPr>
          <p:spPr bwMode="auto">
            <a:xfrm>
              <a:off x="4071938" y="3784601"/>
              <a:ext cx="141288" cy="149225"/>
            </a:xfrm>
            <a:custGeom>
              <a:avLst/>
              <a:gdLst>
                <a:gd name="T0" fmla="*/ 0 w 211"/>
                <a:gd name="T1" fmla="*/ 872240 h 226"/>
                <a:gd name="T2" fmla="*/ 0 w 211"/>
                <a:gd name="T3" fmla="*/ 435790 h 226"/>
                <a:gd name="T4" fmla="*/ 0 w 211"/>
                <a:gd name="T5" fmla="*/ 435790 h 226"/>
                <a:gd name="T6" fmla="*/ 0 w 211"/>
                <a:gd name="T7" fmla="*/ 435790 h 226"/>
                <a:gd name="T8" fmla="*/ 0 w 211"/>
                <a:gd name="T9" fmla="*/ 0 h 226"/>
                <a:gd name="T10" fmla="*/ 448640 w 211"/>
                <a:gd name="T11" fmla="*/ 0 h 226"/>
                <a:gd name="T12" fmla="*/ 896610 w 211"/>
                <a:gd name="T13" fmla="*/ 0 h 226"/>
                <a:gd name="T14" fmla="*/ 896610 w 211"/>
                <a:gd name="T15" fmla="*/ 0 h 226"/>
                <a:gd name="T16" fmla="*/ 1345249 w 211"/>
                <a:gd name="T17" fmla="*/ 0 h 226"/>
                <a:gd name="T18" fmla="*/ 1345249 w 211"/>
                <a:gd name="T19" fmla="*/ 872240 h 226"/>
                <a:gd name="T20" fmla="*/ 0 w 211"/>
                <a:gd name="T21" fmla="*/ 1308030 h 226"/>
                <a:gd name="T22" fmla="*/ 0 w 211"/>
                <a:gd name="T23" fmla="*/ 872240 h 226"/>
                <a:gd name="T24" fmla="*/ 0 w 211"/>
                <a:gd name="T25" fmla="*/ 87224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1" h="226">
                  <a:moveTo>
                    <a:pt x="0" y="150"/>
                  </a:moveTo>
                  <a:lnTo>
                    <a:pt x="2" y="116"/>
                  </a:lnTo>
                  <a:lnTo>
                    <a:pt x="8" y="80"/>
                  </a:lnTo>
                  <a:lnTo>
                    <a:pt x="30" y="85"/>
                  </a:lnTo>
                  <a:lnTo>
                    <a:pt x="20" y="20"/>
                  </a:lnTo>
                  <a:lnTo>
                    <a:pt x="82" y="0"/>
                  </a:lnTo>
                  <a:lnTo>
                    <a:pt x="119" y="14"/>
                  </a:lnTo>
                  <a:lnTo>
                    <a:pt x="139" y="37"/>
                  </a:lnTo>
                  <a:lnTo>
                    <a:pt x="211" y="44"/>
                  </a:lnTo>
                  <a:lnTo>
                    <a:pt x="195" y="203"/>
                  </a:lnTo>
                  <a:lnTo>
                    <a:pt x="33" y="226"/>
                  </a:lnTo>
                  <a:lnTo>
                    <a:pt x="37" y="176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3" name="Freeform 701"/>
            <p:cNvSpPr>
              <a:spLocks/>
            </p:cNvSpPr>
            <p:nvPr/>
          </p:nvSpPr>
          <p:spPr bwMode="auto">
            <a:xfrm>
              <a:off x="5110163" y="3216276"/>
              <a:ext cx="103188" cy="111125"/>
            </a:xfrm>
            <a:custGeom>
              <a:avLst/>
              <a:gdLst>
                <a:gd name="T0" fmla="*/ 0 w 157"/>
                <a:gd name="T1" fmla="*/ 437224 h 168"/>
                <a:gd name="T2" fmla="*/ 0 w 157"/>
                <a:gd name="T3" fmla="*/ 0 h 168"/>
                <a:gd name="T4" fmla="*/ 0 w 157"/>
                <a:gd name="T5" fmla="*/ 0 h 168"/>
                <a:gd name="T6" fmla="*/ 431812 w 157"/>
                <a:gd name="T7" fmla="*/ 0 h 168"/>
                <a:gd name="T8" fmla="*/ 863624 w 157"/>
                <a:gd name="T9" fmla="*/ 0 h 168"/>
                <a:gd name="T10" fmla="*/ 863624 w 157"/>
                <a:gd name="T11" fmla="*/ 0 h 168"/>
                <a:gd name="T12" fmla="*/ 431812 w 157"/>
                <a:gd name="T13" fmla="*/ 437224 h 168"/>
                <a:gd name="T14" fmla="*/ 431812 w 157"/>
                <a:gd name="T15" fmla="*/ 437224 h 168"/>
                <a:gd name="T16" fmla="*/ 431812 w 157"/>
                <a:gd name="T17" fmla="*/ 875109 h 168"/>
                <a:gd name="T18" fmla="*/ 0 w 157"/>
                <a:gd name="T19" fmla="*/ 875109 h 168"/>
                <a:gd name="T20" fmla="*/ 0 w 157"/>
                <a:gd name="T21" fmla="*/ 875109 h 168"/>
                <a:gd name="T22" fmla="*/ 0 w 157"/>
                <a:gd name="T23" fmla="*/ 437224 h 168"/>
                <a:gd name="T24" fmla="*/ 0 w 157"/>
                <a:gd name="T25" fmla="*/ 437224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7" h="168">
                  <a:moveTo>
                    <a:pt x="0" y="81"/>
                  </a:moveTo>
                  <a:lnTo>
                    <a:pt x="6" y="45"/>
                  </a:lnTo>
                  <a:lnTo>
                    <a:pt x="24" y="27"/>
                  </a:lnTo>
                  <a:lnTo>
                    <a:pt x="62" y="43"/>
                  </a:lnTo>
                  <a:lnTo>
                    <a:pt x="139" y="0"/>
                  </a:lnTo>
                  <a:lnTo>
                    <a:pt x="157" y="46"/>
                  </a:lnTo>
                  <a:lnTo>
                    <a:pt x="76" y="73"/>
                  </a:lnTo>
                  <a:lnTo>
                    <a:pt x="116" y="110"/>
                  </a:lnTo>
                  <a:lnTo>
                    <a:pt x="95" y="135"/>
                  </a:lnTo>
                  <a:lnTo>
                    <a:pt x="46" y="168"/>
                  </a:lnTo>
                  <a:lnTo>
                    <a:pt x="6" y="156"/>
                  </a:lnTo>
                  <a:lnTo>
                    <a:pt x="23" y="75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4" name="Freeform 702"/>
            <p:cNvSpPr>
              <a:spLocks/>
            </p:cNvSpPr>
            <p:nvPr/>
          </p:nvSpPr>
          <p:spPr bwMode="auto">
            <a:xfrm>
              <a:off x="5091113" y="3930651"/>
              <a:ext cx="188913" cy="219075"/>
            </a:xfrm>
            <a:custGeom>
              <a:avLst/>
              <a:gdLst>
                <a:gd name="T0" fmla="*/ 0 w 284"/>
                <a:gd name="T1" fmla="*/ 0 h 330"/>
                <a:gd name="T2" fmla="*/ 0 w 284"/>
                <a:gd name="T3" fmla="*/ 440805 h 330"/>
                <a:gd name="T4" fmla="*/ 0 w 284"/>
                <a:gd name="T5" fmla="*/ 881611 h 330"/>
                <a:gd name="T6" fmla="*/ 0 w 284"/>
                <a:gd name="T7" fmla="*/ 881611 h 330"/>
                <a:gd name="T8" fmla="*/ 0 w 284"/>
                <a:gd name="T9" fmla="*/ 1322416 h 330"/>
                <a:gd name="T10" fmla="*/ 1327712 w 284"/>
                <a:gd name="T11" fmla="*/ 1762558 h 330"/>
                <a:gd name="T12" fmla="*/ 1327712 w 284"/>
                <a:gd name="T13" fmla="*/ 1322416 h 330"/>
                <a:gd name="T14" fmla="*/ 1327712 w 284"/>
                <a:gd name="T15" fmla="*/ 1322416 h 330"/>
                <a:gd name="T16" fmla="*/ 1327712 w 284"/>
                <a:gd name="T17" fmla="*/ 440805 h 330"/>
                <a:gd name="T18" fmla="*/ 1770062 w 284"/>
                <a:gd name="T19" fmla="*/ 0 h 330"/>
                <a:gd name="T20" fmla="*/ 884698 w 284"/>
                <a:gd name="T21" fmla="*/ 0 h 330"/>
                <a:gd name="T22" fmla="*/ 442349 w 284"/>
                <a:gd name="T23" fmla="*/ 0 h 330"/>
                <a:gd name="T24" fmla="*/ 0 w 284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4" h="330">
                  <a:moveTo>
                    <a:pt x="0" y="21"/>
                  </a:moveTo>
                  <a:lnTo>
                    <a:pt x="38" y="90"/>
                  </a:lnTo>
                  <a:lnTo>
                    <a:pt x="0" y="155"/>
                  </a:lnTo>
                  <a:lnTo>
                    <a:pt x="29" y="173"/>
                  </a:lnTo>
                  <a:lnTo>
                    <a:pt x="8" y="196"/>
                  </a:lnTo>
                  <a:lnTo>
                    <a:pt x="193" y="330"/>
                  </a:lnTo>
                  <a:lnTo>
                    <a:pt x="272" y="223"/>
                  </a:lnTo>
                  <a:lnTo>
                    <a:pt x="254" y="194"/>
                  </a:lnTo>
                  <a:lnTo>
                    <a:pt x="254" y="62"/>
                  </a:lnTo>
                  <a:lnTo>
                    <a:pt x="284" y="23"/>
                  </a:lnTo>
                  <a:lnTo>
                    <a:pt x="180" y="40"/>
                  </a:lnTo>
                  <a:lnTo>
                    <a:pt x="6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5" name="Freeform 703"/>
            <p:cNvSpPr>
              <a:spLocks/>
            </p:cNvSpPr>
            <p:nvPr/>
          </p:nvSpPr>
          <p:spPr bwMode="auto">
            <a:xfrm>
              <a:off x="5392738" y="3303589"/>
              <a:ext cx="42863" cy="38100"/>
            </a:xfrm>
            <a:custGeom>
              <a:avLst/>
              <a:gdLst>
                <a:gd name="T0" fmla="*/ 0 w 65"/>
                <a:gd name="T1" fmla="*/ 0 h 54"/>
                <a:gd name="T2" fmla="*/ 434565 w 65"/>
                <a:gd name="T3" fmla="*/ 0 h 54"/>
                <a:gd name="T4" fmla="*/ 434565 w 65"/>
                <a:gd name="T5" fmla="*/ 498122 h 54"/>
                <a:gd name="T6" fmla="*/ 0 w 65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54">
                  <a:moveTo>
                    <a:pt x="0" y="33"/>
                  </a:moveTo>
                  <a:lnTo>
                    <a:pt x="53" y="0"/>
                  </a:lnTo>
                  <a:lnTo>
                    <a:pt x="65" y="5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6" name="Freeform 704"/>
            <p:cNvSpPr>
              <a:spLocks/>
            </p:cNvSpPr>
            <p:nvPr/>
          </p:nvSpPr>
          <p:spPr bwMode="auto">
            <a:xfrm>
              <a:off x="5118100" y="3178176"/>
              <a:ext cx="33338" cy="42863"/>
            </a:xfrm>
            <a:custGeom>
              <a:avLst/>
              <a:gdLst>
                <a:gd name="T0" fmla="*/ 0 w 56"/>
                <a:gd name="T1" fmla="*/ 448722 h 64"/>
                <a:gd name="T2" fmla="*/ 0 w 56"/>
                <a:gd name="T3" fmla="*/ 448722 h 64"/>
                <a:gd name="T4" fmla="*/ 0 w 56"/>
                <a:gd name="T5" fmla="*/ 0 h 64"/>
                <a:gd name="T6" fmla="*/ 0 w 56"/>
                <a:gd name="T7" fmla="*/ 0 h 64"/>
                <a:gd name="T8" fmla="*/ 0 w 56"/>
                <a:gd name="T9" fmla="*/ 44872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64">
                  <a:moveTo>
                    <a:pt x="0" y="64"/>
                  </a:moveTo>
                  <a:lnTo>
                    <a:pt x="18" y="61"/>
                  </a:lnTo>
                  <a:lnTo>
                    <a:pt x="56" y="19"/>
                  </a:lnTo>
                  <a:lnTo>
                    <a:pt x="35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7" name="Freeform 705"/>
            <p:cNvSpPr>
              <a:spLocks/>
            </p:cNvSpPr>
            <p:nvPr/>
          </p:nvSpPr>
          <p:spPr bwMode="auto">
            <a:xfrm>
              <a:off x="4002088" y="3836989"/>
              <a:ext cx="96838" cy="96838"/>
            </a:xfrm>
            <a:custGeom>
              <a:avLst/>
              <a:gdLst>
                <a:gd name="T0" fmla="*/ 0 w 141"/>
                <a:gd name="T1" fmla="*/ 465095 h 142"/>
                <a:gd name="T2" fmla="*/ 0 w 141"/>
                <a:gd name="T3" fmla="*/ 0 h 142"/>
                <a:gd name="T4" fmla="*/ 471828 w 141"/>
                <a:gd name="T5" fmla="*/ 0 h 142"/>
                <a:gd name="T6" fmla="*/ 471828 w 141"/>
                <a:gd name="T7" fmla="*/ 0 h 142"/>
                <a:gd name="T8" fmla="*/ 943655 w 141"/>
                <a:gd name="T9" fmla="*/ 0 h 142"/>
                <a:gd name="T10" fmla="*/ 471828 w 141"/>
                <a:gd name="T11" fmla="*/ 465095 h 142"/>
                <a:gd name="T12" fmla="*/ 943655 w 141"/>
                <a:gd name="T13" fmla="*/ 465095 h 142"/>
                <a:gd name="T14" fmla="*/ 943655 w 141"/>
                <a:gd name="T15" fmla="*/ 930190 h 142"/>
                <a:gd name="T16" fmla="*/ 0 w 141"/>
                <a:gd name="T17" fmla="*/ 465095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142">
                  <a:moveTo>
                    <a:pt x="0" y="53"/>
                  </a:moveTo>
                  <a:lnTo>
                    <a:pt x="44" y="0"/>
                  </a:lnTo>
                  <a:lnTo>
                    <a:pt x="66" y="1"/>
                  </a:lnTo>
                  <a:lnTo>
                    <a:pt x="67" y="38"/>
                  </a:lnTo>
                  <a:lnTo>
                    <a:pt x="106" y="32"/>
                  </a:lnTo>
                  <a:lnTo>
                    <a:pt x="104" y="66"/>
                  </a:lnTo>
                  <a:lnTo>
                    <a:pt x="141" y="92"/>
                  </a:lnTo>
                  <a:lnTo>
                    <a:pt x="137" y="142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8" name="Freeform 706"/>
            <p:cNvSpPr>
              <a:spLocks/>
            </p:cNvSpPr>
            <p:nvPr/>
          </p:nvSpPr>
          <p:spPr bwMode="auto">
            <a:xfrm>
              <a:off x="4502150" y="3221039"/>
              <a:ext cx="373063" cy="349250"/>
            </a:xfrm>
            <a:custGeom>
              <a:avLst/>
              <a:gdLst>
                <a:gd name="T0" fmla="*/ 0 w 562"/>
                <a:gd name="T1" fmla="*/ 1342806 h 522"/>
                <a:gd name="T2" fmla="*/ 0 w 562"/>
                <a:gd name="T3" fmla="*/ 447602 h 522"/>
                <a:gd name="T4" fmla="*/ 440772 w 562"/>
                <a:gd name="T5" fmla="*/ 0 h 522"/>
                <a:gd name="T6" fmla="*/ 1321652 w 562"/>
                <a:gd name="T7" fmla="*/ 0 h 522"/>
                <a:gd name="T8" fmla="*/ 1321652 w 562"/>
                <a:gd name="T9" fmla="*/ 447602 h 522"/>
                <a:gd name="T10" fmla="*/ 1762424 w 562"/>
                <a:gd name="T11" fmla="*/ 447602 h 522"/>
                <a:gd name="T12" fmla="*/ 2203196 w 562"/>
                <a:gd name="T13" fmla="*/ 447602 h 522"/>
                <a:gd name="T14" fmla="*/ 2203196 w 562"/>
                <a:gd name="T15" fmla="*/ 0 h 522"/>
                <a:gd name="T16" fmla="*/ 2203196 w 562"/>
                <a:gd name="T17" fmla="*/ 0 h 522"/>
                <a:gd name="T18" fmla="*/ 3084740 w 562"/>
                <a:gd name="T19" fmla="*/ 447602 h 522"/>
                <a:gd name="T20" fmla="*/ 3084740 w 562"/>
                <a:gd name="T21" fmla="*/ 895204 h 522"/>
                <a:gd name="T22" fmla="*/ 3084740 w 562"/>
                <a:gd name="T23" fmla="*/ 2238010 h 522"/>
                <a:gd name="T24" fmla="*/ 3084740 w 562"/>
                <a:gd name="T25" fmla="*/ 3133214 h 522"/>
                <a:gd name="T26" fmla="*/ 3084740 w 562"/>
                <a:gd name="T27" fmla="*/ 3133214 h 522"/>
                <a:gd name="T28" fmla="*/ 3084740 w 562"/>
                <a:gd name="T29" fmla="*/ 3133214 h 522"/>
                <a:gd name="T30" fmla="*/ 1321652 w 562"/>
                <a:gd name="T31" fmla="*/ 2238010 h 522"/>
                <a:gd name="T32" fmla="*/ 1321652 w 562"/>
                <a:gd name="T33" fmla="*/ 2238010 h 522"/>
                <a:gd name="T34" fmla="*/ 440772 w 562"/>
                <a:gd name="T35" fmla="*/ 2238010 h 522"/>
                <a:gd name="T36" fmla="*/ 0 w 562"/>
                <a:gd name="T37" fmla="*/ 1342806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2" h="522">
                  <a:moveTo>
                    <a:pt x="0" y="272"/>
                  </a:moveTo>
                  <a:lnTo>
                    <a:pt x="1" y="113"/>
                  </a:lnTo>
                  <a:lnTo>
                    <a:pt x="72" y="0"/>
                  </a:lnTo>
                  <a:lnTo>
                    <a:pt x="205" y="33"/>
                  </a:lnTo>
                  <a:lnTo>
                    <a:pt x="230" y="71"/>
                  </a:lnTo>
                  <a:lnTo>
                    <a:pt x="339" y="113"/>
                  </a:lnTo>
                  <a:lnTo>
                    <a:pt x="376" y="98"/>
                  </a:lnTo>
                  <a:lnTo>
                    <a:pt x="378" y="41"/>
                  </a:lnTo>
                  <a:lnTo>
                    <a:pt x="413" y="15"/>
                  </a:lnTo>
                  <a:lnTo>
                    <a:pt x="562" y="59"/>
                  </a:lnTo>
                  <a:lnTo>
                    <a:pt x="545" y="121"/>
                  </a:lnTo>
                  <a:lnTo>
                    <a:pt x="562" y="428"/>
                  </a:lnTo>
                  <a:lnTo>
                    <a:pt x="562" y="499"/>
                  </a:lnTo>
                  <a:lnTo>
                    <a:pt x="529" y="502"/>
                  </a:lnTo>
                  <a:lnTo>
                    <a:pt x="529" y="522"/>
                  </a:lnTo>
                  <a:lnTo>
                    <a:pt x="240" y="374"/>
                  </a:lnTo>
                  <a:lnTo>
                    <a:pt x="204" y="389"/>
                  </a:lnTo>
                  <a:lnTo>
                    <a:pt x="84" y="371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69" name="Freeform 707"/>
            <p:cNvSpPr>
              <a:spLocks/>
            </p:cNvSpPr>
            <p:nvPr/>
          </p:nvSpPr>
          <p:spPr bwMode="auto">
            <a:xfrm>
              <a:off x="5310188" y="4327526"/>
              <a:ext cx="166688" cy="333375"/>
            </a:xfrm>
            <a:custGeom>
              <a:avLst/>
              <a:gdLst>
                <a:gd name="T0" fmla="*/ 0 w 254"/>
                <a:gd name="T1" fmla="*/ 2231408 h 499"/>
                <a:gd name="T2" fmla="*/ 0 w 254"/>
                <a:gd name="T3" fmla="*/ 2678357 h 499"/>
                <a:gd name="T4" fmla="*/ 430501 w 254"/>
                <a:gd name="T5" fmla="*/ 3124639 h 499"/>
                <a:gd name="T6" fmla="*/ 861659 w 254"/>
                <a:gd name="T7" fmla="*/ 2678357 h 499"/>
                <a:gd name="T8" fmla="*/ 1292160 w 254"/>
                <a:gd name="T9" fmla="*/ 892563 h 499"/>
                <a:gd name="T10" fmla="*/ 1292160 w 254"/>
                <a:gd name="T11" fmla="*/ 892563 h 499"/>
                <a:gd name="T12" fmla="*/ 861659 w 254"/>
                <a:gd name="T13" fmla="*/ 0 h 499"/>
                <a:gd name="T14" fmla="*/ 861659 w 254"/>
                <a:gd name="T15" fmla="*/ 446282 h 499"/>
                <a:gd name="T16" fmla="*/ 861659 w 254"/>
                <a:gd name="T17" fmla="*/ 446282 h 499"/>
                <a:gd name="T18" fmla="*/ 430501 w 254"/>
                <a:gd name="T19" fmla="*/ 892563 h 499"/>
                <a:gd name="T20" fmla="*/ 0 w 254"/>
                <a:gd name="T21" fmla="*/ 892563 h 499"/>
                <a:gd name="T22" fmla="*/ 0 w 254"/>
                <a:gd name="T23" fmla="*/ 1338845 h 499"/>
                <a:gd name="T24" fmla="*/ 0 w 254"/>
                <a:gd name="T25" fmla="*/ 1785126 h 499"/>
                <a:gd name="T26" fmla="*/ 0 w 254"/>
                <a:gd name="T27" fmla="*/ 2231408 h 4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4" h="499">
                  <a:moveTo>
                    <a:pt x="0" y="356"/>
                  </a:moveTo>
                  <a:lnTo>
                    <a:pt x="23" y="459"/>
                  </a:lnTo>
                  <a:lnTo>
                    <a:pt x="70" y="499"/>
                  </a:lnTo>
                  <a:lnTo>
                    <a:pt x="149" y="459"/>
                  </a:lnTo>
                  <a:lnTo>
                    <a:pt x="237" y="116"/>
                  </a:lnTo>
                  <a:lnTo>
                    <a:pt x="254" y="129"/>
                  </a:lnTo>
                  <a:lnTo>
                    <a:pt x="215" y="0"/>
                  </a:lnTo>
                  <a:lnTo>
                    <a:pt x="169" y="53"/>
                  </a:lnTo>
                  <a:lnTo>
                    <a:pt x="171" y="92"/>
                  </a:lnTo>
                  <a:lnTo>
                    <a:pt x="115" y="131"/>
                  </a:lnTo>
                  <a:lnTo>
                    <a:pt x="45" y="150"/>
                  </a:lnTo>
                  <a:lnTo>
                    <a:pt x="26" y="194"/>
                  </a:lnTo>
                  <a:lnTo>
                    <a:pt x="45" y="281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0" name="Freeform 708"/>
            <p:cNvSpPr>
              <a:spLocks/>
            </p:cNvSpPr>
            <p:nvPr/>
          </p:nvSpPr>
          <p:spPr bwMode="auto">
            <a:xfrm>
              <a:off x="5060950" y="4264026"/>
              <a:ext cx="77788" cy="185738"/>
            </a:xfrm>
            <a:custGeom>
              <a:avLst/>
              <a:gdLst>
                <a:gd name="T0" fmla="*/ 0 w 116"/>
                <a:gd name="T1" fmla="*/ 873828 h 281"/>
                <a:gd name="T2" fmla="*/ 0 w 116"/>
                <a:gd name="T3" fmla="*/ 873828 h 281"/>
                <a:gd name="T4" fmla="*/ 449963 w 116"/>
                <a:gd name="T5" fmla="*/ 873828 h 281"/>
                <a:gd name="T6" fmla="*/ 449963 w 116"/>
                <a:gd name="T7" fmla="*/ 1310742 h 281"/>
                <a:gd name="T8" fmla="*/ 449963 w 116"/>
                <a:gd name="T9" fmla="*/ 1310742 h 281"/>
                <a:gd name="T10" fmla="*/ 899256 w 116"/>
                <a:gd name="T11" fmla="*/ 873828 h 281"/>
                <a:gd name="T12" fmla="*/ 449963 w 116"/>
                <a:gd name="T13" fmla="*/ 873828 h 281"/>
                <a:gd name="T14" fmla="*/ 449963 w 116"/>
                <a:gd name="T15" fmla="*/ 873828 h 281"/>
                <a:gd name="T16" fmla="*/ 449963 w 116"/>
                <a:gd name="T17" fmla="*/ 873828 h 281"/>
                <a:gd name="T18" fmla="*/ 0 w 116"/>
                <a:gd name="T19" fmla="*/ 436914 h 281"/>
                <a:gd name="T20" fmla="*/ 0 w 116"/>
                <a:gd name="T21" fmla="*/ 0 h 281"/>
                <a:gd name="T22" fmla="*/ 0 w 116"/>
                <a:gd name="T23" fmla="*/ 0 h 281"/>
                <a:gd name="T24" fmla="*/ 0 w 116"/>
                <a:gd name="T25" fmla="*/ 0 h 281"/>
                <a:gd name="T26" fmla="*/ 0 w 116"/>
                <a:gd name="T27" fmla="*/ 873828 h 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6" h="281">
                  <a:moveTo>
                    <a:pt x="0" y="152"/>
                  </a:moveTo>
                  <a:lnTo>
                    <a:pt x="15" y="170"/>
                  </a:lnTo>
                  <a:lnTo>
                    <a:pt x="60" y="184"/>
                  </a:lnTo>
                  <a:lnTo>
                    <a:pt x="54" y="238"/>
                  </a:lnTo>
                  <a:lnTo>
                    <a:pt x="93" y="281"/>
                  </a:lnTo>
                  <a:lnTo>
                    <a:pt x="116" y="201"/>
                  </a:lnTo>
                  <a:lnTo>
                    <a:pt x="79" y="148"/>
                  </a:lnTo>
                  <a:lnTo>
                    <a:pt x="91" y="177"/>
                  </a:lnTo>
                  <a:lnTo>
                    <a:pt x="69" y="176"/>
                  </a:lnTo>
                  <a:lnTo>
                    <a:pt x="45" y="104"/>
                  </a:lnTo>
                  <a:lnTo>
                    <a:pt x="44" y="7"/>
                  </a:lnTo>
                  <a:lnTo>
                    <a:pt x="7" y="0"/>
                  </a:lnTo>
                  <a:lnTo>
                    <a:pt x="36" y="4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1" name="Freeform 709"/>
            <p:cNvSpPr>
              <a:spLocks/>
            </p:cNvSpPr>
            <p:nvPr/>
          </p:nvSpPr>
          <p:spPr bwMode="auto">
            <a:xfrm>
              <a:off x="3986213" y="3432176"/>
              <a:ext cx="387350" cy="361950"/>
            </a:xfrm>
            <a:custGeom>
              <a:avLst/>
              <a:gdLst>
                <a:gd name="T0" fmla="*/ 0 w 582"/>
                <a:gd name="T1" fmla="*/ 2213617 h 544"/>
                <a:gd name="T2" fmla="*/ 0 w 582"/>
                <a:gd name="T3" fmla="*/ 1770494 h 544"/>
                <a:gd name="T4" fmla="*/ 443256 w 582"/>
                <a:gd name="T5" fmla="*/ 2213617 h 544"/>
                <a:gd name="T6" fmla="*/ 1329103 w 582"/>
                <a:gd name="T7" fmla="*/ 2213617 h 544"/>
                <a:gd name="T8" fmla="*/ 1329103 w 582"/>
                <a:gd name="T9" fmla="*/ 0 h 544"/>
                <a:gd name="T10" fmla="*/ 1329103 w 582"/>
                <a:gd name="T11" fmla="*/ 0 h 544"/>
                <a:gd name="T12" fmla="*/ 3100797 w 582"/>
                <a:gd name="T13" fmla="*/ 1328037 h 544"/>
                <a:gd name="T14" fmla="*/ 3100797 w 582"/>
                <a:gd name="T15" fmla="*/ 1328037 h 544"/>
                <a:gd name="T16" fmla="*/ 3543387 w 582"/>
                <a:gd name="T17" fmla="*/ 1328037 h 544"/>
                <a:gd name="T18" fmla="*/ 3543387 w 582"/>
                <a:gd name="T19" fmla="*/ 1770494 h 544"/>
                <a:gd name="T20" fmla="*/ 3100797 w 582"/>
                <a:gd name="T21" fmla="*/ 2213617 h 544"/>
                <a:gd name="T22" fmla="*/ 2657540 w 582"/>
                <a:gd name="T23" fmla="*/ 2213617 h 544"/>
                <a:gd name="T24" fmla="*/ 1771694 w 582"/>
                <a:gd name="T25" fmla="*/ 2213617 h 544"/>
                <a:gd name="T26" fmla="*/ 1329103 w 582"/>
                <a:gd name="T27" fmla="*/ 3098532 h 544"/>
                <a:gd name="T28" fmla="*/ 1329103 w 582"/>
                <a:gd name="T29" fmla="*/ 3098532 h 544"/>
                <a:gd name="T30" fmla="*/ 885847 w 582"/>
                <a:gd name="T31" fmla="*/ 3098532 h 544"/>
                <a:gd name="T32" fmla="*/ 443256 w 582"/>
                <a:gd name="T33" fmla="*/ 2656074 h 544"/>
                <a:gd name="T34" fmla="*/ 443256 w 582"/>
                <a:gd name="T35" fmla="*/ 2656074 h 544"/>
                <a:gd name="T36" fmla="*/ 0 w 582"/>
                <a:gd name="T37" fmla="*/ 2656074 h 544"/>
                <a:gd name="T38" fmla="*/ 0 w 582"/>
                <a:gd name="T39" fmla="*/ 2213617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2" h="544">
                  <a:moveTo>
                    <a:pt x="0" y="377"/>
                  </a:moveTo>
                  <a:lnTo>
                    <a:pt x="26" y="338"/>
                  </a:lnTo>
                  <a:lnTo>
                    <a:pt x="54" y="364"/>
                  </a:lnTo>
                  <a:lnTo>
                    <a:pt x="236" y="351"/>
                  </a:lnTo>
                  <a:lnTo>
                    <a:pt x="198" y="0"/>
                  </a:lnTo>
                  <a:lnTo>
                    <a:pt x="262" y="0"/>
                  </a:lnTo>
                  <a:lnTo>
                    <a:pt x="549" y="191"/>
                  </a:lnTo>
                  <a:lnTo>
                    <a:pt x="553" y="223"/>
                  </a:lnTo>
                  <a:lnTo>
                    <a:pt x="581" y="219"/>
                  </a:lnTo>
                  <a:lnTo>
                    <a:pt x="582" y="331"/>
                  </a:lnTo>
                  <a:lnTo>
                    <a:pt x="559" y="354"/>
                  </a:lnTo>
                  <a:lnTo>
                    <a:pt x="442" y="370"/>
                  </a:lnTo>
                  <a:lnTo>
                    <a:pt x="294" y="435"/>
                  </a:lnTo>
                  <a:lnTo>
                    <a:pt x="248" y="538"/>
                  </a:lnTo>
                  <a:lnTo>
                    <a:pt x="211" y="524"/>
                  </a:lnTo>
                  <a:lnTo>
                    <a:pt x="149" y="544"/>
                  </a:lnTo>
                  <a:lnTo>
                    <a:pt x="112" y="458"/>
                  </a:lnTo>
                  <a:lnTo>
                    <a:pt x="51" y="478"/>
                  </a:lnTo>
                  <a:lnTo>
                    <a:pt x="27" y="461"/>
                  </a:lnTo>
                  <a:lnTo>
                    <a:pt x="0" y="37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2" name="Freeform 710"/>
            <p:cNvSpPr>
              <a:spLocks/>
            </p:cNvSpPr>
            <p:nvPr/>
          </p:nvSpPr>
          <p:spPr bwMode="auto">
            <a:xfrm>
              <a:off x="3871913" y="3376614"/>
              <a:ext cx="288925" cy="307975"/>
            </a:xfrm>
            <a:custGeom>
              <a:avLst/>
              <a:gdLst>
                <a:gd name="T0" fmla="*/ 0 w 436"/>
                <a:gd name="T1" fmla="*/ 1321505 h 464"/>
                <a:gd name="T2" fmla="*/ 0 w 436"/>
                <a:gd name="T3" fmla="*/ 1321505 h 464"/>
                <a:gd name="T4" fmla="*/ 0 w 436"/>
                <a:gd name="T5" fmla="*/ 1762228 h 464"/>
                <a:gd name="T6" fmla="*/ 0 w 436"/>
                <a:gd name="T7" fmla="*/ 2202950 h 464"/>
                <a:gd name="T8" fmla="*/ 439352 w 436"/>
                <a:gd name="T9" fmla="*/ 2202950 h 464"/>
                <a:gd name="T10" fmla="*/ 878040 w 436"/>
                <a:gd name="T11" fmla="*/ 2643010 h 464"/>
                <a:gd name="T12" fmla="*/ 1317392 w 436"/>
                <a:gd name="T13" fmla="*/ 2202950 h 464"/>
                <a:gd name="T14" fmla="*/ 1317392 w 436"/>
                <a:gd name="T15" fmla="*/ 2643010 h 464"/>
                <a:gd name="T16" fmla="*/ 2195432 w 436"/>
                <a:gd name="T17" fmla="*/ 2202950 h 464"/>
                <a:gd name="T18" fmla="*/ 2195432 w 436"/>
                <a:gd name="T19" fmla="*/ 440723 h 464"/>
                <a:gd name="T20" fmla="*/ 2195432 w 436"/>
                <a:gd name="T21" fmla="*/ 440723 h 464"/>
                <a:gd name="T22" fmla="*/ 1756744 w 436"/>
                <a:gd name="T23" fmla="*/ 0 h 464"/>
                <a:gd name="T24" fmla="*/ 1756744 w 436"/>
                <a:gd name="T25" fmla="*/ 0 h 464"/>
                <a:gd name="T26" fmla="*/ 878040 w 436"/>
                <a:gd name="T27" fmla="*/ 0 h 464"/>
                <a:gd name="T28" fmla="*/ 878040 w 436"/>
                <a:gd name="T29" fmla="*/ 880782 h 464"/>
                <a:gd name="T30" fmla="*/ 878040 w 436"/>
                <a:gd name="T31" fmla="*/ 880782 h 464"/>
                <a:gd name="T32" fmla="*/ 878040 w 436"/>
                <a:gd name="T33" fmla="*/ 1321505 h 464"/>
                <a:gd name="T34" fmla="*/ 0 w 436"/>
                <a:gd name="T35" fmla="*/ 1321505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6" h="464">
                  <a:moveTo>
                    <a:pt x="0" y="233"/>
                  </a:moveTo>
                  <a:lnTo>
                    <a:pt x="27" y="260"/>
                  </a:lnTo>
                  <a:lnTo>
                    <a:pt x="33" y="328"/>
                  </a:lnTo>
                  <a:lnTo>
                    <a:pt x="12" y="417"/>
                  </a:lnTo>
                  <a:lnTo>
                    <a:pt x="93" y="397"/>
                  </a:lnTo>
                  <a:lnTo>
                    <a:pt x="174" y="464"/>
                  </a:lnTo>
                  <a:lnTo>
                    <a:pt x="200" y="425"/>
                  </a:lnTo>
                  <a:lnTo>
                    <a:pt x="228" y="451"/>
                  </a:lnTo>
                  <a:lnTo>
                    <a:pt x="410" y="438"/>
                  </a:lnTo>
                  <a:lnTo>
                    <a:pt x="372" y="87"/>
                  </a:lnTo>
                  <a:lnTo>
                    <a:pt x="436" y="87"/>
                  </a:lnTo>
                  <a:lnTo>
                    <a:pt x="303" y="0"/>
                  </a:lnTo>
                  <a:lnTo>
                    <a:pt x="299" y="47"/>
                  </a:lnTo>
                  <a:lnTo>
                    <a:pt x="184" y="43"/>
                  </a:lnTo>
                  <a:lnTo>
                    <a:pt x="182" y="141"/>
                  </a:lnTo>
                  <a:lnTo>
                    <a:pt x="141" y="159"/>
                  </a:lnTo>
                  <a:lnTo>
                    <a:pt x="144" y="219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3" name="Freeform 711"/>
            <p:cNvSpPr>
              <a:spLocks/>
            </p:cNvSpPr>
            <p:nvPr/>
          </p:nvSpPr>
          <p:spPr bwMode="auto">
            <a:xfrm>
              <a:off x="3965575" y="3154364"/>
              <a:ext cx="279400" cy="211138"/>
            </a:xfrm>
            <a:custGeom>
              <a:avLst/>
              <a:gdLst>
                <a:gd name="T0" fmla="*/ 0 w 422"/>
                <a:gd name="T1" fmla="*/ 1763467 h 318"/>
                <a:gd name="T2" fmla="*/ 438300 w 422"/>
                <a:gd name="T3" fmla="*/ 1322600 h 318"/>
                <a:gd name="T4" fmla="*/ 876601 w 422"/>
                <a:gd name="T5" fmla="*/ 881734 h 318"/>
                <a:gd name="T6" fmla="*/ 1314901 w 422"/>
                <a:gd name="T7" fmla="*/ 440867 h 318"/>
                <a:gd name="T8" fmla="*/ 1314901 w 422"/>
                <a:gd name="T9" fmla="*/ 0 h 318"/>
                <a:gd name="T10" fmla="*/ 2191502 w 422"/>
                <a:gd name="T11" fmla="*/ 0 h 318"/>
                <a:gd name="T12" fmla="*/ 2191502 w 422"/>
                <a:gd name="T13" fmla="*/ 881734 h 318"/>
                <a:gd name="T14" fmla="*/ 2191502 w 422"/>
                <a:gd name="T15" fmla="*/ 881734 h 318"/>
                <a:gd name="T16" fmla="*/ 1753202 w 422"/>
                <a:gd name="T17" fmla="*/ 881734 h 318"/>
                <a:gd name="T18" fmla="*/ 1753202 w 422"/>
                <a:gd name="T19" fmla="*/ 1322600 h 318"/>
                <a:gd name="T20" fmla="*/ 876601 w 422"/>
                <a:gd name="T21" fmla="*/ 1322600 h 318"/>
                <a:gd name="T22" fmla="*/ 876601 w 422"/>
                <a:gd name="T23" fmla="*/ 1763467 h 318"/>
                <a:gd name="T24" fmla="*/ 0 w 422"/>
                <a:gd name="T25" fmla="*/ 1763467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2" h="318">
                  <a:moveTo>
                    <a:pt x="0" y="315"/>
                  </a:moveTo>
                  <a:lnTo>
                    <a:pt x="104" y="254"/>
                  </a:lnTo>
                  <a:lnTo>
                    <a:pt x="141" y="129"/>
                  </a:lnTo>
                  <a:lnTo>
                    <a:pt x="230" y="64"/>
                  </a:lnTo>
                  <a:lnTo>
                    <a:pt x="260" y="0"/>
                  </a:lnTo>
                  <a:lnTo>
                    <a:pt x="388" y="21"/>
                  </a:lnTo>
                  <a:lnTo>
                    <a:pt x="422" y="139"/>
                  </a:lnTo>
                  <a:lnTo>
                    <a:pt x="365" y="143"/>
                  </a:lnTo>
                  <a:lnTo>
                    <a:pt x="333" y="156"/>
                  </a:lnTo>
                  <a:lnTo>
                    <a:pt x="340" y="188"/>
                  </a:lnTo>
                  <a:lnTo>
                    <a:pt x="176" y="258"/>
                  </a:lnTo>
                  <a:lnTo>
                    <a:pt x="157" y="318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4" name="Freeform 712"/>
            <p:cNvSpPr>
              <a:spLocks/>
            </p:cNvSpPr>
            <p:nvPr/>
          </p:nvSpPr>
          <p:spPr bwMode="auto">
            <a:xfrm>
              <a:off x="4994275" y="4287839"/>
              <a:ext cx="254000" cy="400050"/>
            </a:xfrm>
            <a:custGeom>
              <a:avLst/>
              <a:gdLst>
                <a:gd name="T0" fmla="*/ 0 w 378"/>
                <a:gd name="T1" fmla="*/ 889445 h 600"/>
                <a:gd name="T2" fmla="*/ 0 w 378"/>
                <a:gd name="T3" fmla="*/ 1333500 h 600"/>
                <a:gd name="T4" fmla="*/ 451556 w 378"/>
                <a:gd name="T5" fmla="*/ 1333500 h 600"/>
                <a:gd name="T6" fmla="*/ 451556 w 378"/>
                <a:gd name="T7" fmla="*/ 1333500 h 600"/>
                <a:gd name="T8" fmla="*/ 451556 w 378"/>
                <a:gd name="T9" fmla="*/ 2222945 h 600"/>
                <a:gd name="T10" fmla="*/ 451556 w 378"/>
                <a:gd name="T11" fmla="*/ 2667667 h 600"/>
                <a:gd name="T12" fmla="*/ 451556 w 378"/>
                <a:gd name="T13" fmla="*/ 3556445 h 600"/>
                <a:gd name="T14" fmla="*/ 451556 w 378"/>
                <a:gd name="T15" fmla="*/ 3556445 h 600"/>
                <a:gd name="T16" fmla="*/ 451556 w 378"/>
                <a:gd name="T17" fmla="*/ 3556445 h 600"/>
                <a:gd name="T18" fmla="*/ 451556 w 378"/>
                <a:gd name="T19" fmla="*/ 3556445 h 600"/>
                <a:gd name="T20" fmla="*/ 1354667 w 378"/>
                <a:gd name="T21" fmla="*/ 3111722 h 600"/>
                <a:gd name="T22" fmla="*/ 1354667 w 378"/>
                <a:gd name="T23" fmla="*/ 2222945 h 600"/>
                <a:gd name="T24" fmla="*/ 2257778 w 378"/>
                <a:gd name="T25" fmla="*/ 1333500 h 600"/>
                <a:gd name="T26" fmla="*/ 2257778 w 378"/>
                <a:gd name="T27" fmla="*/ 0 h 600"/>
                <a:gd name="T28" fmla="*/ 2257778 w 378"/>
                <a:gd name="T29" fmla="*/ 0 h 600"/>
                <a:gd name="T30" fmla="*/ 1354667 w 378"/>
                <a:gd name="T31" fmla="*/ 0 h 600"/>
                <a:gd name="T32" fmla="*/ 1354667 w 378"/>
                <a:gd name="T33" fmla="*/ 444722 h 600"/>
                <a:gd name="T34" fmla="*/ 1354667 w 378"/>
                <a:gd name="T35" fmla="*/ 889445 h 600"/>
                <a:gd name="T36" fmla="*/ 1354667 w 378"/>
                <a:gd name="T37" fmla="*/ 1333500 h 600"/>
                <a:gd name="T38" fmla="*/ 903111 w 378"/>
                <a:gd name="T39" fmla="*/ 1333500 h 600"/>
                <a:gd name="T40" fmla="*/ 903111 w 378"/>
                <a:gd name="T41" fmla="*/ 889445 h 600"/>
                <a:gd name="T42" fmla="*/ 903111 w 378"/>
                <a:gd name="T43" fmla="*/ 889445 h 600"/>
                <a:gd name="T44" fmla="*/ 0 w 378"/>
                <a:gd name="T45" fmla="*/ 889445 h 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78" h="600">
                  <a:moveTo>
                    <a:pt x="0" y="167"/>
                  </a:moveTo>
                  <a:lnTo>
                    <a:pt x="11" y="186"/>
                  </a:lnTo>
                  <a:lnTo>
                    <a:pt x="99" y="215"/>
                  </a:lnTo>
                  <a:lnTo>
                    <a:pt x="107" y="252"/>
                  </a:lnTo>
                  <a:lnTo>
                    <a:pt x="104" y="347"/>
                  </a:lnTo>
                  <a:lnTo>
                    <a:pt x="55" y="446"/>
                  </a:lnTo>
                  <a:lnTo>
                    <a:pt x="70" y="562"/>
                  </a:lnTo>
                  <a:lnTo>
                    <a:pt x="73" y="600"/>
                  </a:lnTo>
                  <a:lnTo>
                    <a:pt x="101" y="600"/>
                  </a:lnTo>
                  <a:lnTo>
                    <a:pt x="101" y="560"/>
                  </a:lnTo>
                  <a:lnTo>
                    <a:pt x="196" y="507"/>
                  </a:lnTo>
                  <a:lnTo>
                    <a:pt x="169" y="347"/>
                  </a:lnTo>
                  <a:lnTo>
                    <a:pt x="376" y="185"/>
                  </a:lnTo>
                  <a:lnTo>
                    <a:pt x="378" y="0"/>
                  </a:lnTo>
                  <a:lnTo>
                    <a:pt x="325" y="33"/>
                  </a:lnTo>
                  <a:lnTo>
                    <a:pt x="182" y="41"/>
                  </a:lnTo>
                  <a:lnTo>
                    <a:pt x="179" y="110"/>
                  </a:lnTo>
                  <a:lnTo>
                    <a:pt x="216" y="163"/>
                  </a:lnTo>
                  <a:lnTo>
                    <a:pt x="193" y="243"/>
                  </a:lnTo>
                  <a:lnTo>
                    <a:pt x="154" y="200"/>
                  </a:lnTo>
                  <a:lnTo>
                    <a:pt x="160" y="146"/>
                  </a:lnTo>
                  <a:lnTo>
                    <a:pt x="115" y="132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5" name="Freeform 713"/>
            <p:cNvSpPr>
              <a:spLocks/>
            </p:cNvSpPr>
            <p:nvPr/>
          </p:nvSpPr>
          <p:spPr bwMode="auto">
            <a:xfrm>
              <a:off x="4279900" y="3468689"/>
              <a:ext cx="381000" cy="290513"/>
            </a:xfrm>
            <a:custGeom>
              <a:avLst/>
              <a:gdLst>
                <a:gd name="T0" fmla="*/ 0 w 569"/>
                <a:gd name="T1" fmla="*/ 1783817 h 435"/>
                <a:gd name="T2" fmla="*/ 0 w 569"/>
                <a:gd name="T3" fmla="*/ 2229938 h 435"/>
                <a:gd name="T4" fmla="*/ 448629 w 569"/>
                <a:gd name="T5" fmla="*/ 2229938 h 435"/>
                <a:gd name="T6" fmla="*/ 448629 w 569"/>
                <a:gd name="T7" fmla="*/ 2229938 h 435"/>
                <a:gd name="T8" fmla="*/ 896589 w 569"/>
                <a:gd name="T9" fmla="*/ 2229938 h 435"/>
                <a:gd name="T10" fmla="*/ 896589 w 569"/>
                <a:gd name="T11" fmla="*/ 2229938 h 435"/>
                <a:gd name="T12" fmla="*/ 2241807 w 569"/>
                <a:gd name="T13" fmla="*/ 2229938 h 435"/>
                <a:gd name="T14" fmla="*/ 2690436 w 569"/>
                <a:gd name="T15" fmla="*/ 2229938 h 435"/>
                <a:gd name="T16" fmla="*/ 2690436 w 569"/>
                <a:gd name="T17" fmla="*/ 2229938 h 435"/>
                <a:gd name="T18" fmla="*/ 3138395 w 569"/>
                <a:gd name="T19" fmla="*/ 1338363 h 435"/>
                <a:gd name="T20" fmla="*/ 3587025 w 569"/>
                <a:gd name="T21" fmla="*/ 446121 h 435"/>
                <a:gd name="T22" fmla="*/ 3138395 w 569"/>
                <a:gd name="T23" fmla="*/ 446121 h 435"/>
                <a:gd name="T24" fmla="*/ 3138395 w 569"/>
                <a:gd name="T25" fmla="*/ 0 h 435"/>
                <a:gd name="T26" fmla="*/ 2241807 w 569"/>
                <a:gd name="T27" fmla="*/ 0 h 435"/>
                <a:gd name="T28" fmla="*/ 1345218 w 569"/>
                <a:gd name="T29" fmla="*/ 892242 h 435"/>
                <a:gd name="T30" fmla="*/ 896589 w 569"/>
                <a:gd name="T31" fmla="*/ 892242 h 435"/>
                <a:gd name="T32" fmla="*/ 896589 w 569"/>
                <a:gd name="T33" fmla="*/ 1783817 h 435"/>
                <a:gd name="T34" fmla="*/ 896589 w 569"/>
                <a:gd name="T35" fmla="*/ 1783817 h 435"/>
                <a:gd name="T36" fmla="*/ 0 w 569"/>
                <a:gd name="T37" fmla="*/ 1783817 h 4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9" h="435">
                  <a:moveTo>
                    <a:pt x="0" y="316"/>
                  </a:moveTo>
                  <a:lnTo>
                    <a:pt x="7" y="351"/>
                  </a:lnTo>
                  <a:lnTo>
                    <a:pt x="77" y="426"/>
                  </a:lnTo>
                  <a:lnTo>
                    <a:pt x="94" y="410"/>
                  </a:lnTo>
                  <a:lnTo>
                    <a:pt x="123" y="435"/>
                  </a:lnTo>
                  <a:lnTo>
                    <a:pt x="165" y="359"/>
                  </a:lnTo>
                  <a:lnTo>
                    <a:pt x="329" y="398"/>
                  </a:lnTo>
                  <a:lnTo>
                    <a:pt x="469" y="358"/>
                  </a:lnTo>
                  <a:lnTo>
                    <a:pt x="474" y="339"/>
                  </a:lnTo>
                  <a:lnTo>
                    <a:pt x="547" y="244"/>
                  </a:lnTo>
                  <a:lnTo>
                    <a:pt x="569" y="115"/>
                  </a:lnTo>
                  <a:lnTo>
                    <a:pt x="533" y="75"/>
                  </a:lnTo>
                  <a:lnTo>
                    <a:pt x="533" y="18"/>
                  </a:lnTo>
                  <a:lnTo>
                    <a:pt x="413" y="0"/>
                  </a:lnTo>
                  <a:lnTo>
                    <a:pt x="196" y="150"/>
                  </a:lnTo>
                  <a:lnTo>
                    <a:pt x="139" y="165"/>
                  </a:lnTo>
                  <a:lnTo>
                    <a:pt x="140" y="277"/>
                  </a:lnTo>
                  <a:lnTo>
                    <a:pt x="117" y="30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6" name="Freeform 714"/>
            <p:cNvSpPr>
              <a:spLocks/>
            </p:cNvSpPr>
            <p:nvPr/>
          </p:nvSpPr>
          <p:spPr bwMode="auto">
            <a:xfrm>
              <a:off x="4343400" y="3706814"/>
              <a:ext cx="280988" cy="231775"/>
            </a:xfrm>
            <a:custGeom>
              <a:avLst/>
              <a:gdLst>
                <a:gd name="T0" fmla="*/ 0 w 418"/>
                <a:gd name="T1" fmla="*/ 1330708 h 348"/>
                <a:gd name="T2" fmla="*/ 0 w 418"/>
                <a:gd name="T3" fmla="*/ 443569 h 348"/>
                <a:gd name="T4" fmla="*/ 451732 w 418"/>
                <a:gd name="T5" fmla="*/ 0 h 348"/>
                <a:gd name="T6" fmla="*/ 1355868 w 418"/>
                <a:gd name="T7" fmla="*/ 0 h 348"/>
                <a:gd name="T8" fmla="*/ 2259332 w 418"/>
                <a:gd name="T9" fmla="*/ 0 h 348"/>
                <a:gd name="T10" fmla="*/ 2711064 w 418"/>
                <a:gd name="T11" fmla="*/ 0 h 348"/>
                <a:gd name="T12" fmla="*/ 2711064 w 418"/>
                <a:gd name="T13" fmla="*/ 443569 h 348"/>
                <a:gd name="T14" fmla="*/ 2259332 w 418"/>
                <a:gd name="T15" fmla="*/ 443569 h 348"/>
                <a:gd name="T16" fmla="*/ 1807600 w 418"/>
                <a:gd name="T17" fmla="*/ 1330708 h 348"/>
                <a:gd name="T18" fmla="*/ 1355868 w 418"/>
                <a:gd name="T19" fmla="*/ 1330708 h 348"/>
                <a:gd name="T20" fmla="*/ 1355868 w 418"/>
                <a:gd name="T21" fmla="*/ 1774278 h 348"/>
                <a:gd name="T22" fmla="*/ 903464 w 418"/>
                <a:gd name="T23" fmla="*/ 2217847 h 348"/>
                <a:gd name="T24" fmla="*/ 451732 w 418"/>
                <a:gd name="T25" fmla="*/ 1774278 h 348"/>
                <a:gd name="T26" fmla="*/ 0 w 418"/>
                <a:gd name="T27" fmla="*/ 1330708 h 3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8" h="348">
                  <a:moveTo>
                    <a:pt x="0" y="271"/>
                  </a:moveTo>
                  <a:lnTo>
                    <a:pt x="29" y="77"/>
                  </a:lnTo>
                  <a:lnTo>
                    <a:pt x="71" y="1"/>
                  </a:lnTo>
                  <a:lnTo>
                    <a:pt x="235" y="40"/>
                  </a:lnTo>
                  <a:lnTo>
                    <a:pt x="375" y="0"/>
                  </a:lnTo>
                  <a:lnTo>
                    <a:pt x="403" y="46"/>
                  </a:lnTo>
                  <a:lnTo>
                    <a:pt x="418" y="77"/>
                  </a:lnTo>
                  <a:lnTo>
                    <a:pt x="381" y="105"/>
                  </a:lnTo>
                  <a:lnTo>
                    <a:pt x="307" y="262"/>
                  </a:lnTo>
                  <a:lnTo>
                    <a:pt x="238" y="251"/>
                  </a:lnTo>
                  <a:lnTo>
                    <a:pt x="201" y="327"/>
                  </a:lnTo>
                  <a:lnTo>
                    <a:pt x="121" y="348"/>
                  </a:lnTo>
                  <a:lnTo>
                    <a:pt x="71" y="280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7" name="Freeform 715"/>
            <p:cNvSpPr>
              <a:spLocks/>
            </p:cNvSpPr>
            <p:nvPr/>
          </p:nvSpPr>
          <p:spPr bwMode="auto">
            <a:xfrm>
              <a:off x="3875088" y="3735389"/>
              <a:ext cx="71438" cy="42863"/>
            </a:xfrm>
            <a:custGeom>
              <a:avLst/>
              <a:gdLst>
                <a:gd name="T0" fmla="*/ 0 w 107"/>
                <a:gd name="T1" fmla="*/ 0 h 64"/>
                <a:gd name="T2" fmla="*/ 0 w 107"/>
                <a:gd name="T3" fmla="*/ 0 h 64"/>
                <a:gd name="T4" fmla="*/ 445987 w 107"/>
                <a:gd name="T5" fmla="*/ 0 h 64"/>
                <a:gd name="T6" fmla="*/ 0 w 107"/>
                <a:gd name="T7" fmla="*/ 0 h 64"/>
                <a:gd name="T8" fmla="*/ 445987 w 107"/>
                <a:gd name="T9" fmla="*/ 448722 h 64"/>
                <a:gd name="T10" fmla="*/ 445987 w 107"/>
                <a:gd name="T11" fmla="*/ 0 h 64"/>
                <a:gd name="T12" fmla="*/ 445987 w 107"/>
                <a:gd name="T13" fmla="*/ 0 h 64"/>
                <a:gd name="T14" fmla="*/ 0 w 107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" h="64">
                  <a:moveTo>
                    <a:pt x="0" y="8"/>
                  </a:moveTo>
                  <a:lnTo>
                    <a:pt x="31" y="36"/>
                  </a:lnTo>
                  <a:lnTo>
                    <a:pt x="66" y="27"/>
                  </a:lnTo>
                  <a:lnTo>
                    <a:pt x="46" y="36"/>
                  </a:lnTo>
                  <a:lnTo>
                    <a:pt x="61" y="64"/>
                  </a:lnTo>
                  <a:lnTo>
                    <a:pt x="106" y="36"/>
                  </a:lnTo>
                  <a:lnTo>
                    <a:pt x="10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8" name="Freeform 716"/>
            <p:cNvSpPr>
              <a:spLocks/>
            </p:cNvSpPr>
            <p:nvPr/>
          </p:nvSpPr>
          <p:spPr bwMode="auto">
            <a:xfrm>
              <a:off x="5492750" y="3405189"/>
              <a:ext cx="14288" cy="38100"/>
            </a:xfrm>
            <a:custGeom>
              <a:avLst/>
              <a:gdLst>
                <a:gd name="T0" fmla="*/ 0 w 21"/>
                <a:gd name="T1" fmla="*/ 0 h 59"/>
                <a:gd name="T2" fmla="*/ 0 w 21"/>
                <a:gd name="T3" fmla="*/ 417163 h 59"/>
                <a:gd name="T4" fmla="*/ 0 w 21"/>
                <a:gd name="T5" fmla="*/ 417163 h 59"/>
                <a:gd name="T6" fmla="*/ 0 w 21"/>
                <a:gd name="T7" fmla="*/ 0 h 59"/>
                <a:gd name="T8" fmla="*/ 0 w 21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59">
                  <a:moveTo>
                    <a:pt x="0" y="50"/>
                  </a:moveTo>
                  <a:lnTo>
                    <a:pt x="11" y="59"/>
                  </a:lnTo>
                  <a:lnTo>
                    <a:pt x="21" y="57"/>
                  </a:lnTo>
                  <a:lnTo>
                    <a:pt x="12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79" name="Freeform 717"/>
            <p:cNvSpPr>
              <a:spLocks/>
            </p:cNvSpPr>
            <p:nvPr/>
          </p:nvSpPr>
          <p:spPr bwMode="auto">
            <a:xfrm>
              <a:off x="4973638" y="4064001"/>
              <a:ext cx="39688" cy="36513"/>
            </a:xfrm>
            <a:custGeom>
              <a:avLst/>
              <a:gdLst>
                <a:gd name="T0" fmla="*/ 0 w 59"/>
                <a:gd name="T1" fmla="*/ 396607 h 58"/>
                <a:gd name="T2" fmla="*/ 0 w 59"/>
                <a:gd name="T3" fmla="*/ 0 h 58"/>
                <a:gd name="T4" fmla="*/ 452712 w 59"/>
                <a:gd name="T5" fmla="*/ 0 h 58"/>
                <a:gd name="T6" fmla="*/ 452712 w 59"/>
                <a:gd name="T7" fmla="*/ 0 h 58"/>
                <a:gd name="T8" fmla="*/ 0 w 59"/>
                <a:gd name="T9" fmla="*/ 39660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58"/>
                  </a:moveTo>
                  <a:lnTo>
                    <a:pt x="24" y="10"/>
                  </a:lnTo>
                  <a:lnTo>
                    <a:pt x="52" y="0"/>
                  </a:lnTo>
                  <a:lnTo>
                    <a:pt x="59" y="47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0" name="Freeform 718"/>
            <p:cNvSpPr>
              <a:spLocks/>
            </p:cNvSpPr>
            <p:nvPr/>
          </p:nvSpPr>
          <p:spPr bwMode="auto">
            <a:xfrm>
              <a:off x="3856038" y="3640139"/>
              <a:ext cx="149225" cy="101600"/>
            </a:xfrm>
            <a:custGeom>
              <a:avLst/>
              <a:gdLst>
                <a:gd name="T0" fmla="*/ 0 w 221"/>
                <a:gd name="T1" fmla="*/ 452826 h 151"/>
                <a:gd name="T2" fmla="*/ 0 w 221"/>
                <a:gd name="T3" fmla="*/ 452826 h 151"/>
                <a:gd name="T4" fmla="*/ 911555 w 221"/>
                <a:gd name="T5" fmla="*/ 905653 h 151"/>
                <a:gd name="T6" fmla="*/ 0 w 221"/>
                <a:gd name="T7" fmla="*/ 905653 h 151"/>
                <a:gd name="T8" fmla="*/ 0 w 221"/>
                <a:gd name="T9" fmla="*/ 905653 h 151"/>
                <a:gd name="T10" fmla="*/ 911555 w 221"/>
                <a:gd name="T11" fmla="*/ 905653 h 151"/>
                <a:gd name="T12" fmla="*/ 1368008 w 221"/>
                <a:gd name="T13" fmla="*/ 905653 h 151"/>
                <a:gd name="T14" fmla="*/ 1368008 w 221"/>
                <a:gd name="T15" fmla="*/ 452826 h 151"/>
                <a:gd name="T16" fmla="*/ 911555 w 221"/>
                <a:gd name="T17" fmla="*/ 0 h 151"/>
                <a:gd name="T18" fmla="*/ 0 w 221"/>
                <a:gd name="T19" fmla="*/ 0 h 151"/>
                <a:gd name="T20" fmla="*/ 0 w 221"/>
                <a:gd name="T21" fmla="*/ 452826 h 1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1" h="151">
                  <a:moveTo>
                    <a:pt x="0" y="67"/>
                  </a:moveTo>
                  <a:lnTo>
                    <a:pt x="32" y="109"/>
                  </a:lnTo>
                  <a:lnTo>
                    <a:pt x="134" y="116"/>
                  </a:lnTo>
                  <a:lnTo>
                    <a:pt x="28" y="130"/>
                  </a:lnTo>
                  <a:lnTo>
                    <a:pt x="28" y="151"/>
                  </a:lnTo>
                  <a:lnTo>
                    <a:pt x="135" y="143"/>
                  </a:lnTo>
                  <a:lnTo>
                    <a:pt x="221" y="151"/>
                  </a:lnTo>
                  <a:lnTo>
                    <a:pt x="194" y="67"/>
                  </a:lnTo>
                  <a:lnTo>
                    <a:pt x="113" y="0"/>
                  </a:lnTo>
                  <a:lnTo>
                    <a:pt x="32" y="2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1" name="Freeform 719"/>
            <p:cNvSpPr>
              <a:spLocks/>
            </p:cNvSpPr>
            <p:nvPr/>
          </p:nvSpPr>
          <p:spPr bwMode="auto">
            <a:xfrm>
              <a:off x="3960813" y="3802064"/>
              <a:ext cx="71438" cy="73025"/>
            </a:xfrm>
            <a:custGeom>
              <a:avLst/>
              <a:gdLst>
                <a:gd name="T0" fmla="*/ 0 w 111"/>
                <a:gd name="T1" fmla="*/ 0 h 109"/>
                <a:gd name="T2" fmla="*/ 0 w 111"/>
                <a:gd name="T3" fmla="*/ 448869 h 109"/>
                <a:gd name="T4" fmla="*/ 414469 w 111"/>
                <a:gd name="T5" fmla="*/ 448869 h 109"/>
                <a:gd name="T6" fmla="*/ 414469 w 111"/>
                <a:gd name="T7" fmla="*/ 448869 h 109"/>
                <a:gd name="T8" fmla="*/ 414469 w 111"/>
                <a:gd name="T9" fmla="*/ 0 h 109"/>
                <a:gd name="T10" fmla="*/ 0 w 111"/>
                <a:gd name="T11" fmla="*/ 0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109">
                  <a:moveTo>
                    <a:pt x="0" y="31"/>
                  </a:moveTo>
                  <a:lnTo>
                    <a:pt x="12" y="75"/>
                  </a:lnTo>
                  <a:lnTo>
                    <a:pt x="67" y="109"/>
                  </a:lnTo>
                  <a:lnTo>
                    <a:pt x="111" y="56"/>
                  </a:lnTo>
                  <a:lnTo>
                    <a:pt x="75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2" name="Freeform 720"/>
            <p:cNvSpPr>
              <a:spLocks/>
            </p:cNvSpPr>
            <p:nvPr/>
          </p:nvSpPr>
          <p:spPr bwMode="auto">
            <a:xfrm>
              <a:off x="5260975" y="3754439"/>
              <a:ext cx="246063" cy="322263"/>
            </a:xfrm>
            <a:custGeom>
              <a:avLst/>
              <a:gdLst>
                <a:gd name="T0" fmla="*/ 0 w 367"/>
                <a:gd name="T1" fmla="*/ 2638445 h 486"/>
                <a:gd name="T2" fmla="*/ 0 w 367"/>
                <a:gd name="T3" fmla="*/ 1758522 h 486"/>
                <a:gd name="T4" fmla="*/ 0 w 367"/>
                <a:gd name="T5" fmla="*/ 1758522 h 486"/>
                <a:gd name="T6" fmla="*/ 899102 w 367"/>
                <a:gd name="T7" fmla="*/ 1318891 h 486"/>
                <a:gd name="T8" fmla="*/ 1348318 w 367"/>
                <a:gd name="T9" fmla="*/ 879261 h 486"/>
                <a:gd name="T10" fmla="*/ 449216 w 367"/>
                <a:gd name="T11" fmla="*/ 439630 h 486"/>
                <a:gd name="T12" fmla="*/ 449216 w 367"/>
                <a:gd name="T13" fmla="*/ 0 h 486"/>
                <a:gd name="T14" fmla="*/ 449216 w 367"/>
                <a:gd name="T15" fmla="*/ 0 h 486"/>
                <a:gd name="T16" fmla="*/ 899102 w 367"/>
                <a:gd name="T17" fmla="*/ 439630 h 486"/>
                <a:gd name="T18" fmla="*/ 2247420 w 367"/>
                <a:gd name="T19" fmla="*/ 0 h 486"/>
                <a:gd name="T20" fmla="*/ 2247420 w 367"/>
                <a:gd name="T21" fmla="*/ 439630 h 486"/>
                <a:gd name="T22" fmla="*/ 1348318 w 367"/>
                <a:gd name="T23" fmla="*/ 1758522 h 486"/>
                <a:gd name="T24" fmla="*/ 0 w 367"/>
                <a:gd name="T25" fmla="*/ 2638445 h 486"/>
                <a:gd name="T26" fmla="*/ 0 w 367"/>
                <a:gd name="T27" fmla="*/ 2638445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67" h="486">
                  <a:moveTo>
                    <a:pt x="0" y="457"/>
                  </a:moveTo>
                  <a:lnTo>
                    <a:pt x="0" y="325"/>
                  </a:lnTo>
                  <a:lnTo>
                    <a:pt x="30" y="286"/>
                  </a:lnTo>
                  <a:lnTo>
                    <a:pt x="142" y="247"/>
                  </a:lnTo>
                  <a:lnTo>
                    <a:pt x="252" y="139"/>
                  </a:lnTo>
                  <a:lnTo>
                    <a:pt x="110" y="103"/>
                  </a:lnTo>
                  <a:lnTo>
                    <a:pt x="65" y="39"/>
                  </a:lnTo>
                  <a:lnTo>
                    <a:pt x="82" y="17"/>
                  </a:lnTo>
                  <a:lnTo>
                    <a:pt x="137" y="56"/>
                  </a:lnTo>
                  <a:lnTo>
                    <a:pt x="351" y="0"/>
                  </a:lnTo>
                  <a:lnTo>
                    <a:pt x="367" y="56"/>
                  </a:lnTo>
                  <a:lnTo>
                    <a:pt x="238" y="284"/>
                  </a:lnTo>
                  <a:lnTo>
                    <a:pt x="18" y="486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3" name="Freeform 721"/>
            <p:cNvSpPr>
              <a:spLocks/>
            </p:cNvSpPr>
            <p:nvPr/>
          </p:nvSpPr>
          <p:spPr bwMode="auto">
            <a:xfrm>
              <a:off x="4876800" y="4413251"/>
              <a:ext cx="190500" cy="173038"/>
            </a:xfrm>
            <a:custGeom>
              <a:avLst/>
              <a:gdLst>
                <a:gd name="T0" fmla="*/ 0 w 281"/>
                <a:gd name="T1" fmla="*/ 443243 h 260"/>
                <a:gd name="T2" fmla="*/ 459641 w 281"/>
                <a:gd name="T3" fmla="*/ 443243 h 260"/>
                <a:gd name="T4" fmla="*/ 919281 w 281"/>
                <a:gd name="T5" fmla="*/ 0 h 260"/>
                <a:gd name="T6" fmla="*/ 919281 w 281"/>
                <a:gd name="T7" fmla="*/ 0 h 260"/>
                <a:gd name="T8" fmla="*/ 1378922 w 281"/>
                <a:gd name="T9" fmla="*/ 0 h 260"/>
                <a:gd name="T10" fmla="*/ 1838562 w 281"/>
                <a:gd name="T11" fmla="*/ 0 h 260"/>
                <a:gd name="T12" fmla="*/ 1838562 w 281"/>
                <a:gd name="T13" fmla="*/ 443243 h 260"/>
                <a:gd name="T14" fmla="*/ 1838562 w 281"/>
                <a:gd name="T15" fmla="*/ 885821 h 260"/>
                <a:gd name="T16" fmla="*/ 1378922 w 281"/>
                <a:gd name="T17" fmla="*/ 1329065 h 260"/>
                <a:gd name="T18" fmla="*/ 919281 w 281"/>
                <a:gd name="T19" fmla="*/ 1329065 h 260"/>
                <a:gd name="T20" fmla="*/ 459641 w 281"/>
                <a:gd name="T21" fmla="*/ 1329065 h 260"/>
                <a:gd name="T22" fmla="*/ 0 w 281"/>
                <a:gd name="T23" fmla="*/ 443243 h 2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260">
                  <a:moveTo>
                    <a:pt x="0" y="80"/>
                  </a:moveTo>
                  <a:lnTo>
                    <a:pt x="62" y="83"/>
                  </a:lnTo>
                  <a:lnTo>
                    <a:pt x="127" y="34"/>
                  </a:lnTo>
                  <a:lnTo>
                    <a:pt x="129" y="14"/>
                  </a:lnTo>
                  <a:lnTo>
                    <a:pt x="185" y="0"/>
                  </a:lnTo>
                  <a:lnTo>
                    <a:pt x="273" y="29"/>
                  </a:lnTo>
                  <a:lnTo>
                    <a:pt x="281" y="66"/>
                  </a:lnTo>
                  <a:lnTo>
                    <a:pt x="278" y="161"/>
                  </a:lnTo>
                  <a:lnTo>
                    <a:pt x="229" y="260"/>
                  </a:lnTo>
                  <a:lnTo>
                    <a:pt x="148" y="242"/>
                  </a:lnTo>
                  <a:lnTo>
                    <a:pt x="100" y="21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4" name="Freeform 722"/>
            <p:cNvSpPr>
              <a:spLocks/>
            </p:cNvSpPr>
            <p:nvPr/>
          </p:nvSpPr>
          <p:spPr bwMode="auto">
            <a:xfrm>
              <a:off x="4554538" y="4445001"/>
              <a:ext cx="322263" cy="304800"/>
            </a:xfrm>
            <a:custGeom>
              <a:avLst/>
              <a:gdLst>
                <a:gd name="T0" fmla="*/ 0 w 488"/>
                <a:gd name="T1" fmla="*/ 0 h 458"/>
                <a:gd name="T2" fmla="*/ 435848 w 488"/>
                <a:gd name="T3" fmla="*/ 0 h 458"/>
                <a:gd name="T4" fmla="*/ 1744711 w 488"/>
                <a:gd name="T5" fmla="*/ 0 h 458"/>
                <a:gd name="T6" fmla="*/ 2180558 w 488"/>
                <a:gd name="T7" fmla="*/ 0 h 458"/>
                <a:gd name="T8" fmla="*/ 2616406 w 488"/>
                <a:gd name="T9" fmla="*/ 0 h 458"/>
                <a:gd name="T10" fmla="*/ 2180558 w 488"/>
                <a:gd name="T11" fmla="*/ 443224 h 458"/>
                <a:gd name="T12" fmla="*/ 2180558 w 488"/>
                <a:gd name="T13" fmla="*/ 0 h 458"/>
                <a:gd name="T14" fmla="*/ 1744711 w 488"/>
                <a:gd name="T15" fmla="*/ 443224 h 458"/>
                <a:gd name="T16" fmla="*/ 1744711 w 488"/>
                <a:gd name="T17" fmla="*/ 1329008 h 458"/>
                <a:gd name="T18" fmla="*/ 1744711 w 488"/>
                <a:gd name="T19" fmla="*/ 1329008 h 458"/>
                <a:gd name="T20" fmla="*/ 1744711 w 488"/>
                <a:gd name="T21" fmla="*/ 1771567 h 458"/>
                <a:gd name="T22" fmla="*/ 1744711 w 488"/>
                <a:gd name="T23" fmla="*/ 2214791 h 458"/>
                <a:gd name="T24" fmla="*/ 1308203 w 488"/>
                <a:gd name="T25" fmla="*/ 2657350 h 458"/>
                <a:gd name="T26" fmla="*/ 1308203 w 488"/>
                <a:gd name="T27" fmla="*/ 2657350 h 458"/>
                <a:gd name="T28" fmla="*/ 872355 w 488"/>
                <a:gd name="T29" fmla="*/ 2214791 h 458"/>
                <a:gd name="T30" fmla="*/ 872355 w 488"/>
                <a:gd name="T31" fmla="*/ 2657350 h 458"/>
                <a:gd name="T32" fmla="*/ 872355 w 488"/>
                <a:gd name="T33" fmla="*/ 2214791 h 458"/>
                <a:gd name="T34" fmla="*/ 435848 w 488"/>
                <a:gd name="T35" fmla="*/ 1329008 h 458"/>
                <a:gd name="T36" fmla="*/ 435848 w 488"/>
                <a:gd name="T37" fmla="*/ 1329008 h 458"/>
                <a:gd name="T38" fmla="*/ 0 w 488"/>
                <a:gd name="T39" fmla="*/ 0 h 4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8" h="458">
                  <a:moveTo>
                    <a:pt x="0" y="15"/>
                  </a:moveTo>
                  <a:lnTo>
                    <a:pt x="60" y="0"/>
                  </a:lnTo>
                  <a:lnTo>
                    <a:pt x="352" y="43"/>
                  </a:lnTo>
                  <a:lnTo>
                    <a:pt x="419" y="24"/>
                  </a:lnTo>
                  <a:lnTo>
                    <a:pt x="488" y="32"/>
                  </a:lnTo>
                  <a:lnTo>
                    <a:pt x="428" y="65"/>
                  </a:lnTo>
                  <a:lnTo>
                    <a:pt x="405" y="43"/>
                  </a:lnTo>
                  <a:lnTo>
                    <a:pt x="336" y="58"/>
                  </a:lnTo>
                  <a:lnTo>
                    <a:pt x="336" y="187"/>
                  </a:lnTo>
                  <a:lnTo>
                    <a:pt x="299" y="188"/>
                  </a:lnTo>
                  <a:lnTo>
                    <a:pt x="299" y="288"/>
                  </a:lnTo>
                  <a:lnTo>
                    <a:pt x="299" y="435"/>
                  </a:lnTo>
                  <a:lnTo>
                    <a:pt x="268" y="458"/>
                  </a:lnTo>
                  <a:lnTo>
                    <a:pt x="222" y="458"/>
                  </a:lnTo>
                  <a:lnTo>
                    <a:pt x="197" y="426"/>
                  </a:lnTo>
                  <a:lnTo>
                    <a:pt x="177" y="442"/>
                  </a:lnTo>
                  <a:lnTo>
                    <a:pt x="129" y="392"/>
                  </a:lnTo>
                  <a:lnTo>
                    <a:pt x="104" y="233"/>
                  </a:lnTo>
                  <a:lnTo>
                    <a:pt x="104" y="21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5" name="Freeform 723"/>
            <p:cNvSpPr>
              <a:spLocks/>
            </p:cNvSpPr>
            <p:nvPr/>
          </p:nvSpPr>
          <p:spPr bwMode="auto">
            <a:xfrm>
              <a:off x="3871913" y="3362326"/>
              <a:ext cx="200025" cy="168275"/>
            </a:xfrm>
            <a:custGeom>
              <a:avLst/>
              <a:gdLst>
                <a:gd name="T0" fmla="*/ 0 w 303"/>
                <a:gd name="T1" fmla="*/ 1348211 h 251"/>
                <a:gd name="T2" fmla="*/ 871396 w 303"/>
                <a:gd name="T3" fmla="*/ 0 h 251"/>
                <a:gd name="T4" fmla="*/ 1743452 w 303"/>
                <a:gd name="T5" fmla="*/ 0 h 251"/>
                <a:gd name="T6" fmla="*/ 1743452 w 303"/>
                <a:gd name="T7" fmla="*/ 0 h 251"/>
                <a:gd name="T8" fmla="*/ 1743452 w 303"/>
                <a:gd name="T9" fmla="*/ 449180 h 251"/>
                <a:gd name="T10" fmla="*/ 871396 w 303"/>
                <a:gd name="T11" fmla="*/ 449180 h 251"/>
                <a:gd name="T12" fmla="*/ 871396 w 303"/>
                <a:gd name="T13" fmla="*/ 899031 h 251"/>
                <a:gd name="T14" fmla="*/ 871396 w 303"/>
                <a:gd name="T15" fmla="*/ 1348211 h 251"/>
                <a:gd name="T16" fmla="*/ 871396 w 303"/>
                <a:gd name="T17" fmla="*/ 1348211 h 251"/>
                <a:gd name="T18" fmla="*/ 0 w 303"/>
                <a:gd name="T19" fmla="*/ 1348211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3" h="251">
                  <a:moveTo>
                    <a:pt x="0" y="251"/>
                  </a:moveTo>
                  <a:lnTo>
                    <a:pt x="142" y="0"/>
                  </a:lnTo>
                  <a:lnTo>
                    <a:pt x="299" y="3"/>
                  </a:lnTo>
                  <a:lnTo>
                    <a:pt x="303" y="18"/>
                  </a:lnTo>
                  <a:lnTo>
                    <a:pt x="299" y="65"/>
                  </a:lnTo>
                  <a:lnTo>
                    <a:pt x="184" y="61"/>
                  </a:lnTo>
                  <a:lnTo>
                    <a:pt x="182" y="159"/>
                  </a:lnTo>
                  <a:lnTo>
                    <a:pt x="141" y="177"/>
                  </a:lnTo>
                  <a:lnTo>
                    <a:pt x="144" y="237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6" name="Freeform 724"/>
            <p:cNvSpPr>
              <a:spLocks/>
            </p:cNvSpPr>
            <p:nvPr/>
          </p:nvSpPr>
          <p:spPr bwMode="auto">
            <a:xfrm>
              <a:off x="4802188" y="3479801"/>
              <a:ext cx="398463" cy="471488"/>
            </a:xfrm>
            <a:custGeom>
              <a:avLst/>
              <a:gdLst>
                <a:gd name="T0" fmla="*/ 0 w 597"/>
                <a:gd name="T1" fmla="*/ 2211139 h 709"/>
                <a:gd name="T2" fmla="*/ 0 w 597"/>
                <a:gd name="T3" fmla="*/ 2653367 h 709"/>
                <a:gd name="T4" fmla="*/ 445184 w 597"/>
                <a:gd name="T5" fmla="*/ 3095595 h 709"/>
                <a:gd name="T6" fmla="*/ 891035 w 597"/>
                <a:gd name="T7" fmla="*/ 3095595 h 709"/>
                <a:gd name="T8" fmla="*/ 1336219 w 597"/>
                <a:gd name="T9" fmla="*/ 3537823 h 709"/>
                <a:gd name="T10" fmla="*/ 1782071 w 597"/>
                <a:gd name="T11" fmla="*/ 3980050 h 709"/>
                <a:gd name="T12" fmla="*/ 2227255 w 597"/>
                <a:gd name="T13" fmla="*/ 3980050 h 709"/>
                <a:gd name="T14" fmla="*/ 3118290 w 597"/>
                <a:gd name="T15" fmla="*/ 3980050 h 709"/>
                <a:gd name="T16" fmla="*/ 2673106 w 597"/>
                <a:gd name="T17" fmla="*/ 3537823 h 709"/>
                <a:gd name="T18" fmla="*/ 2227255 w 597"/>
                <a:gd name="T19" fmla="*/ 3095595 h 709"/>
                <a:gd name="T20" fmla="*/ 2673106 w 597"/>
                <a:gd name="T21" fmla="*/ 3095595 h 709"/>
                <a:gd name="T22" fmla="*/ 2673106 w 597"/>
                <a:gd name="T23" fmla="*/ 2653367 h 709"/>
                <a:gd name="T24" fmla="*/ 3118290 w 597"/>
                <a:gd name="T25" fmla="*/ 2211139 h 709"/>
                <a:gd name="T26" fmla="*/ 3118290 w 597"/>
                <a:gd name="T27" fmla="*/ 1326683 h 709"/>
                <a:gd name="T28" fmla="*/ 3564141 w 597"/>
                <a:gd name="T29" fmla="*/ 1326683 h 709"/>
                <a:gd name="T30" fmla="*/ 3118290 w 597"/>
                <a:gd name="T31" fmla="*/ 884456 h 709"/>
                <a:gd name="T32" fmla="*/ 3118290 w 597"/>
                <a:gd name="T33" fmla="*/ 0 h 709"/>
                <a:gd name="T34" fmla="*/ 3118290 w 597"/>
                <a:gd name="T35" fmla="*/ 0 h 709"/>
                <a:gd name="T36" fmla="*/ 2227255 w 597"/>
                <a:gd name="T37" fmla="*/ 442228 h 709"/>
                <a:gd name="T38" fmla="*/ 445184 w 597"/>
                <a:gd name="T39" fmla="*/ 0 h 709"/>
                <a:gd name="T40" fmla="*/ 445184 w 597"/>
                <a:gd name="T41" fmla="*/ 442228 h 709"/>
                <a:gd name="T42" fmla="*/ 445184 w 597"/>
                <a:gd name="T43" fmla="*/ 442228 h 709"/>
                <a:gd name="T44" fmla="*/ 445184 w 597"/>
                <a:gd name="T45" fmla="*/ 884456 h 709"/>
                <a:gd name="T46" fmla="*/ 445184 w 597"/>
                <a:gd name="T47" fmla="*/ 1326683 h 709"/>
                <a:gd name="T48" fmla="*/ 0 w 597"/>
                <a:gd name="T49" fmla="*/ 1768911 h 709"/>
                <a:gd name="T50" fmla="*/ 0 w 597"/>
                <a:gd name="T51" fmla="*/ 2211139 h 7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97" h="709">
                  <a:moveTo>
                    <a:pt x="0" y="375"/>
                  </a:moveTo>
                  <a:lnTo>
                    <a:pt x="29" y="446"/>
                  </a:lnTo>
                  <a:lnTo>
                    <a:pt x="55" y="523"/>
                  </a:lnTo>
                  <a:lnTo>
                    <a:pt x="116" y="551"/>
                  </a:lnTo>
                  <a:lnTo>
                    <a:pt x="203" y="656"/>
                  </a:lnTo>
                  <a:lnTo>
                    <a:pt x="323" y="709"/>
                  </a:lnTo>
                  <a:lnTo>
                    <a:pt x="434" y="696"/>
                  </a:lnTo>
                  <a:lnTo>
                    <a:pt x="500" y="675"/>
                  </a:lnTo>
                  <a:lnTo>
                    <a:pt x="460" y="599"/>
                  </a:lnTo>
                  <a:lnTo>
                    <a:pt x="396" y="557"/>
                  </a:lnTo>
                  <a:lnTo>
                    <a:pt x="439" y="528"/>
                  </a:lnTo>
                  <a:lnTo>
                    <a:pt x="442" y="464"/>
                  </a:lnTo>
                  <a:lnTo>
                    <a:pt x="514" y="376"/>
                  </a:lnTo>
                  <a:lnTo>
                    <a:pt x="541" y="222"/>
                  </a:lnTo>
                  <a:lnTo>
                    <a:pt x="597" y="188"/>
                  </a:lnTo>
                  <a:lnTo>
                    <a:pt x="553" y="156"/>
                  </a:lnTo>
                  <a:lnTo>
                    <a:pt x="538" y="42"/>
                  </a:lnTo>
                  <a:lnTo>
                    <a:pt x="489" y="0"/>
                  </a:lnTo>
                  <a:lnTo>
                    <a:pt x="434" y="49"/>
                  </a:lnTo>
                  <a:lnTo>
                    <a:pt x="110" y="41"/>
                  </a:lnTo>
                  <a:lnTo>
                    <a:pt x="110" y="112"/>
                  </a:lnTo>
                  <a:lnTo>
                    <a:pt x="77" y="115"/>
                  </a:lnTo>
                  <a:lnTo>
                    <a:pt x="77" y="135"/>
                  </a:lnTo>
                  <a:lnTo>
                    <a:pt x="76" y="271"/>
                  </a:lnTo>
                  <a:lnTo>
                    <a:pt x="38" y="279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7" name="Freeform 725"/>
            <p:cNvSpPr>
              <a:spLocks/>
            </p:cNvSpPr>
            <p:nvPr/>
          </p:nvSpPr>
          <p:spPr bwMode="auto">
            <a:xfrm>
              <a:off x="5016500" y="4664076"/>
              <a:ext cx="26988" cy="36513"/>
            </a:xfrm>
            <a:custGeom>
              <a:avLst/>
              <a:gdLst>
                <a:gd name="T0" fmla="*/ 0 w 42"/>
                <a:gd name="T1" fmla="*/ 0 h 58"/>
                <a:gd name="T2" fmla="*/ 0 w 42"/>
                <a:gd name="T3" fmla="*/ 396607 h 58"/>
                <a:gd name="T4" fmla="*/ 0 w 42"/>
                <a:gd name="T5" fmla="*/ 0 h 58"/>
                <a:gd name="T6" fmla="*/ 0 w 42"/>
                <a:gd name="T7" fmla="*/ 0 h 58"/>
                <a:gd name="T8" fmla="*/ 0 w 42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8">
                  <a:moveTo>
                    <a:pt x="0" y="33"/>
                  </a:moveTo>
                  <a:lnTo>
                    <a:pt x="23" y="58"/>
                  </a:lnTo>
                  <a:lnTo>
                    <a:pt x="42" y="38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8" name="Freeform 726"/>
            <p:cNvSpPr>
              <a:spLocks/>
            </p:cNvSpPr>
            <p:nvPr/>
          </p:nvSpPr>
          <p:spPr bwMode="auto">
            <a:xfrm>
              <a:off x="4989513" y="4060826"/>
              <a:ext cx="258763" cy="255588"/>
            </a:xfrm>
            <a:custGeom>
              <a:avLst/>
              <a:gdLst>
                <a:gd name="T0" fmla="*/ 0 w 387"/>
                <a:gd name="T1" fmla="*/ 890888 h 383"/>
                <a:gd name="T2" fmla="*/ 0 w 387"/>
                <a:gd name="T3" fmla="*/ 1335998 h 383"/>
                <a:gd name="T4" fmla="*/ 447319 w 387"/>
                <a:gd name="T5" fmla="*/ 1335998 h 383"/>
                <a:gd name="T6" fmla="*/ 893969 w 387"/>
                <a:gd name="T7" fmla="*/ 1781108 h 383"/>
                <a:gd name="T8" fmla="*/ 893969 w 387"/>
                <a:gd name="T9" fmla="*/ 1781108 h 383"/>
                <a:gd name="T10" fmla="*/ 1341288 w 387"/>
                <a:gd name="T11" fmla="*/ 2226886 h 383"/>
                <a:gd name="T12" fmla="*/ 2235258 w 387"/>
                <a:gd name="T13" fmla="*/ 2226886 h 383"/>
                <a:gd name="T14" fmla="*/ 2235258 w 387"/>
                <a:gd name="T15" fmla="*/ 2226886 h 383"/>
                <a:gd name="T16" fmla="*/ 2235258 w 387"/>
                <a:gd name="T17" fmla="*/ 1335998 h 383"/>
                <a:gd name="T18" fmla="*/ 2235258 w 387"/>
                <a:gd name="T19" fmla="*/ 890888 h 383"/>
                <a:gd name="T20" fmla="*/ 893969 w 387"/>
                <a:gd name="T21" fmla="*/ 0 h 383"/>
                <a:gd name="T22" fmla="*/ 447319 w 387"/>
                <a:gd name="T23" fmla="*/ 445110 h 383"/>
                <a:gd name="T24" fmla="*/ 447319 w 387"/>
                <a:gd name="T25" fmla="*/ 445110 h 383"/>
                <a:gd name="T26" fmla="*/ 447319 w 387"/>
                <a:gd name="T27" fmla="*/ 445110 h 383"/>
                <a:gd name="T28" fmla="*/ 447319 w 387"/>
                <a:gd name="T29" fmla="*/ 0 h 383"/>
                <a:gd name="T30" fmla="*/ 0 w 387"/>
                <a:gd name="T31" fmla="*/ 0 h 383"/>
                <a:gd name="T32" fmla="*/ 0 w 387"/>
                <a:gd name="T33" fmla="*/ 445110 h 383"/>
                <a:gd name="T34" fmla="*/ 0 w 387"/>
                <a:gd name="T35" fmla="*/ 445110 h 383"/>
                <a:gd name="T36" fmla="*/ 0 w 387"/>
                <a:gd name="T37" fmla="*/ 890888 h 3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7" h="383">
                  <a:moveTo>
                    <a:pt x="0" y="122"/>
                  </a:moveTo>
                  <a:lnTo>
                    <a:pt x="3" y="196"/>
                  </a:lnTo>
                  <a:lnTo>
                    <a:pt x="50" y="271"/>
                  </a:lnTo>
                  <a:lnTo>
                    <a:pt x="116" y="304"/>
                  </a:lnTo>
                  <a:lnTo>
                    <a:pt x="153" y="311"/>
                  </a:lnTo>
                  <a:lnTo>
                    <a:pt x="191" y="383"/>
                  </a:lnTo>
                  <a:lnTo>
                    <a:pt x="334" y="375"/>
                  </a:lnTo>
                  <a:lnTo>
                    <a:pt x="387" y="342"/>
                  </a:lnTo>
                  <a:lnTo>
                    <a:pt x="333" y="191"/>
                  </a:lnTo>
                  <a:lnTo>
                    <a:pt x="347" y="134"/>
                  </a:lnTo>
                  <a:lnTo>
                    <a:pt x="162" y="0"/>
                  </a:lnTo>
                  <a:lnTo>
                    <a:pt x="114" y="67"/>
                  </a:lnTo>
                  <a:lnTo>
                    <a:pt x="93" y="50"/>
                  </a:lnTo>
                  <a:lnTo>
                    <a:pt x="79" y="64"/>
                  </a:lnTo>
                  <a:lnTo>
                    <a:pt x="76" y="0"/>
                  </a:lnTo>
                  <a:lnTo>
                    <a:pt x="29" y="4"/>
                  </a:lnTo>
                  <a:lnTo>
                    <a:pt x="36" y="51"/>
                  </a:lnTo>
                  <a:lnTo>
                    <a:pt x="40" y="8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89" name="Freeform 727"/>
            <p:cNvSpPr>
              <a:spLocks/>
            </p:cNvSpPr>
            <p:nvPr/>
          </p:nvSpPr>
          <p:spPr bwMode="auto">
            <a:xfrm>
              <a:off x="4271963" y="3773489"/>
              <a:ext cx="50800" cy="122238"/>
            </a:xfrm>
            <a:custGeom>
              <a:avLst/>
              <a:gdLst>
                <a:gd name="T0" fmla="*/ 0 w 78"/>
                <a:gd name="T1" fmla="*/ 0 h 183"/>
                <a:gd name="T2" fmla="*/ 0 w 78"/>
                <a:gd name="T3" fmla="*/ 0 h 183"/>
                <a:gd name="T4" fmla="*/ 423985 w 78"/>
                <a:gd name="T5" fmla="*/ 892404 h 183"/>
                <a:gd name="T6" fmla="*/ 423985 w 78"/>
                <a:gd name="T7" fmla="*/ 892404 h 183"/>
                <a:gd name="T8" fmla="*/ 0 w 78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83">
                  <a:moveTo>
                    <a:pt x="0" y="0"/>
                  </a:moveTo>
                  <a:lnTo>
                    <a:pt x="39" y="8"/>
                  </a:lnTo>
                  <a:lnTo>
                    <a:pt x="78" y="175"/>
                  </a:lnTo>
                  <a:lnTo>
                    <a:pt x="51" y="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0" name="Freeform 728"/>
            <p:cNvSpPr>
              <a:spLocks/>
            </p:cNvSpPr>
            <p:nvPr/>
          </p:nvSpPr>
          <p:spPr bwMode="auto">
            <a:xfrm>
              <a:off x="4989513" y="3943351"/>
              <a:ext cx="128588" cy="125413"/>
            </a:xfrm>
            <a:custGeom>
              <a:avLst/>
              <a:gdLst>
                <a:gd name="T0" fmla="*/ 0 w 191"/>
                <a:gd name="T1" fmla="*/ 1321150 h 189"/>
                <a:gd name="T2" fmla="*/ 0 w 191"/>
                <a:gd name="T3" fmla="*/ 880545 h 189"/>
                <a:gd name="T4" fmla="*/ 453088 w 191"/>
                <a:gd name="T5" fmla="*/ 880545 h 189"/>
                <a:gd name="T6" fmla="*/ 453088 w 191"/>
                <a:gd name="T7" fmla="*/ 880545 h 189"/>
                <a:gd name="T8" fmla="*/ 906175 w 191"/>
                <a:gd name="T9" fmla="*/ 880545 h 189"/>
                <a:gd name="T10" fmla="*/ 1359936 w 191"/>
                <a:gd name="T11" fmla="*/ 440604 h 189"/>
                <a:gd name="T12" fmla="*/ 906175 w 191"/>
                <a:gd name="T13" fmla="*/ 0 h 189"/>
                <a:gd name="T14" fmla="*/ 0 w 191"/>
                <a:gd name="T15" fmla="*/ 0 h 189"/>
                <a:gd name="T16" fmla="*/ 453088 w 191"/>
                <a:gd name="T17" fmla="*/ 440604 h 189"/>
                <a:gd name="T18" fmla="*/ 0 w 191"/>
                <a:gd name="T19" fmla="*/ 440604 h 189"/>
                <a:gd name="T20" fmla="*/ 0 w 191"/>
                <a:gd name="T21" fmla="*/ 1321150 h 1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1" h="189">
                  <a:moveTo>
                    <a:pt x="0" y="189"/>
                  </a:moveTo>
                  <a:lnTo>
                    <a:pt x="28" y="179"/>
                  </a:lnTo>
                  <a:lnTo>
                    <a:pt x="75" y="175"/>
                  </a:lnTo>
                  <a:lnTo>
                    <a:pt x="78" y="149"/>
                  </a:lnTo>
                  <a:lnTo>
                    <a:pt x="153" y="134"/>
                  </a:lnTo>
                  <a:lnTo>
                    <a:pt x="191" y="69"/>
                  </a:lnTo>
                  <a:lnTo>
                    <a:pt x="153" y="0"/>
                  </a:lnTo>
                  <a:lnTo>
                    <a:pt x="42" y="13"/>
                  </a:lnTo>
                  <a:lnTo>
                    <a:pt x="55" y="65"/>
                  </a:lnTo>
                  <a:lnTo>
                    <a:pt x="32" y="9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1" name="Freeform 729"/>
            <p:cNvSpPr>
              <a:spLocks/>
            </p:cNvSpPr>
            <p:nvPr/>
          </p:nvSpPr>
          <p:spPr bwMode="auto">
            <a:xfrm>
              <a:off x="4864100" y="3260726"/>
              <a:ext cx="269875" cy="250825"/>
            </a:xfrm>
            <a:custGeom>
              <a:avLst/>
              <a:gdLst>
                <a:gd name="T0" fmla="*/ 0 w 402"/>
                <a:gd name="T1" fmla="*/ 442437 h 377"/>
                <a:gd name="T2" fmla="*/ 0 w 402"/>
                <a:gd name="T3" fmla="*/ 2213514 h 377"/>
                <a:gd name="T4" fmla="*/ 2253658 w 402"/>
                <a:gd name="T5" fmla="*/ 2213514 h 377"/>
                <a:gd name="T6" fmla="*/ 2253658 w 402"/>
                <a:gd name="T7" fmla="*/ 1770412 h 377"/>
                <a:gd name="T8" fmla="*/ 2253658 w 402"/>
                <a:gd name="T9" fmla="*/ 1770412 h 377"/>
                <a:gd name="T10" fmla="*/ 1802523 w 402"/>
                <a:gd name="T11" fmla="*/ 442437 h 377"/>
                <a:gd name="T12" fmla="*/ 2253658 w 402"/>
                <a:gd name="T13" fmla="*/ 885539 h 377"/>
                <a:gd name="T14" fmla="*/ 2253658 w 402"/>
                <a:gd name="T15" fmla="*/ 442437 h 377"/>
                <a:gd name="T16" fmla="*/ 2253658 w 402"/>
                <a:gd name="T17" fmla="*/ 0 h 377"/>
                <a:gd name="T18" fmla="*/ 1352060 w 402"/>
                <a:gd name="T19" fmla="*/ 0 h 377"/>
                <a:gd name="T20" fmla="*/ 1352060 w 402"/>
                <a:gd name="T21" fmla="*/ 0 h 377"/>
                <a:gd name="T22" fmla="*/ 1352060 w 402"/>
                <a:gd name="T23" fmla="*/ 0 h 377"/>
                <a:gd name="T24" fmla="*/ 901597 w 402"/>
                <a:gd name="T25" fmla="*/ 0 h 377"/>
                <a:gd name="T26" fmla="*/ 0 w 402"/>
                <a:gd name="T27" fmla="*/ 0 h 377"/>
                <a:gd name="T28" fmla="*/ 0 w 402"/>
                <a:gd name="T29" fmla="*/ 442437 h 37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2" h="377">
                  <a:moveTo>
                    <a:pt x="0" y="62"/>
                  </a:moveTo>
                  <a:lnTo>
                    <a:pt x="17" y="369"/>
                  </a:lnTo>
                  <a:lnTo>
                    <a:pt x="341" y="377"/>
                  </a:lnTo>
                  <a:lnTo>
                    <a:pt x="396" y="328"/>
                  </a:lnTo>
                  <a:lnTo>
                    <a:pt x="402" y="296"/>
                  </a:lnTo>
                  <a:lnTo>
                    <a:pt x="282" y="80"/>
                  </a:lnTo>
                  <a:lnTo>
                    <a:pt x="341" y="149"/>
                  </a:lnTo>
                  <a:lnTo>
                    <a:pt x="370" y="90"/>
                  </a:lnTo>
                  <a:lnTo>
                    <a:pt x="341" y="14"/>
                  </a:lnTo>
                  <a:lnTo>
                    <a:pt x="266" y="26"/>
                  </a:lnTo>
                  <a:lnTo>
                    <a:pt x="263" y="4"/>
                  </a:lnTo>
                  <a:lnTo>
                    <a:pt x="223" y="4"/>
                  </a:lnTo>
                  <a:lnTo>
                    <a:pt x="157" y="33"/>
                  </a:lnTo>
                  <a:lnTo>
                    <a:pt x="17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2" name="Freeform 730"/>
            <p:cNvSpPr>
              <a:spLocks/>
            </p:cNvSpPr>
            <p:nvPr/>
          </p:nvSpPr>
          <p:spPr bwMode="auto">
            <a:xfrm>
              <a:off x="4152900" y="3679826"/>
              <a:ext cx="180975" cy="130175"/>
            </a:xfrm>
            <a:custGeom>
              <a:avLst/>
              <a:gdLst>
                <a:gd name="T0" fmla="*/ 0 w 271"/>
                <a:gd name="T1" fmla="*/ 864546 h 198"/>
                <a:gd name="T2" fmla="*/ 0 w 271"/>
                <a:gd name="T3" fmla="*/ 864546 h 198"/>
                <a:gd name="T4" fmla="*/ 446093 w 271"/>
                <a:gd name="T5" fmla="*/ 864546 h 198"/>
                <a:gd name="T6" fmla="*/ 446093 w 271"/>
                <a:gd name="T7" fmla="*/ 864546 h 198"/>
                <a:gd name="T8" fmla="*/ 892187 w 271"/>
                <a:gd name="T9" fmla="*/ 864546 h 198"/>
                <a:gd name="T10" fmla="*/ 1337612 w 271"/>
                <a:gd name="T11" fmla="*/ 864546 h 198"/>
                <a:gd name="T12" fmla="*/ 1337612 w 271"/>
                <a:gd name="T13" fmla="*/ 431944 h 198"/>
                <a:gd name="T14" fmla="*/ 1337612 w 271"/>
                <a:gd name="T15" fmla="*/ 0 h 198"/>
                <a:gd name="T16" fmla="*/ 1337612 w 271"/>
                <a:gd name="T17" fmla="*/ 0 h 198"/>
                <a:gd name="T18" fmla="*/ 0 w 271"/>
                <a:gd name="T19" fmla="*/ 431944 h 198"/>
                <a:gd name="T20" fmla="*/ 0 w 271"/>
                <a:gd name="T21" fmla="*/ 864546 h 1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198">
                  <a:moveTo>
                    <a:pt x="0" y="168"/>
                  </a:moveTo>
                  <a:lnTo>
                    <a:pt x="20" y="191"/>
                  </a:lnTo>
                  <a:lnTo>
                    <a:pt x="92" y="198"/>
                  </a:lnTo>
                  <a:lnTo>
                    <a:pt x="85" y="147"/>
                  </a:lnTo>
                  <a:lnTo>
                    <a:pt x="180" y="139"/>
                  </a:lnTo>
                  <a:lnTo>
                    <a:pt x="219" y="147"/>
                  </a:lnTo>
                  <a:lnTo>
                    <a:pt x="271" y="110"/>
                  </a:lnTo>
                  <a:lnTo>
                    <a:pt x="201" y="35"/>
                  </a:lnTo>
                  <a:lnTo>
                    <a:pt x="194" y="0"/>
                  </a:lnTo>
                  <a:lnTo>
                    <a:pt x="46" y="65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3" name="Freeform 731"/>
            <p:cNvSpPr>
              <a:spLocks/>
            </p:cNvSpPr>
            <p:nvPr/>
          </p:nvSpPr>
          <p:spPr bwMode="auto">
            <a:xfrm>
              <a:off x="4802188" y="4233864"/>
              <a:ext cx="282575" cy="233363"/>
            </a:xfrm>
            <a:custGeom>
              <a:avLst/>
              <a:gdLst>
                <a:gd name="T0" fmla="*/ 0 w 423"/>
                <a:gd name="T1" fmla="*/ 884253 h 351"/>
                <a:gd name="T2" fmla="*/ 0 w 423"/>
                <a:gd name="T3" fmla="*/ 1767841 h 351"/>
                <a:gd name="T4" fmla="*/ 0 w 423"/>
                <a:gd name="T5" fmla="*/ 1767841 h 351"/>
                <a:gd name="T6" fmla="*/ 446241 w 423"/>
                <a:gd name="T7" fmla="*/ 2209968 h 351"/>
                <a:gd name="T8" fmla="*/ 892483 w 423"/>
                <a:gd name="T9" fmla="*/ 2209968 h 351"/>
                <a:gd name="T10" fmla="*/ 1338724 w 423"/>
                <a:gd name="T11" fmla="*/ 1767841 h 351"/>
                <a:gd name="T12" fmla="*/ 1338724 w 423"/>
                <a:gd name="T13" fmla="*/ 1767841 h 351"/>
                <a:gd name="T14" fmla="*/ 1784965 w 423"/>
                <a:gd name="T15" fmla="*/ 1326379 h 351"/>
                <a:gd name="T16" fmla="*/ 1784965 w 423"/>
                <a:gd name="T17" fmla="*/ 1326379 h 351"/>
                <a:gd name="T18" fmla="*/ 2231207 w 423"/>
                <a:gd name="T19" fmla="*/ 1326379 h 351"/>
                <a:gd name="T20" fmla="*/ 2231207 w 423"/>
                <a:gd name="T21" fmla="*/ 1326379 h 351"/>
                <a:gd name="T22" fmla="*/ 2231207 w 423"/>
                <a:gd name="T23" fmla="*/ 442126 h 351"/>
                <a:gd name="T24" fmla="*/ 2231207 w 423"/>
                <a:gd name="T25" fmla="*/ 0 h 351"/>
                <a:gd name="T26" fmla="*/ 1784965 w 423"/>
                <a:gd name="T27" fmla="*/ 0 h 351"/>
                <a:gd name="T28" fmla="*/ 1784965 w 423"/>
                <a:gd name="T29" fmla="*/ 0 h 351"/>
                <a:gd name="T30" fmla="*/ 1338724 w 423"/>
                <a:gd name="T31" fmla="*/ 0 h 351"/>
                <a:gd name="T32" fmla="*/ 1338724 w 423"/>
                <a:gd name="T33" fmla="*/ 884253 h 351"/>
                <a:gd name="T34" fmla="*/ 1784965 w 423"/>
                <a:gd name="T35" fmla="*/ 884253 h 351"/>
                <a:gd name="T36" fmla="*/ 1784965 w 423"/>
                <a:gd name="T37" fmla="*/ 884253 h 351"/>
                <a:gd name="T38" fmla="*/ 446241 w 423"/>
                <a:gd name="T39" fmla="*/ 442126 h 351"/>
                <a:gd name="T40" fmla="*/ 446241 w 423"/>
                <a:gd name="T41" fmla="*/ 884253 h 351"/>
                <a:gd name="T42" fmla="*/ 0 w 423"/>
                <a:gd name="T43" fmla="*/ 884253 h 3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3" h="351">
                  <a:moveTo>
                    <a:pt x="0" y="172"/>
                  </a:moveTo>
                  <a:lnTo>
                    <a:pt x="0" y="306"/>
                  </a:lnTo>
                  <a:lnTo>
                    <a:pt x="44" y="340"/>
                  </a:lnTo>
                  <a:lnTo>
                    <a:pt x="113" y="348"/>
                  </a:lnTo>
                  <a:lnTo>
                    <a:pt x="175" y="351"/>
                  </a:lnTo>
                  <a:lnTo>
                    <a:pt x="240" y="302"/>
                  </a:lnTo>
                  <a:lnTo>
                    <a:pt x="242" y="282"/>
                  </a:lnTo>
                  <a:lnTo>
                    <a:pt x="298" y="268"/>
                  </a:lnTo>
                  <a:lnTo>
                    <a:pt x="287" y="249"/>
                  </a:lnTo>
                  <a:lnTo>
                    <a:pt x="402" y="214"/>
                  </a:lnTo>
                  <a:lnTo>
                    <a:pt x="387" y="196"/>
                  </a:lnTo>
                  <a:lnTo>
                    <a:pt x="423" y="90"/>
                  </a:lnTo>
                  <a:lnTo>
                    <a:pt x="394" y="44"/>
                  </a:lnTo>
                  <a:lnTo>
                    <a:pt x="328" y="11"/>
                  </a:lnTo>
                  <a:lnTo>
                    <a:pt x="311" y="0"/>
                  </a:lnTo>
                  <a:lnTo>
                    <a:pt x="246" y="31"/>
                  </a:lnTo>
                  <a:lnTo>
                    <a:pt x="238" y="126"/>
                  </a:lnTo>
                  <a:lnTo>
                    <a:pt x="278" y="143"/>
                  </a:lnTo>
                  <a:lnTo>
                    <a:pt x="279" y="181"/>
                  </a:lnTo>
                  <a:lnTo>
                    <a:pt x="74" y="97"/>
                  </a:lnTo>
                  <a:lnTo>
                    <a:pt x="8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4" name="Freeform 732"/>
            <p:cNvSpPr>
              <a:spLocks/>
            </p:cNvSpPr>
            <p:nvPr/>
          </p:nvSpPr>
          <p:spPr bwMode="auto">
            <a:xfrm>
              <a:off x="4672013" y="4573589"/>
              <a:ext cx="388938" cy="314325"/>
            </a:xfrm>
            <a:custGeom>
              <a:avLst/>
              <a:gdLst>
                <a:gd name="T0" fmla="*/ 0 w 586"/>
                <a:gd name="T1" fmla="*/ 1336048 h 471"/>
                <a:gd name="T2" fmla="*/ 0 w 586"/>
                <a:gd name="T3" fmla="*/ 1336048 h 471"/>
                <a:gd name="T4" fmla="*/ 0 w 586"/>
                <a:gd name="T5" fmla="*/ 1336048 h 471"/>
                <a:gd name="T6" fmla="*/ 440708 w 586"/>
                <a:gd name="T7" fmla="*/ 1336048 h 471"/>
                <a:gd name="T8" fmla="*/ 880752 w 586"/>
                <a:gd name="T9" fmla="*/ 1336048 h 471"/>
                <a:gd name="T10" fmla="*/ 880752 w 586"/>
                <a:gd name="T11" fmla="*/ 445127 h 471"/>
                <a:gd name="T12" fmla="*/ 880752 w 586"/>
                <a:gd name="T13" fmla="*/ 890921 h 471"/>
                <a:gd name="T14" fmla="*/ 880752 w 586"/>
                <a:gd name="T15" fmla="*/ 890921 h 471"/>
                <a:gd name="T16" fmla="*/ 1321460 w 586"/>
                <a:gd name="T17" fmla="*/ 890921 h 471"/>
                <a:gd name="T18" fmla="*/ 1321460 w 586"/>
                <a:gd name="T19" fmla="*/ 890921 h 471"/>
                <a:gd name="T20" fmla="*/ 1762168 w 586"/>
                <a:gd name="T21" fmla="*/ 890921 h 471"/>
                <a:gd name="T22" fmla="*/ 2642920 w 586"/>
                <a:gd name="T23" fmla="*/ 0 h 471"/>
                <a:gd name="T24" fmla="*/ 3083628 w 586"/>
                <a:gd name="T25" fmla="*/ 0 h 471"/>
                <a:gd name="T26" fmla="*/ 3083628 w 586"/>
                <a:gd name="T27" fmla="*/ 890921 h 471"/>
                <a:gd name="T28" fmla="*/ 3083628 w 586"/>
                <a:gd name="T29" fmla="*/ 890921 h 471"/>
                <a:gd name="T30" fmla="*/ 3083628 w 586"/>
                <a:gd name="T31" fmla="*/ 1336048 h 471"/>
                <a:gd name="T32" fmla="*/ 3083628 w 586"/>
                <a:gd name="T33" fmla="*/ 890921 h 471"/>
                <a:gd name="T34" fmla="*/ 3524336 w 586"/>
                <a:gd name="T35" fmla="*/ 890921 h 471"/>
                <a:gd name="T36" fmla="*/ 3524336 w 586"/>
                <a:gd name="T37" fmla="*/ 1336048 h 471"/>
                <a:gd name="T38" fmla="*/ 2642920 w 586"/>
                <a:gd name="T39" fmla="*/ 2226969 h 471"/>
                <a:gd name="T40" fmla="*/ 2202876 w 586"/>
                <a:gd name="T41" fmla="*/ 2672096 h 471"/>
                <a:gd name="T42" fmla="*/ 1762168 w 586"/>
                <a:gd name="T43" fmla="*/ 2672096 h 471"/>
                <a:gd name="T44" fmla="*/ 440708 w 586"/>
                <a:gd name="T45" fmla="*/ 2672096 h 471"/>
                <a:gd name="T46" fmla="*/ 0 w 586"/>
                <a:gd name="T47" fmla="*/ 2226969 h 471"/>
                <a:gd name="T48" fmla="*/ 440708 w 586"/>
                <a:gd name="T49" fmla="*/ 2226969 h 471"/>
                <a:gd name="T50" fmla="*/ 0 w 586"/>
                <a:gd name="T51" fmla="*/ 1336048 h 4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6" h="471">
                  <a:moveTo>
                    <a:pt x="0" y="248"/>
                  </a:moveTo>
                  <a:lnTo>
                    <a:pt x="20" y="232"/>
                  </a:lnTo>
                  <a:lnTo>
                    <a:pt x="45" y="264"/>
                  </a:lnTo>
                  <a:lnTo>
                    <a:pt x="91" y="264"/>
                  </a:lnTo>
                  <a:lnTo>
                    <a:pt x="122" y="241"/>
                  </a:lnTo>
                  <a:lnTo>
                    <a:pt x="122" y="94"/>
                  </a:lnTo>
                  <a:lnTo>
                    <a:pt x="153" y="132"/>
                  </a:lnTo>
                  <a:lnTo>
                    <a:pt x="152" y="172"/>
                  </a:lnTo>
                  <a:lnTo>
                    <a:pt x="202" y="170"/>
                  </a:lnTo>
                  <a:lnTo>
                    <a:pt x="245" y="126"/>
                  </a:lnTo>
                  <a:lnTo>
                    <a:pt x="324" y="126"/>
                  </a:lnTo>
                  <a:lnTo>
                    <a:pt x="459" y="0"/>
                  </a:lnTo>
                  <a:lnTo>
                    <a:pt x="540" y="18"/>
                  </a:lnTo>
                  <a:lnTo>
                    <a:pt x="555" y="134"/>
                  </a:lnTo>
                  <a:lnTo>
                    <a:pt x="516" y="167"/>
                  </a:lnTo>
                  <a:lnTo>
                    <a:pt x="539" y="192"/>
                  </a:lnTo>
                  <a:lnTo>
                    <a:pt x="558" y="172"/>
                  </a:lnTo>
                  <a:lnTo>
                    <a:pt x="586" y="172"/>
                  </a:lnTo>
                  <a:lnTo>
                    <a:pt x="572" y="241"/>
                  </a:lnTo>
                  <a:lnTo>
                    <a:pt x="486" y="347"/>
                  </a:lnTo>
                  <a:lnTo>
                    <a:pt x="380" y="439"/>
                  </a:lnTo>
                  <a:lnTo>
                    <a:pt x="300" y="470"/>
                  </a:lnTo>
                  <a:lnTo>
                    <a:pt x="69" y="471"/>
                  </a:lnTo>
                  <a:lnTo>
                    <a:pt x="49" y="418"/>
                  </a:lnTo>
                  <a:lnTo>
                    <a:pt x="58" y="377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5" name="Freeform 733"/>
            <p:cNvSpPr>
              <a:spLocks/>
            </p:cNvSpPr>
            <p:nvPr/>
          </p:nvSpPr>
          <p:spPr bwMode="auto">
            <a:xfrm>
              <a:off x="4922838" y="4741864"/>
              <a:ext cx="55563" cy="57150"/>
            </a:xfrm>
            <a:custGeom>
              <a:avLst/>
              <a:gdLst>
                <a:gd name="T0" fmla="*/ 0 w 83"/>
                <a:gd name="T1" fmla="*/ 0 h 85"/>
                <a:gd name="T2" fmla="*/ 0 w 83"/>
                <a:gd name="T3" fmla="*/ 451821 h 85"/>
                <a:gd name="T4" fmla="*/ 447851 w 83"/>
                <a:gd name="T5" fmla="*/ 0 h 85"/>
                <a:gd name="T6" fmla="*/ 447851 w 83"/>
                <a:gd name="T7" fmla="*/ 0 h 85"/>
                <a:gd name="T8" fmla="*/ 0 w 83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" h="85">
                  <a:moveTo>
                    <a:pt x="0" y="41"/>
                  </a:moveTo>
                  <a:lnTo>
                    <a:pt x="32" y="85"/>
                  </a:lnTo>
                  <a:lnTo>
                    <a:pt x="83" y="41"/>
                  </a:lnTo>
                  <a:lnTo>
                    <a:pt x="6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6" name="Freeform 734"/>
            <p:cNvSpPr>
              <a:spLocks/>
            </p:cNvSpPr>
            <p:nvPr/>
          </p:nvSpPr>
          <p:spPr bwMode="auto">
            <a:xfrm>
              <a:off x="4832350" y="2560639"/>
              <a:ext cx="192088" cy="149225"/>
            </a:xfrm>
            <a:custGeom>
              <a:avLst/>
              <a:gdLst>
                <a:gd name="T0" fmla="*/ 451340 w 286"/>
                <a:gd name="T1" fmla="*/ 0 h 221"/>
                <a:gd name="T2" fmla="*/ 902008 w 286"/>
                <a:gd name="T3" fmla="*/ 0 h 221"/>
                <a:gd name="T4" fmla="*/ 902008 w 286"/>
                <a:gd name="T5" fmla="*/ 0 h 221"/>
                <a:gd name="T6" fmla="*/ 1353347 w 286"/>
                <a:gd name="T7" fmla="*/ 0 h 221"/>
                <a:gd name="T8" fmla="*/ 1353347 w 286"/>
                <a:gd name="T9" fmla="*/ 0 h 221"/>
                <a:gd name="T10" fmla="*/ 1353347 w 286"/>
                <a:gd name="T11" fmla="*/ 455778 h 221"/>
                <a:gd name="T12" fmla="*/ 1353347 w 286"/>
                <a:gd name="T13" fmla="*/ 455778 h 221"/>
                <a:gd name="T14" fmla="*/ 1353347 w 286"/>
                <a:gd name="T15" fmla="*/ 455778 h 221"/>
                <a:gd name="T16" fmla="*/ 1804687 w 286"/>
                <a:gd name="T17" fmla="*/ 911555 h 221"/>
                <a:gd name="T18" fmla="*/ 1804687 w 286"/>
                <a:gd name="T19" fmla="*/ 911555 h 221"/>
                <a:gd name="T20" fmla="*/ 1804687 w 286"/>
                <a:gd name="T21" fmla="*/ 911555 h 221"/>
                <a:gd name="T22" fmla="*/ 1353347 w 286"/>
                <a:gd name="T23" fmla="*/ 911555 h 221"/>
                <a:gd name="T24" fmla="*/ 1353347 w 286"/>
                <a:gd name="T25" fmla="*/ 911555 h 221"/>
                <a:gd name="T26" fmla="*/ 1353347 w 286"/>
                <a:gd name="T27" fmla="*/ 911555 h 221"/>
                <a:gd name="T28" fmla="*/ 1353347 w 286"/>
                <a:gd name="T29" fmla="*/ 911555 h 221"/>
                <a:gd name="T30" fmla="*/ 1353347 w 286"/>
                <a:gd name="T31" fmla="*/ 1368008 h 221"/>
                <a:gd name="T32" fmla="*/ 1353347 w 286"/>
                <a:gd name="T33" fmla="*/ 1368008 h 221"/>
                <a:gd name="T34" fmla="*/ 1353347 w 286"/>
                <a:gd name="T35" fmla="*/ 1368008 h 221"/>
                <a:gd name="T36" fmla="*/ 1353347 w 286"/>
                <a:gd name="T37" fmla="*/ 1368008 h 221"/>
                <a:gd name="T38" fmla="*/ 1353347 w 286"/>
                <a:gd name="T39" fmla="*/ 1368008 h 221"/>
                <a:gd name="T40" fmla="*/ 1353347 w 286"/>
                <a:gd name="T41" fmla="*/ 1368008 h 221"/>
                <a:gd name="T42" fmla="*/ 1353347 w 286"/>
                <a:gd name="T43" fmla="*/ 1368008 h 221"/>
                <a:gd name="T44" fmla="*/ 1353347 w 286"/>
                <a:gd name="T45" fmla="*/ 1368008 h 221"/>
                <a:gd name="T46" fmla="*/ 1353347 w 286"/>
                <a:gd name="T47" fmla="*/ 1368008 h 221"/>
                <a:gd name="T48" fmla="*/ 902008 w 286"/>
                <a:gd name="T49" fmla="*/ 1368008 h 221"/>
                <a:gd name="T50" fmla="*/ 902008 w 286"/>
                <a:gd name="T51" fmla="*/ 1368008 h 221"/>
                <a:gd name="T52" fmla="*/ 451340 w 286"/>
                <a:gd name="T53" fmla="*/ 1368008 h 221"/>
                <a:gd name="T54" fmla="*/ 0 w 286"/>
                <a:gd name="T55" fmla="*/ 1368008 h 221"/>
                <a:gd name="T56" fmla="*/ 0 w 286"/>
                <a:gd name="T57" fmla="*/ 1368008 h 221"/>
                <a:gd name="T58" fmla="*/ 0 w 286"/>
                <a:gd name="T59" fmla="*/ 1368008 h 221"/>
                <a:gd name="T60" fmla="*/ 0 w 286"/>
                <a:gd name="T61" fmla="*/ 911555 h 221"/>
                <a:gd name="T62" fmla="*/ 0 w 286"/>
                <a:gd name="T63" fmla="*/ 911555 h 221"/>
                <a:gd name="T64" fmla="*/ 0 w 286"/>
                <a:gd name="T65" fmla="*/ 455778 h 221"/>
                <a:gd name="T66" fmla="*/ 0 w 286"/>
                <a:gd name="T67" fmla="*/ 455778 h 221"/>
                <a:gd name="T68" fmla="*/ 0 w 286"/>
                <a:gd name="T69" fmla="*/ 455778 h 221"/>
                <a:gd name="T70" fmla="*/ 0 w 286"/>
                <a:gd name="T71" fmla="*/ 455778 h 221"/>
                <a:gd name="T72" fmla="*/ 0 w 286"/>
                <a:gd name="T73" fmla="*/ 455778 h 221"/>
                <a:gd name="T74" fmla="*/ 0 w 286"/>
                <a:gd name="T75" fmla="*/ 0 h 221"/>
                <a:gd name="T76" fmla="*/ 451340 w 286"/>
                <a:gd name="T77" fmla="*/ 0 h 221"/>
                <a:gd name="T78" fmla="*/ 451340 w 286"/>
                <a:gd name="T79" fmla="*/ 0 h 221"/>
                <a:gd name="T80" fmla="*/ 451340 w 286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6" h="221">
                  <a:moveTo>
                    <a:pt x="94" y="0"/>
                  </a:moveTo>
                  <a:lnTo>
                    <a:pt x="117" y="4"/>
                  </a:lnTo>
                  <a:lnTo>
                    <a:pt x="141" y="20"/>
                  </a:lnTo>
                  <a:lnTo>
                    <a:pt x="180" y="20"/>
                  </a:lnTo>
                  <a:lnTo>
                    <a:pt x="220" y="26"/>
                  </a:lnTo>
                  <a:lnTo>
                    <a:pt x="239" y="53"/>
                  </a:lnTo>
                  <a:lnTo>
                    <a:pt x="255" y="89"/>
                  </a:lnTo>
                  <a:lnTo>
                    <a:pt x="261" y="103"/>
                  </a:lnTo>
                  <a:lnTo>
                    <a:pt x="276" y="115"/>
                  </a:lnTo>
                  <a:lnTo>
                    <a:pt x="286" y="126"/>
                  </a:lnTo>
                  <a:lnTo>
                    <a:pt x="286" y="139"/>
                  </a:lnTo>
                  <a:lnTo>
                    <a:pt x="268" y="139"/>
                  </a:lnTo>
                  <a:lnTo>
                    <a:pt x="243" y="139"/>
                  </a:lnTo>
                  <a:lnTo>
                    <a:pt x="255" y="153"/>
                  </a:lnTo>
                  <a:lnTo>
                    <a:pt x="263" y="162"/>
                  </a:lnTo>
                  <a:lnTo>
                    <a:pt x="268" y="181"/>
                  </a:lnTo>
                  <a:lnTo>
                    <a:pt x="255" y="190"/>
                  </a:lnTo>
                  <a:lnTo>
                    <a:pt x="233" y="190"/>
                  </a:lnTo>
                  <a:lnTo>
                    <a:pt x="230" y="190"/>
                  </a:lnTo>
                  <a:lnTo>
                    <a:pt x="220" y="199"/>
                  </a:lnTo>
                  <a:lnTo>
                    <a:pt x="220" y="216"/>
                  </a:lnTo>
                  <a:lnTo>
                    <a:pt x="204" y="221"/>
                  </a:lnTo>
                  <a:lnTo>
                    <a:pt x="190" y="213"/>
                  </a:lnTo>
                  <a:lnTo>
                    <a:pt x="168" y="208"/>
                  </a:lnTo>
                  <a:lnTo>
                    <a:pt x="147" y="199"/>
                  </a:lnTo>
                  <a:lnTo>
                    <a:pt x="128" y="203"/>
                  </a:lnTo>
                  <a:lnTo>
                    <a:pt x="69" y="181"/>
                  </a:lnTo>
                  <a:lnTo>
                    <a:pt x="45" y="186"/>
                  </a:lnTo>
                  <a:lnTo>
                    <a:pt x="24" y="181"/>
                  </a:lnTo>
                  <a:lnTo>
                    <a:pt x="13" y="199"/>
                  </a:lnTo>
                  <a:lnTo>
                    <a:pt x="0" y="161"/>
                  </a:lnTo>
                  <a:lnTo>
                    <a:pt x="25" y="136"/>
                  </a:lnTo>
                  <a:lnTo>
                    <a:pt x="8" y="89"/>
                  </a:lnTo>
                  <a:lnTo>
                    <a:pt x="24" y="95"/>
                  </a:lnTo>
                  <a:lnTo>
                    <a:pt x="28" y="86"/>
                  </a:lnTo>
                  <a:lnTo>
                    <a:pt x="31" y="68"/>
                  </a:lnTo>
                  <a:lnTo>
                    <a:pt x="42" y="58"/>
                  </a:lnTo>
                  <a:lnTo>
                    <a:pt x="45" y="37"/>
                  </a:lnTo>
                  <a:lnTo>
                    <a:pt x="64" y="17"/>
                  </a:lnTo>
                  <a:lnTo>
                    <a:pt x="77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7" name="Freeform 735"/>
            <p:cNvSpPr>
              <a:spLocks/>
            </p:cNvSpPr>
            <p:nvPr/>
          </p:nvSpPr>
          <p:spPr bwMode="auto">
            <a:xfrm>
              <a:off x="4805363" y="2667001"/>
              <a:ext cx="420688" cy="242888"/>
            </a:xfrm>
            <a:custGeom>
              <a:avLst/>
              <a:gdLst>
                <a:gd name="T0" fmla="*/ 1772614 w 632"/>
                <a:gd name="T1" fmla="*/ 0 h 365"/>
                <a:gd name="T2" fmla="*/ 2215268 w 632"/>
                <a:gd name="T3" fmla="*/ 0 h 365"/>
                <a:gd name="T4" fmla="*/ 2215268 w 632"/>
                <a:gd name="T5" fmla="*/ 0 h 365"/>
                <a:gd name="T6" fmla="*/ 2215268 w 632"/>
                <a:gd name="T7" fmla="*/ 442522 h 365"/>
                <a:gd name="T8" fmla="*/ 2658588 w 632"/>
                <a:gd name="T9" fmla="*/ 442522 h 365"/>
                <a:gd name="T10" fmla="*/ 3101908 w 632"/>
                <a:gd name="T11" fmla="*/ 885709 h 365"/>
                <a:gd name="T12" fmla="*/ 3101908 w 632"/>
                <a:gd name="T13" fmla="*/ 885709 h 365"/>
                <a:gd name="T14" fmla="*/ 3544563 w 632"/>
                <a:gd name="T15" fmla="*/ 885709 h 365"/>
                <a:gd name="T16" fmla="*/ 3544563 w 632"/>
                <a:gd name="T17" fmla="*/ 1328231 h 365"/>
                <a:gd name="T18" fmla="*/ 3101908 w 632"/>
                <a:gd name="T19" fmla="*/ 1328231 h 365"/>
                <a:gd name="T20" fmla="*/ 2658588 w 632"/>
                <a:gd name="T21" fmla="*/ 1771419 h 365"/>
                <a:gd name="T22" fmla="*/ 2658588 w 632"/>
                <a:gd name="T23" fmla="*/ 1771419 h 365"/>
                <a:gd name="T24" fmla="*/ 2215268 w 632"/>
                <a:gd name="T25" fmla="*/ 2213941 h 365"/>
                <a:gd name="T26" fmla="*/ 2215268 w 632"/>
                <a:gd name="T27" fmla="*/ 1771419 h 365"/>
                <a:gd name="T28" fmla="*/ 2215268 w 632"/>
                <a:gd name="T29" fmla="*/ 1771419 h 365"/>
                <a:gd name="T30" fmla="*/ 2215268 w 632"/>
                <a:gd name="T31" fmla="*/ 1328231 h 365"/>
                <a:gd name="T32" fmla="*/ 1329294 w 632"/>
                <a:gd name="T33" fmla="*/ 1771419 h 365"/>
                <a:gd name="T34" fmla="*/ 1329294 w 632"/>
                <a:gd name="T35" fmla="*/ 1771419 h 365"/>
                <a:gd name="T36" fmla="*/ 1329294 w 632"/>
                <a:gd name="T37" fmla="*/ 1328231 h 365"/>
                <a:gd name="T38" fmla="*/ 1772614 w 632"/>
                <a:gd name="T39" fmla="*/ 1328231 h 365"/>
                <a:gd name="T40" fmla="*/ 1329294 w 632"/>
                <a:gd name="T41" fmla="*/ 1328231 h 365"/>
                <a:gd name="T42" fmla="*/ 1329294 w 632"/>
                <a:gd name="T43" fmla="*/ 1328231 h 365"/>
                <a:gd name="T44" fmla="*/ 443320 w 632"/>
                <a:gd name="T45" fmla="*/ 1328231 h 365"/>
                <a:gd name="T46" fmla="*/ 0 w 632"/>
                <a:gd name="T47" fmla="*/ 1328231 h 365"/>
                <a:gd name="T48" fmla="*/ 0 w 632"/>
                <a:gd name="T49" fmla="*/ 885709 h 365"/>
                <a:gd name="T50" fmla="*/ 443320 w 632"/>
                <a:gd name="T51" fmla="*/ 442522 h 365"/>
                <a:gd name="T52" fmla="*/ 443320 w 632"/>
                <a:gd name="T53" fmla="*/ 0 h 365"/>
                <a:gd name="T54" fmla="*/ 443320 w 632"/>
                <a:gd name="T55" fmla="*/ 0 h 365"/>
                <a:gd name="T56" fmla="*/ 885974 w 632"/>
                <a:gd name="T57" fmla="*/ 0 h 365"/>
                <a:gd name="T58" fmla="*/ 1329294 w 632"/>
                <a:gd name="T59" fmla="*/ 0 h 365"/>
                <a:gd name="T60" fmla="*/ 1329294 w 632"/>
                <a:gd name="T61" fmla="*/ 442522 h 365"/>
                <a:gd name="T62" fmla="*/ 1329294 w 632"/>
                <a:gd name="T63" fmla="*/ 442522 h 365"/>
                <a:gd name="T64" fmla="*/ 1329294 w 632"/>
                <a:gd name="T65" fmla="*/ 0 h 365"/>
                <a:gd name="T66" fmla="*/ 1772614 w 632"/>
                <a:gd name="T67" fmla="*/ 0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2" h="365">
                  <a:moveTo>
                    <a:pt x="314" y="18"/>
                  </a:moveTo>
                  <a:lnTo>
                    <a:pt x="324" y="16"/>
                  </a:lnTo>
                  <a:lnTo>
                    <a:pt x="342" y="5"/>
                  </a:lnTo>
                  <a:lnTo>
                    <a:pt x="355" y="0"/>
                  </a:lnTo>
                  <a:lnTo>
                    <a:pt x="383" y="5"/>
                  </a:lnTo>
                  <a:lnTo>
                    <a:pt x="394" y="24"/>
                  </a:lnTo>
                  <a:lnTo>
                    <a:pt x="400" y="46"/>
                  </a:lnTo>
                  <a:lnTo>
                    <a:pt x="408" y="54"/>
                  </a:lnTo>
                  <a:lnTo>
                    <a:pt x="423" y="50"/>
                  </a:lnTo>
                  <a:lnTo>
                    <a:pt x="454" y="79"/>
                  </a:lnTo>
                  <a:lnTo>
                    <a:pt x="470" y="103"/>
                  </a:lnTo>
                  <a:lnTo>
                    <a:pt x="514" y="118"/>
                  </a:lnTo>
                  <a:lnTo>
                    <a:pt x="541" y="123"/>
                  </a:lnTo>
                  <a:lnTo>
                    <a:pt x="555" y="118"/>
                  </a:lnTo>
                  <a:lnTo>
                    <a:pt x="581" y="131"/>
                  </a:lnTo>
                  <a:lnTo>
                    <a:pt x="614" y="135"/>
                  </a:lnTo>
                  <a:lnTo>
                    <a:pt x="632" y="191"/>
                  </a:lnTo>
                  <a:lnTo>
                    <a:pt x="599" y="198"/>
                  </a:lnTo>
                  <a:lnTo>
                    <a:pt x="593" y="226"/>
                  </a:lnTo>
                  <a:lnTo>
                    <a:pt x="546" y="254"/>
                  </a:lnTo>
                  <a:lnTo>
                    <a:pt x="472" y="273"/>
                  </a:lnTo>
                  <a:lnTo>
                    <a:pt x="465" y="297"/>
                  </a:lnTo>
                  <a:lnTo>
                    <a:pt x="434" y="288"/>
                  </a:lnTo>
                  <a:lnTo>
                    <a:pt x="468" y="321"/>
                  </a:lnTo>
                  <a:lnTo>
                    <a:pt x="509" y="326"/>
                  </a:lnTo>
                  <a:lnTo>
                    <a:pt x="428" y="365"/>
                  </a:lnTo>
                  <a:lnTo>
                    <a:pt x="379" y="323"/>
                  </a:lnTo>
                  <a:lnTo>
                    <a:pt x="419" y="292"/>
                  </a:lnTo>
                  <a:lnTo>
                    <a:pt x="379" y="284"/>
                  </a:lnTo>
                  <a:lnTo>
                    <a:pt x="353" y="284"/>
                  </a:lnTo>
                  <a:lnTo>
                    <a:pt x="358" y="257"/>
                  </a:lnTo>
                  <a:lnTo>
                    <a:pt x="350" y="261"/>
                  </a:lnTo>
                  <a:lnTo>
                    <a:pt x="291" y="276"/>
                  </a:lnTo>
                  <a:lnTo>
                    <a:pt x="269" y="323"/>
                  </a:lnTo>
                  <a:lnTo>
                    <a:pt x="231" y="320"/>
                  </a:lnTo>
                  <a:lnTo>
                    <a:pt x="242" y="288"/>
                  </a:lnTo>
                  <a:lnTo>
                    <a:pt x="243" y="273"/>
                  </a:lnTo>
                  <a:lnTo>
                    <a:pt x="265" y="266"/>
                  </a:lnTo>
                  <a:lnTo>
                    <a:pt x="277" y="255"/>
                  </a:lnTo>
                  <a:lnTo>
                    <a:pt x="280" y="247"/>
                  </a:lnTo>
                  <a:lnTo>
                    <a:pt x="265" y="242"/>
                  </a:lnTo>
                  <a:lnTo>
                    <a:pt x="249" y="208"/>
                  </a:lnTo>
                  <a:lnTo>
                    <a:pt x="223" y="187"/>
                  </a:lnTo>
                  <a:lnTo>
                    <a:pt x="192" y="187"/>
                  </a:lnTo>
                  <a:lnTo>
                    <a:pt x="152" y="196"/>
                  </a:lnTo>
                  <a:lnTo>
                    <a:pt x="97" y="198"/>
                  </a:lnTo>
                  <a:lnTo>
                    <a:pt x="66" y="204"/>
                  </a:lnTo>
                  <a:lnTo>
                    <a:pt x="24" y="204"/>
                  </a:lnTo>
                  <a:lnTo>
                    <a:pt x="0" y="184"/>
                  </a:lnTo>
                  <a:lnTo>
                    <a:pt x="14" y="151"/>
                  </a:lnTo>
                  <a:lnTo>
                    <a:pt x="40" y="117"/>
                  </a:lnTo>
                  <a:lnTo>
                    <a:pt x="69" y="82"/>
                  </a:lnTo>
                  <a:lnTo>
                    <a:pt x="54" y="41"/>
                  </a:lnTo>
                  <a:lnTo>
                    <a:pt x="57" y="33"/>
                  </a:lnTo>
                  <a:lnTo>
                    <a:pt x="65" y="24"/>
                  </a:lnTo>
                  <a:lnTo>
                    <a:pt x="86" y="29"/>
                  </a:lnTo>
                  <a:lnTo>
                    <a:pt x="110" y="24"/>
                  </a:lnTo>
                  <a:lnTo>
                    <a:pt x="138" y="35"/>
                  </a:lnTo>
                  <a:lnTo>
                    <a:pt x="168" y="46"/>
                  </a:lnTo>
                  <a:lnTo>
                    <a:pt x="188" y="41"/>
                  </a:lnTo>
                  <a:lnTo>
                    <a:pt x="209" y="51"/>
                  </a:lnTo>
                  <a:lnTo>
                    <a:pt x="231" y="56"/>
                  </a:lnTo>
                  <a:lnTo>
                    <a:pt x="245" y="64"/>
                  </a:lnTo>
                  <a:lnTo>
                    <a:pt x="261" y="59"/>
                  </a:lnTo>
                  <a:lnTo>
                    <a:pt x="262" y="42"/>
                  </a:lnTo>
                  <a:lnTo>
                    <a:pt x="271" y="33"/>
                  </a:lnTo>
                  <a:lnTo>
                    <a:pt x="296" y="33"/>
                  </a:lnTo>
                  <a:lnTo>
                    <a:pt x="304" y="29"/>
                  </a:lnTo>
                  <a:lnTo>
                    <a:pt x="314" y="18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8" name="Freeform 736"/>
            <p:cNvSpPr>
              <a:spLocks/>
            </p:cNvSpPr>
            <p:nvPr/>
          </p:nvSpPr>
          <p:spPr bwMode="auto">
            <a:xfrm>
              <a:off x="4914900" y="2789239"/>
              <a:ext cx="79375" cy="87313"/>
            </a:xfrm>
            <a:custGeom>
              <a:avLst/>
              <a:gdLst>
                <a:gd name="T0" fmla="*/ 0 w 118"/>
                <a:gd name="T1" fmla="*/ 0 h 132"/>
                <a:gd name="T2" fmla="*/ 0 w 118"/>
                <a:gd name="T3" fmla="*/ 437226 h 132"/>
                <a:gd name="T4" fmla="*/ 0 w 118"/>
                <a:gd name="T5" fmla="*/ 437226 h 132"/>
                <a:gd name="T6" fmla="*/ 452707 w 118"/>
                <a:gd name="T7" fmla="*/ 875114 h 132"/>
                <a:gd name="T8" fmla="*/ 452707 w 118"/>
                <a:gd name="T9" fmla="*/ 875114 h 132"/>
                <a:gd name="T10" fmla="*/ 452707 w 118"/>
                <a:gd name="T11" fmla="*/ 437226 h 132"/>
                <a:gd name="T12" fmla="*/ 452707 w 118"/>
                <a:gd name="T13" fmla="*/ 437226 h 132"/>
                <a:gd name="T14" fmla="*/ 452707 w 118"/>
                <a:gd name="T15" fmla="*/ 437226 h 132"/>
                <a:gd name="T16" fmla="*/ 904740 w 118"/>
                <a:gd name="T17" fmla="*/ 437226 h 132"/>
                <a:gd name="T18" fmla="*/ 452707 w 118"/>
                <a:gd name="T19" fmla="*/ 437226 h 132"/>
                <a:gd name="T20" fmla="*/ 452707 w 118"/>
                <a:gd name="T21" fmla="*/ 0 h 132"/>
                <a:gd name="T22" fmla="*/ 452707 w 118"/>
                <a:gd name="T23" fmla="*/ 0 h 132"/>
                <a:gd name="T24" fmla="*/ 0 w 118"/>
                <a:gd name="T25" fmla="*/ 0 h 132"/>
                <a:gd name="T26" fmla="*/ 0 w 118"/>
                <a:gd name="T27" fmla="*/ 0 h 132"/>
                <a:gd name="T28" fmla="*/ 0 w 118"/>
                <a:gd name="T29" fmla="*/ 0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8" h="132">
                  <a:moveTo>
                    <a:pt x="27" y="35"/>
                  </a:moveTo>
                  <a:lnTo>
                    <a:pt x="41" y="55"/>
                  </a:lnTo>
                  <a:lnTo>
                    <a:pt x="48" y="69"/>
                  </a:lnTo>
                  <a:lnTo>
                    <a:pt x="56" y="130"/>
                  </a:lnTo>
                  <a:lnTo>
                    <a:pt x="68" y="132"/>
                  </a:lnTo>
                  <a:lnTo>
                    <a:pt x="79" y="101"/>
                  </a:lnTo>
                  <a:lnTo>
                    <a:pt x="80" y="84"/>
                  </a:lnTo>
                  <a:lnTo>
                    <a:pt x="111" y="74"/>
                  </a:lnTo>
                  <a:lnTo>
                    <a:pt x="118" y="61"/>
                  </a:lnTo>
                  <a:lnTo>
                    <a:pt x="104" y="56"/>
                  </a:lnTo>
                  <a:lnTo>
                    <a:pt x="87" y="22"/>
                  </a:lnTo>
                  <a:lnTo>
                    <a:pt x="62" y="2"/>
                  </a:lnTo>
                  <a:lnTo>
                    <a:pt x="29" y="0"/>
                  </a:lnTo>
                  <a:lnTo>
                    <a:pt x="0" y="4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399" name="Freeform 737"/>
            <p:cNvSpPr>
              <a:spLocks/>
            </p:cNvSpPr>
            <p:nvPr/>
          </p:nvSpPr>
          <p:spPr bwMode="auto">
            <a:xfrm>
              <a:off x="5202238" y="2909889"/>
              <a:ext cx="179388" cy="79375"/>
            </a:xfrm>
            <a:custGeom>
              <a:avLst/>
              <a:gdLst>
                <a:gd name="T0" fmla="*/ 0 w 267"/>
                <a:gd name="T1" fmla="*/ 0 h 119"/>
                <a:gd name="T2" fmla="*/ 451493 w 267"/>
                <a:gd name="T3" fmla="*/ 0 h 119"/>
                <a:gd name="T4" fmla="*/ 902987 w 267"/>
                <a:gd name="T5" fmla="*/ 0 h 119"/>
                <a:gd name="T6" fmla="*/ 902987 w 267"/>
                <a:gd name="T7" fmla="*/ 444900 h 119"/>
                <a:gd name="T8" fmla="*/ 1354480 w 267"/>
                <a:gd name="T9" fmla="*/ 444900 h 119"/>
                <a:gd name="T10" fmla="*/ 1354480 w 267"/>
                <a:gd name="T11" fmla="*/ 0 h 119"/>
                <a:gd name="T12" fmla="*/ 1354480 w 267"/>
                <a:gd name="T13" fmla="*/ 0 h 119"/>
                <a:gd name="T14" fmla="*/ 1354480 w 267"/>
                <a:gd name="T15" fmla="*/ 444900 h 119"/>
                <a:gd name="T16" fmla="*/ 1354480 w 267"/>
                <a:gd name="T17" fmla="*/ 444900 h 119"/>
                <a:gd name="T18" fmla="*/ 1354480 w 267"/>
                <a:gd name="T19" fmla="*/ 444900 h 119"/>
                <a:gd name="T20" fmla="*/ 1354480 w 267"/>
                <a:gd name="T21" fmla="*/ 444900 h 119"/>
                <a:gd name="T22" fmla="*/ 1354480 w 267"/>
                <a:gd name="T23" fmla="*/ 889800 h 119"/>
                <a:gd name="T24" fmla="*/ 1354480 w 267"/>
                <a:gd name="T25" fmla="*/ 444900 h 119"/>
                <a:gd name="T26" fmla="*/ 1354480 w 267"/>
                <a:gd name="T27" fmla="*/ 444900 h 119"/>
                <a:gd name="T28" fmla="*/ 1354480 w 267"/>
                <a:gd name="T29" fmla="*/ 444900 h 119"/>
                <a:gd name="T30" fmla="*/ 1354480 w 267"/>
                <a:gd name="T31" fmla="*/ 444900 h 119"/>
                <a:gd name="T32" fmla="*/ 1354480 w 267"/>
                <a:gd name="T33" fmla="*/ 444900 h 119"/>
                <a:gd name="T34" fmla="*/ 902987 w 267"/>
                <a:gd name="T35" fmla="*/ 889800 h 119"/>
                <a:gd name="T36" fmla="*/ 451493 w 267"/>
                <a:gd name="T37" fmla="*/ 444900 h 119"/>
                <a:gd name="T38" fmla="*/ 451493 w 267"/>
                <a:gd name="T39" fmla="*/ 444900 h 119"/>
                <a:gd name="T40" fmla="*/ 0 w 267"/>
                <a:gd name="T41" fmla="*/ 0 h 119"/>
                <a:gd name="T42" fmla="*/ 0 w 267"/>
                <a:gd name="T43" fmla="*/ 0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19">
                  <a:moveTo>
                    <a:pt x="0" y="6"/>
                  </a:moveTo>
                  <a:lnTo>
                    <a:pt x="64" y="0"/>
                  </a:lnTo>
                  <a:lnTo>
                    <a:pt x="124" y="23"/>
                  </a:lnTo>
                  <a:lnTo>
                    <a:pt x="150" y="50"/>
                  </a:lnTo>
                  <a:lnTo>
                    <a:pt x="181" y="50"/>
                  </a:lnTo>
                  <a:lnTo>
                    <a:pt x="203" y="39"/>
                  </a:lnTo>
                  <a:lnTo>
                    <a:pt x="218" y="34"/>
                  </a:lnTo>
                  <a:lnTo>
                    <a:pt x="235" y="62"/>
                  </a:lnTo>
                  <a:lnTo>
                    <a:pt x="263" y="68"/>
                  </a:lnTo>
                  <a:lnTo>
                    <a:pt x="257" y="80"/>
                  </a:lnTo>
                  <a:lnTo>
                    <a:pt x="267" y="101"/>
                  </a:lnTo>
                  <a:lnTo>
                    <a:pt x="263" y="116"/>
                  </a:lnTo>
                  <a:lnTo>
                    <a:pt x="235" y="92"/>
                  </a:lnTo>
                  <a:lnTo>
                    <a:pt x="218" y="85"/>
                  </a:lnTo>
                  <a:lnTo>
                    <a:pt x="204" y="85"/>
                  </a:lnTo>
                  <a:lnTo>
                    <a:pt x="197" y="111"/>
                  </a:lnTo>
                  <a:lnTo>
                    <a:pt x="176" y="103"/>
                  </a:lnTo>
                  <a:lnTo>
                    <a:pt x="142" y="119"/>
                  </a:lnTo>
                  <a:lnTo>
                    <a:pt x="102" y="115"/>
                  </a:lnTo>
                  <a:lnTo>
                    <a:pt x="100" y="68"/>
                  </a:lnTo>
                  <a:lnTo>
                    <a:pt x="36" y="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0" name="Freeform 738"/>
            <p:cNvSpPr>
              <a:spLocks/>
            </p:cNvSpPr>
            <p:nvPr/>
          </p:nvSpPr>
          <p:spPr bwMode="auto">
            <a:xfrm>
              <a:off x="5334000" y="2954339"/>
              <a:ext cx="146050" cy="120650"/>
            </a:xfrm>
            <a:custGeom>
              <a:avLst/>
              <a:gdLst>
                <a:gd name="T0" fmla="*/ 440805 w 220"/>
                <a:gd name="T1" fmla="*/ 0 h 179"/>
                <a:gd name="T2" fmla="*/ 440805 w 220"/>
                <a:gd name="T3" fmla="*/ 0 h 179"/>
                <a:gd name="T4" fmla="*/ 881611 w 220"/>
                <a:gd name="T5" fmla="*/ 0 h 179"/>
                <a:gd name="T6" fmla="*/ 881611 w 220"/>
                <a:gd name="T7" fmla="*/ 0 h 179"/>
                <a:gd name="T8" fmla="*/ 881611 w 220"/>
                <a:gd name="T9" fmla="*/ 454291 h 179"/>
                <a:gd name="T10" fmla="*/ 1322416 w 220"/>
                <a:gd name="T11" fmla="*/ 454291 h 179"/>
                <a:gd name="T12" fmla="*/ 1322416 w 220"/>
                <a:gd name="T13" fmla="*/ 454291 h 179"/>
                <a:gd name="T14" fmla="*/ 881611 w 220"/>
                <a:gd name="T15" fmla="*/ 908582 h 179"/>
                <a:gd name="T16" fmla="*/ 881611 w 220"/>
                <a:gd name="T17" fmla="*/ 908582 h 179"/>
                <a:gd name="T18" fmla="*/ 881611 w 220"/>
                <a:gd name="T19" fmla="*/ 1362873 h 179"/>
                <a:gd name="T20" fmla="*/ 881611 w 220"/>
                <a:gd name="T21" fmla="*/ 1362873 h 179"/>
                <a:gd name="T22" fmla="*/ 881611 w 220"/>
                <a:gd name="T23" fmla="*/ 908582 h 179"/>
                <a:gd name="T24" fmla="*/ 440805 w 220"/>
                <a:gd name="T25" fmla="*/ 908582 h 179"/>
                <a:gd name="T26" fmla="*/ 440805 w 220"/>
                <a:gd name="T27" fmla="*/ 1362873 h 179"/>
                <a:gd name="T28" fmla="*/ 440805 w 220"/>
                <a:gd name="T29" fmla="*/ 908582 h 179"/>
                <a:gd name="T30" fmla="*/ 0 w 220"/>
                <a:gd name="T31" fmla="*/ 908582 h 179"/>
                <a:gd name="T32" fmla="*/ 0 w 220"/>
                <a:gd name="T33" fmla="*/ 908582 h 179"/>
                <a:gd name="T34" fmla="*/ 0 w 220"/>
                <a:gd name="T35" fmla="*/ 454291 h 179"/>
                <a:gd name="T36" fmla="*/ 440805 w 220"/>
                <a:gd name="T37" fmla="*/ 908582 h 179"/>
                <a:gd name="T38" fmla="*/ 440805 w 220"/>
                <a:gd name="T39" fmla="*/ 908582 h 179"/>
                <a:gd name="T40" fmla="*/ 440805 w 220"/>
                <a:gd name="T41" fmla="*/ 908582 h 179"/>
                <a:gd name="T42" fmla="*/ 440805 w 220"/>
                <a:gd name="T43" fmla="*/ 454291 h 179"/>
                <a:gd name="T44" fmla="*/ 440805 w 220"/>
                <a:gd name="T45" fmla="*/ 454291 h 179"/>
                <a:gd name="T46" fmla="*/ 0 w 220"/>
                <a:gd name="T47" fmla="*/ 454291 h 179"/>
                <a:gd name="T48" fmla="*/ 0 w 220"/>
                <a:gd name="T49" fmla="*/ 454291 h 179"/>
                <a:gd name="T50" fmla="*/ 0 w 220"/>
                <a:gd name="T51" fmla="*/ 0 h 179"/>
                <a:gd name="T52" fmla="*/ 0 w 220"/>
                <a:gd name="T53" fmla="*/ 0 h 179"/>
                <a:gd name="T54" fmla="*/ 0 w 220"/>
                <a:gd name="T55" fmla="*/ 0 h 179"/>
                <a:gd name="T56" fmla="*/ 0 w 220"/>
                <a:gd name="T57" fmla="*/ 0 h 179"/>
                <a:gd name="T58" fmla="*/ 0 w 220"/>
                <a:gd name="T59" fmla="*/ 0 h 179"/>
                <a:gd name="T60" fmla="*/ 0 w 220"/>
                <a:gd name="T61" fmla="*/ 0 h 179"/>
                <a:gd name="T62" fmla="*/ 440805 w 220"/>
                <a:gd name="T63" fmla="*/ 0 h 179"/>
                <a:gd name="T64" fmla="*/ 440805 w 220"/>
                <a:gd name="T65" fmla="*/ 0 h 179"/>
                <a:gd name="T66" fmla="*/ 440805 w 220"/>
                <a:gd name="T67" fmla="*/ 0 h 179"/>
                <a:gd name="T68" fmla="*/ 440805 w 220"/>
                <a:gd name="T69" fmla="*/ 0 h 179"/>
                <a:gd name="T70" fmla="*/ 440805 w 220"/>
                <a:gd name="T71" fmla="*/ 0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0" h="179">
                  <a:moveTo>
                    <a:pt x="83" y="7"/>
                  </a:moveTo>
                  <a:lnTo>
                    <a:pt x="94" y="7"/>
                  </a:lnTo>
                  <a:lnTo>
                    <a:pt x="127" y="17"/>
                  </a:lnTo>
                  <a:lnTo>
                    <a:pt x="159" y="40"/>
                  </a:lnTo>
                  <a:lnTo>
                    <a:pt x="179" y="68"/>
                  </a:lnTo>
                  <a:lnTo>
                    <a:pt x="220" y="103"/>
                  </a:lnTo>
                  <a:lnTo>
                    <a:pt x="198" y="110"/>
                  </a:lnTo>
                  <a:lnTo>
                    <a:pt x="183" y="130"/>
                  </a:lnTo>
                  <a:lnTo>
                    <a:pt x="180" y="140"/>
                  </a:lnTo>
                  <a:lnTo>
                    <a:pt x="171" y="179"/>
                  </a:lnTo>
                  <a:lnTo>
                    <a:pt x="142" y="169"/>
                  </a:lnTo>
                  <a:lnTo>
                    <a:pt x="134" y="134"/>
                  </a:lnTo>
                  <a:lnTo>
                    <a:pt x="105" y="147"/>
                  </a:lnTo>
                  <a:lnTo>
                    <a:pt x="73" y="167"/>
                  </a:lnTo>
                  <a:lnTo>
                    <a:pt x="56" y="163"/>
                  </a:lnTo>
                  <a:lnTo>
                    <a:pt x="40" y="146"/>
                  </a:lnTo>
                  <a:lnTo>
                    <a:pt x="29" y="130"/>
                  </a:lnTo>
                  <a:lnTo>
                    <a:pt x="42" y="113"/>
                  </a:lnTo>
                  <a:lnTo>
                    <a:pt x="52" y="127"/>
                  </a:lnTo>
                  <a:lnTo>
                    <a:pt x="90" y="145"/>
                  </a:lnTo>
                  <a:lnTo>
                    <a:pt x="98" y="129"/>
                  </a:lnTo>
                  <a:lnTo>
                    <a:pt x="61" y="100"/>
                  </a:lnTo>
                  <a:lnTo>
                    <a:pt x="50" y="77"/>
                  </a:lnTo>
                  <a:lnTo>
                    <a:pt x="38" y="68"/>
                  </a:lnTo>
                  <a:lnTo>
                    <a:pt x="38" y="54"/>
                  </a:lnTo>
                  <a:lnTo>
                    <a:pt x="21" y="48"/>
                  </a:lnTo>
                  <a:lnTo>
                    <a:pt x="0" y="45"/>
                  </a:lnTo>
                  <a:lnTo>
                    <a:pt x="6" y="26"/>
                  </a:lnTo>
                  <a:lnTo>
                    <a:pt x="8" y="17"/>
                  </a:lnTo>
                  <a:lnTo>
                    <a:pt x="26" y="17"/>
                  </a:lnTo>
                  <a:lnTo>
                    <a:pt x="38" y="24"/>
                  </a:lnTo>
                  <a:lnTo>
                    <a:pt x="66" y="48"/>
                  </a:lnTo>
                  <a:lnTo>
                    <a:pt x="70" y="33"/>
                  </a:lnTo>
                  <a:lnTo>
                    <a:pt x="60" y="13"/>
                  </a:lnTo>
                  <a:lnTo>
                    <a:pt x="66" y="0"/>
                  </a:lnTo>
                  <a:lnTo>
                    <a:pt x="83" y="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1" name="Freeform 739"/>
            <p:cNvSpPr>
              <a:spLocks/>
            </p:cNvSpPr>
            <p:nvPr/>
          </p:nvSpPr>
          <p:spPr bwMode="auto">
            <a:xfrm>
              <a:off x="5302250" y="2978151"/>
              <a:ext cx="98425" cy="73025"/>
            </a:xfrm>
            <a:custGeom>
              <a:avLst/>
              <a:gdLst>
                <a:gd name="T0" fmla="*/ 0 w 145"/>
                <a:gd name="T1" fmla="*/ 0 h 110"/>
                <a:gd name="T2" fmla="*/ 0 w 145"/>
                <a:gd name="T3" fmla="*/ 0 h 110"/>
                <a:gd name="T4" fmla="*/ 0 w 145"/>
                <a:gd name="T5" fmla="*/ 440805 h 110"/>
                <a:gd name="T6" fmla="*/ 460901 w 145"/>
                <a:gd name="T7" fmla="*/ 440805 h 110"/>
                <a:gd name="T8" fmla="*/ 460901 w 145"/>
                <a:gd name="T9" fmla="*/ 440805 h 110"/>
                <a:gd name="T10" fmla="*/ 460901 w 145"/>
                <a:gd name="T11" fmla="*/ 440805 h 110"/>
                <a:gd name="T12" fmla="*/ 921801 w 145"/>
                <a:gd name="T13" fmla="*/ 440805 h 110"/>
                <a:gd name="T14" fmla="*/ 921801 w 145"/>
                <a:gd name="T15" fmla="*/ 440805 h 110"/>
                <a:gd name="T16" fmla="*/ 921801 w 145"/>
                <a:gd name="T17" fmla="*/ 440805 h 110"/>
                <a:gd name="T18" fmla="*/ 921801 w 145"/>
                <a:gd name="T19" fmla="*/ 440805 h 110"/>
                <a:gd name="T20" fmla="*/ 460901 w 145"/>
                <a:gd name="T21" fmla="*/ 0 h 110"/>
                <a:gd name="T22" fmla="*/ 460901 w 145"/>
                <a:gd name="T23" fmla="*/ 0 h 110"/>
                <a:gd name="T24" fmla="*/ 460901 w 145"/>
                <a:gd name="T25" fmla="*/ 0 h 110"/>
                <a:gd name="T26" fmla="*/ 460901 w 145"/>
                <a:gd name="T27" fmla="*/ 0 h 110"/>
                <a:gd name="T28" fmla="*/ 0 w 145"/>
                <a:gd name="T29" fmla="*/ 0 h 110"/>
                <a:gd name="T30" fmla="*/ 0 w 145"/>
                <a:gd name="T31" fmla="*/ 0 h 110"/>
                <a:gd name="T32" fmla="*/ 0 w 145"/>
                <a:gd name="T33" fmla="*/ 0 h 110"/>
                <a:gd name="T34" fmla="*/ 0 w 145"/>
                <a:gd name="T35" fmla="*/ 0 h 1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5" h="110">
                  <a:moveTo>
                    <a:pt x="0" y="17"/>
                  </a:moveTo>
                  <a:lnTo>
                    <a:pt x="18" y="35"/>
                  </a:lnTo>
                  <a:lnTo>
                    <a:pt x="38" y="62"/>
                  </a:lnTo>
                  <a:lnTo>
                    <a:pt x="72" y="97"/>
                  </a:lnTo>
                  <a:lnTo>
                    <a:pt x="94" y="76"/>
                  </a:lnTo>
                  <a:lnTo>
                    <a:pt x="95" y="94"/>
                  </a:lnTo>
                  <a:lnTo>
                    <a:pt x="112" y="97"/>
                  </a:lnTo>
                  <a:lnTo>
                    <a:pt x="135" y="110"/>
                  </a:lnTo>
                  <a:lnTo>
                    <a:pt x="145" y="94"/>
                  </a:lnTo>
                  <a:lnTo>
                    <a:pt x="108" y="65"/>
                  </a:lnTo>
                  <a:lnTo>
                    <a:pt x="100" y="43"/>
                  </a:lnTo>
                  <a:lnTo>
                    <a:pt x="85" y="33"/>
                  </a:lnTo>
                  <a:lnTo>
                    <a:pt x="85" y="19"/>
                  </a:lnTo>
                  <a:lnTo>
                    <a:pt x="68" y="13"/>
                  </a:lnTo>
                  <a:lnTo>
                    <a:pt x="45" y="8"/>
                  </a:lnTo>
                  <a:lnTo>
                    <a:pt x="25" y="0"/>
                  </a:lnTo>
                  <a:lnTo>
                    <a:pt x="7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2" name="Freeform 740"/>
            <p:cNvSpPr>
              <a:spLocks/>
            </p:cNvSpPr>
            <p:nvPr/>
          </p:nvSpPr>
          <p:spPr bwMode="auto">
            <a:xfrm>
              <a:off x="5359400" y="2570164"/>
              <a:ext cx="1000125" cy="430213"/>
            </a:xfrm>
            <a:custGeom>
              <a:avLst/>
              <a:gdLst>
                <a:gd name="T0" fmla="*/ 7970391 w 1503"/>
                <a:gd name="T1" fmla="*/ 1338737 h 644"/>
                <a:gd name="T2" fmla="*/ 7084718 w 1503"/>
                <a:gd name="T3" fmla="*/ 1338737 h 644"/>
                <a:gd name="T4" fmla="*/ 7084718 w 1503"/>
                <a:gd name="T5" fmla="*/ 1338737 h 644"/>
                <a:gd name="T6" fmla="*/ 6641549 w 1503"/>
                <a:gd name="T7" fmla="*/ 1338737 h 644"/>
                <a:gd name="T8" fmla="*/ 6199045 w 1503"/>
                <a:gd name="T9" fmla="*/ 1338737 h 644"/>
                <a:gd name="T10" fmla="*/ 5313372 w 1503"/>
                <a:gd name="T11" fmla="*/ 446246 h 644"/>
                <a:gd name="T12" fmla="*/ 4427699 w 1503"/>
                <a:gd name="T13" fmla="*/ 446246 h 644"/>
                <a:gd name="T14" fmla="*/ 3985195 w 1503"/>
                <a:gd name="T15" fmla="*/ 0 h 644"/>
                <a:gd name="T16" fmla="*/ 3542026 w 1503"/>
                <a:gd name="T17" fmla="*/ 0 h 644"/>
                <a:gd name="T18" fmla="*/ 2657019 w 1503"/>
                <a:gd name="T19" fmla="*/ 446246 h 644"/>
                <a:gd name="T20" fmla="*/ 2213850 w 1503"/>
                <a:gd name="T21" fmla="*/ 446246 h 644"/>
                <a:gd name="T22" fmla="*/ 2213850 w 1503"/>
                <a:gd name="T23" fmla="*/ 892492 h 644"/>
                <a:gd name="T24" fmla="*/ 2213850 w 1503"/>
                <a:gd name="T25" fmla="*/ 892492 h 644"/>
                <a:gd name="T26" fmla="*/ 2213850 w 1503"/>
                <a:gd name="T27" fmla="*/ 1338737 h 644"/>
                <a:gd name="T28" fmla="*/ 2213850 w 1503"/>
                <a:gd name="T29" fmla="*/ 1338737 h 644"/>
                <a:gd name="T30" fmla="*/ 1771346 w 1503"/>
                <a:gd name="T31" fmla="*/ 1338737 h 644"/>
                <a:gd name="T32" fmla="*/ 1328177 w 1503"/>
                <a:gd name="T33" fmla="*/ 1338737 h 644"/>
                <a:gd name="T34" fmla="*/ 1328177 w 1503"/>
                <a:gd name="T35" fmla="*/ 892492 h 644"/>
                <a:gd name="T36" fmla="*/ 442504 w 1503"/>
                <a:gd name="T37" fmla="*/ 892492 h 644"/>
                <a:gd name="T38" fmla="*/ 442504 w 1503"/>
                <a:gd name="T39" fmla="*/ 1338737 h 644"/>
                <a:gd name="T40" fmla="*/ 0 w 1503"/>
                <a:gd name="T41" fmla="*/ 1338737 h 644"/>
                <a:gd name="T42" fmla="*/ 0 w 1503"/>
                <a:gd name="T43" fmla="*/ 1338737 h 644"/>
                <a:gd name="T44" fmla="*/ 0 w 1503"/>
                <a:gd name="T45" fmla="*/ 1784983 h 644"/>
                <a:gd name="T46" fmla="*/ 0 w 1503"/>
                <a:gd name="T47" fmla="*/ 2231229 h 644"/>
                <a:gd name="T48" fmla="*/ 442504 w 1503"/>
                <a:gd name="T49" fmla="*/ 2231229 h 644"/>
                <a:gd name="T50" fmla="*/ 442504 w 1503"/>
                <a:gd name="T51" fmla="*/ 2231229 h 644"/>
                <a:gd name="T52" fmla="*/ 1328177 w 1503"/>
                <a:gd name="T53" fmla="*/ 2231229 h 644"/>
                <a:gd name="T54" fmla="*/ 1328177 w 1503"/>
                <a:gd name="T55" fmla="*/ 2677475 h 644"/>
                <a:gd name="T56" fmla="*/ 885673 w 1503"/>
                <a:gd name="T57" fmla="*/ 3123720 h 644"/>
                <a:gd name="T58" fmla="*/ 1328177 w 1503"/>
                <a:gd name="T59" fmla="*/ 3569966 h 644"/>
                <a:gd name="T60" fmla="*/ 1771346 w 1503"/>
                <a:gd name="T61" fmla="*/ 3569966 h 644"/>
                <a:gd name="T62" fmla="*/ 2213850 w 1503"/>
                <a:gd name="T63" fmla="*/ 3569966 h 644"/>
                <a:gd name="T64" fmla="*/ 2213850 w 1503"/>
                <a:gd name="T65" fmla="*/ 2677475 h 644"/>
                <a:gd name="T66" fmla="*/ 2213850 w 1503"/>
                <a:gd name="T67" fmla="*/ 2231229 h 644"/>
                <a:gd name="T68" fmla="*/ 2657019 w 1503"/>
                <a:gd name="T69" fmla="*/ 2231229 h 644"/>
                <a:gd name="T70" fmla="*/ 2657019 w 1503"/>
                <a:gd name="T71" fmla="*/ 2231229 h 644"/>
                <a:gd name="T72" fmla="*/ 3099522 w 1503"/>
                <a:gd name="T73" fmla="*/ 2231229 h 644"/>
                <a:gd name="T74" fmla="*/ 3099522 w 1503"/>
                <a:gd name="T75" fmla="*/ 2677475 h 644"/>
                <a:gd name="T76" fmla="*/ 3542026 w 1503"/>
                <a:gd name="T77" fmla="*/ 3123720 h 644"/>
                <a:gd name="T78" fmla="*/ 3985195 w 1503"/>
                <a:gd name="T79" fmla="*/ 3123720 h 644"/>
                <a:gd name="T80" fmla="*/ 3985195 w 1503"/>
                <a:gd name="T81" fmla="*/ 3569966 h 644"/>
                <a:gd name="T82" fmla="*/ 4427699 w 1503"/>
                <a:gd name="T83" fmla="*/ 3569966 h 644"/>
                <a:gd name="T84" fmla="*/ 4870868 w 1503"/>
                <a:gd name="T85" fmla="*/ 3569966 h 644"/>
                <a:gd name="T86" fmla="*/ 5313372 w 1503"/>
                <a:gd name="T87" fmla="*/ 3569966 h 644"/>
                <a:gd name="T88" fmla="*/ 5313372 w 1503"/>
                <a:gd name="T89" fmla="*/ 3569966 h 644"/>
                <a:gd name="T90" fmla="*/ 5313372 w 1503"/>
                <a:gd name="T91" fmla="*/ 3569966 h 644"/>
                <a:gd name="T92" fmla="*/ 5755876 w 1503"/>
                <a:gd name="T93" fmla="*/ 3569966 h 644"/>
                <a:gd name="T94" fmla="*/ 6199045 w 1503"/>
                <a:gd name="T95" fmla="*/ 3123720 h 644"/>
                <a:gd name="T96" fmla="*/ 7084718 w 1503"/>
                <a:gd name="T97" fmla="*/ 3569966 h 644"/>
                <a:gd name="T98" fmla="*/ 7084718 w 1503"/>
                <a:gd name="T99" fmla="*/ 3123720 h 644"/>
                <a:gd name="T100" fmla="*/ 7970391 w 1503"/>
                <a:gd name="T101" fmla="*/ 2231229 h 6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503" h="644">
                  <a:moveTo>
                    <a:pt x="1467" y="331"/>
                  </a:moveTo>
                  <a:lnTo>
                    <a:pt x="1503" y="318"/>
                  </a:lnTo>
                  <a:lnTo>
                    <a:pt x="1428" y="266"/>
                  </a:lnTo>
                  <a:lnTo>
                    <a:pt x="1378" y="287"/>
                  </a:lnTo>
                  <a:lnTo>
                    <a:pt x="1309" y="267"/>
                  </a:lnTo>
                  <a:lnTo>
                    <a:pt x="1278" y="252"/>
                  </a:lnTo>
                  <a:lnTo>
                    <a:pt x="1249" y="252"/>
                  </a:lnTo>
                  <a:lnTo>
                    <a:pt x="1231" y="220"/>
                  </a:lnTo>
                  <a:lnTo>
                    <a:pt x="1222" y="200"/>
                  </a:lnTo>
                  <a:lnTo>
                    <a:pt x="1196" y="200"/>
                  </a:lnTo>
                  <a:lnTo>
                    <a:pt x="1173" y="200"/>
                  </a:lnTo>
                  <a:lnTo>
                    <a:pt x="1151" y="208"/>
                  </a:lnTo>
                  <a:lnTo>
                    <a:pt x="1115" y="173"/>
                  </a:lnTo>
                  <a:lnTo>
                    <a:pt x="1099" y="179"/>
                  </a:lnTo>
                  <a:lnTo>
                    <a:pt x="1083" y="186"/>
                  </a:lnTo>
                  <a:lnTo>
                    <a:pt x="1062" y="194"/>
                  </a:lnTo>
                  <a:lnTo>
                    <a:pt x="1031" y="167"/>
                  </a:lnTo>
                  <a:lnTo>
                    <a:pt x="956" y="108"/>
                  </a:lnTo>
                  <a:lnTo>
                    <a:pt x="900" y="73"/>
                  </a:lnTo>
                  <a:lnTo>
                    <a:pt x="863" y="40"/>
                  </a:lnTo>
                  <a:lnTo>
                    <a:pt x="802" y="78"/>
                  </a:lnTo>
                  <a:lnTo>
                    <a:pt x="791" y="50"/>
                  </a:lnTo>
                  <a:lnTo>
                    <a:pt x="704" y="47"/>
                  </a:lnTo>
                  <a:lnTo>
                    <a:pt x="694" y="47"/>
                  </a:lnTo>
                  <a:lnTo>
                    <a:pt x="655" y="0"/>
                  </a:lnTo>
                  <a:lnTo>
                    <a:pt x="612" y="5"/>
                  </a:lnTo>
                  <a:lnTo>
                    <a:pt x="585" y="24"/>
                  </a:lnTo>
                  <a:lnTo>
                    <a:pt x="531" y="36"/>
                  </a:lnTo>
                  <a:lnTo>
                    <a:pt x="513" y="27"/>
                  </a:lnTo>
                  <a:lnTo>
                    <a:pt x="484" y="55"/>
                  </a:lnTo>
                  <a:lnTo>
                    <a:pt x="463" y="50"/>
                  </a:lnTo>
                  <a:lnTo>
                    <a:pt x="385" y="57"/>
                  </a:lnTo>
                  <a:lnTo>
                    <a:pt x="368" y="55"/>
                  </a:lnTo>
                  <a:lnTo>
                    <a:pt x="358" y="61"/>
                  </a:lnTo>
                  <a:lnTo>
                    <a:pt x="391" y="96"/>
                  </a:lnTo>
                  <a:lnTo>
                    <a:pt x="368" y="128"/>
                  </a:lnTo>
                  <a:lnTo>
                    <a:pt x="371" y="152"/>
                  </a:lnTo>
                  <a:lnTo>
                    <a:pt x="371" y="163"/>
                  </a:lnTo>
                  <a:lnTo>
                    <a:pt x="412" y="163"/>
                  </a:lnTo>
                  <a:lnTo>
                    <a:pt x="426" y="186"/>
                  </a:lnTo>
                  <a:lnTo>
                    <a:pt x="426" y="208"/>
                  </a:lnTo>
                  <a:lnTo>
                    <a:pt x="412" y="213"/>
                  </a:lnTo>
                  <a:lnTo>
                    <a:pt x="397" y="200"/>
                  </a:lnTo>
                  <a:lnTo>
                    <a:pt x="379" y="208"/>
                  </a:lnTo>
                  <a:lnTo>
                    <a:pt x="368" y="217"/>
                  </a:lnTo>
                  <a:lnTo>
                    <a:pt x="339" y="200"/>
                  </a:lnTo>
                  <a:lnTo>
                    <a:pt x="330" y="181"/>
                  </a:lnTo>
                  <a:lnTo>
                    <a:pt x="301" y="190"/>
                  </a:lnTo>
                  <a:lnTo>
                    <a:pt x="301" y="196"/>
                  </a:lnTo>
                  <a:lnTo>
                    <a:pt x="282" y="181"/>
                  </a:lnTo>
                  <a:lnTo>
                    <a:pt x="258" y="200"/>
                  </a:lnTo>
                  <a:lnTo>
                    <a:pt x="225" y="208"/>
                  </a:lnTo>
                  <a:lnTo>
                    <a:pt x="214" y="200"/>
                  </a:lnTo>
                  <a:lnTo>
                    <a:pt x="206" y="181"/>
                  </a:lnTo>
                  <a:lnTo>
                    <a:pt x="163" y="179"/>
                  </a:lnTo>
                  <a:lnTo>
                    <a:pt x="94" y="174"/>
                  </a:lnTo>
                  <a:lnTo>
                    <a:pt x="78" y="179"/>
                  </a:lnTo>
                  <a:lnTo>
                    <a:pt x="73" y="190"/>
                  </a:lnTo>
                  <a:lnTo>
                    <a:pt x="61" y="186"/>
                  </a:lnTo>
                  <a:lnTo>
                    <a:pt x="50" y="206"/>
                  </a:lnTo>
                  <a:lnTo>
                    <a:pt x="40" y="220"/>
                  </a:lnTo>
                  <a:lnTo>
                    <a:pt x="40" y="227"/>
                  </a:lnTo>
                  <a:lnTo>
                    <a:pt x="47" y="241"/>
                  </a:lnTo>
                  <a:lnTo>
                    <a:pt x="35" y="246"/>
                  </a:lnTo>
                  <a:lnTo>
                    <a:pt x="23" y="220"/>
                  </a:lnTo>
                  <a:lnTo>
                    <a:pt x="5" y="223"/>
                  </a:lnTo>
                  <a:lnTo>
                    <a:pt x="0" y="258"/>
                  </a:lnTo>
                  <a:lnTo>
                    <a:pt x="0" y="278"/>
                  </a:lnTo>
                  <a:lnTo>
                    <a:pt x="0" y="295"/>
                  </a:lnTo>
                  <a:lnTo>
                    <a:pt x="9" y="312"/>
                  </a:lnTo>
                  <a:lnTo>
                    <a:pt x="19" y="324"/>
                  </a:lnTo>
                  <a:lnTo>
                    <a:pt x="19" y="345"/>
                  </a:lnTo>
                  <a:lnTo>
                    <a:pt x="35" y="341"/>
                  </a:lnTo>
                  <a:lnTo>
                    <a:pt x="56" y="327"/>
                  </a:lnTo>
                  <a:lnTo>
                    <a:pt x="67" y="341"/>
                  </a:lnTo>
                  <a:lnTo>
                    <a:pt x="82" y="360"/>
                  </a:lnTo>
                  <a:lnTo>
                    <a:pt x="96" y="378"/>
                  </a:lnTo>
                  <a:lnTo>
                    <a:pt x="113" y="414"/>
                  </a:lnTo>
                  <a:lnTo>
                    <a:pt x="143" y="405"/>
                  </a:lnTo>
                  <a:lnTo>
                    <a:pt x="194" y="397"/>
                  </a:lnTo>
                  <a:lnTo>
                    <a:pt x="272" y="386"/>
                  </a:lnTo>
                  <a:lnTo>
                    <a:pt x="292" y="410"/>
                  </a:lnTo>
                  <a:lnTo>
                    <a:pt x="294" y="453"/>
                  </a:lnTo>
                  <a:lnTo>
                    <a:pt x="259" y="463"/>
                  </a:lnTo>
                  <a:lnTo>
                    <a:pt x="225" y="472"/>
                  </a:lnTo>
                  <a:lnTo>
                    <a:pt x="229" y="503"/>
                  </a:lnTo>
                  <a:lnTo>
                    <a:pt x="179" y="503"/>
                  </a:lnTo>
                  <a:lnTo>
                    <a:pt x="225" y="566"/>
                  </a:lnTo>
                  <a:lnTo>
                    <a:pt x="246" y="571"/>
                  </a:lnTo>
                  <a:lnTo>
                    <a:pt x="267" y="575"/>
                  </a:lnTo>
                  <a:lnTo>
                    <a:pt x="278" y="602"/>
                  </a:lnTo>
                  <a:lnTo>
                    <a:pt x="289" y="591"/>
                  </a:lnTo>
                  <a:lnTo>
                    <a:pt x="331" y="585"/>
                  </a:lnTo>
                  <a:lnTo>
                    <a:pt x="353" y="596"/>
                  </a:lnTo>
                  <a:lnTo>
                    <a:pt x="368" y="609"/>
                  </a:lnTo>
                  <a:lnTo>
                    <a:pt x="380" y="596"/>
                  </a:lnTo>
                  <a:lnTo>
                    <a:pt x="406" y="598"/>
                  </a:lnTo>
                  <a:lnTo>
                    <a:pt x="360" y="457"/>
                  </a:lnTo>
                  <a:lnTo>
                    <a:pt x="379" y="450"/>
                  </a:lnTo>
                  <a:lnTo>
                    <a:pt x="439" y="418"/>
                  </a:lnTo>
                  <a:lnTo>
                    <a:pt x="450" y="417"/>
                  </a:lnTo>
                  <a:lnTo>
                    <a:pt x="440" y="405"/>
                  </a:lnTo>
                  <a:lnTo>
                    <a:pt x="454" y="411"/>
                  </a:lnTo>
                  <a:lnTo>
                    <a:pt x="454" y="397"/>
                  </a:lnTo>
                  <a:lnTo>
                    <a:pt x="463" y="386"/>
                  </a:lnTo>
                  <a:lnTo>
                    <a:pt x="467" y="391"/>
                  </a:lnTo>
                  <a:lnTo>
                    <a:pt x="480" y="391"/>
                  </a:lnTo>
                  <a:lnTo>
                    <a:pt x="493" y="399"/>
                  </a:lnTo>
                  <a:lnTo>
                    <a:pt x="512" y="381"/>
                  </a:lnTo>
                  <a:lnTo>
                    <a:pt x="522" y="386"/>
                  </a:lnTo>
                  <a:lnTo>
                    <a:pt x="510" y="411"/>
                  </a:lnTo>
                  <a:lnTo>
                    <a:pt x="519" y="445"/>
                  </a:lnTo>
                  <a:lnTo>
                    <a:pt x="550" y="464"/>
                  </a:lnTo>
                  <a:lnTo>
                    <a:pt x="550" y="472"/>
                  </a:lnTo>
                  <a:lnTo>
                    <a:pt x="539" y="487"/>
                  </a:lnTo>
                  <a:lnTo>
                    <a:pt x="544" y="496"/>
                  </a:lnTo>
                  <a:lnTo>
                    <a:pt x="583" y="510"/>
                  </a:lnTo>
                  <a:lnTo>
                    <a:pt x="595" y="531"/>
                  </a:lnTo>
                  <a:lnTo>
                    <a:pt x="631" y="519"/>
                  </a:lnTo>
                  <a:lnTo>
                    <a:pt x="671" y="510"/>
                  </a:lnTo>
                  <a:lnTo>
                    <a:pt x="704" y="573"/>
                  </a:lnTo>
                  <a:lnTo>
                    <a:pt x="716" y="603"/>
                  </a:lnTo>
                  <a:lnTo>
                    <a:pt x="705" y="611"/>
                  </a:lnTo>
                  <a:lnTo>
                    <a:pt x="700" y="621"/>
                  </a:lnTo>
                  <a:lnTo>
                    <a:pt x="730" y="631"/>
                  </a:lnTo>
                  <a:lnTo>
                    <a:pt x="741" y="644"/>
                  </a:lnTo>
                  <a:lnTo>
                    <a:pt x="784" y="631"/>
                  </a:lnTo>
                  <a:lnTo>
                    <a:pt x="799" y="644"/>
                  </a:lnTo>
                  <a:lnTo>
                    <a:pt x="828" y="629"/>
                  </a:lnTo>
                  <a:lnTo>
                    <a:pt x="849" y="625"/>
                  </a:lnTo>
                  <a:lnTo>
                    <a:pt x="875" y="630"/>
                  </a:lnTo>
                  <a:lnTo>
                    <a:pt x="932" y="630"/>
                  </a:lnTo>
                  <a:lnTo>
                    <a:pt x="917" y="618"/>
                  </a:lnTo>
                  <a:lnTo>
                    <a:pt x="917" y="598"/>
                  </a:lnTo>
                  <a:lnTo>
                    <a:pt x="926" y="586"/>
                  </a:lnTo>
                  <a:lnTo>
                    <a:pt x="926" y="577"/>
                  </a:lnTo>
                  <a:lnTo>
                    <a:pt x="908" y="568"/>
                  </a:lnTo>
                  <a:lnTo>
                    <a:pt x="943" y="565"/>
                  </a:lnTo>
                  <a:lnTo>
                    <a:pt x="975" y="568"/>
                  </a:lnTo>
                  <a:lnTo>
                    <a:pt x="982" y="577"/>
                  </a:lnTo>
                  <a:lnTo>
                    <a:pt x="1007" y="573"/>
                  </a:lnTo>
                  <a:lnTo>
                    <a:pt x="989" y="545"/>
                  </a:lnTo>
                  <a:lnTo>
                    <a:pt x="1008" y="542"/>
                  </a:lnTo>
                  <a:lnTo>
                    <a:pt x="1097" y="553"/>
                  </a:lnTo>
                  <a:lnTo>
                    <a:pt x="1168" y="559"/>
                  </a:lnTo>
                  <a:lnTo>
                    <a:pt x="1222" y="583"/>
                  </a:lnTo>
                  <a:lnTo>
                    <a:pt x="1249" y="583"/>
                  </a:lnTo>
                  <a:lnTo>
                    <a:pt x="1257" y="609"/>
                  </a:lnTo>
                  <a:lnTo>
                    <a:pt x="1278" y="553"/>
                  </a:lnTo>
                  <a:lnTo>
                    <a:pt x="1249" y="491"/>
                  </a:lnTo>
                  <a:lnTo>
                    <a:pt x="1337" y="470"/>
                  </a:lnTo>
                  <a:lnTo>
                    <a:pt x="1348" y="436"/>
                  </a:lnTo>
                  <a:lnTo>
                    <a:pt x="1361" y="386"/>
                  </a:lnTo>
                  <a:lnTo>
                    <a:pt x="1452" y="391"/>
                  </a:lnTo>
                  <a:lnTo>
                    <a:pt x="1467" y="33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3" name="Freeform 741"/>
            <p:cNvSpPr>
              <a:spLocks/>
            </p:cNvSpPr>
            <p:nvPr/>
          </p:nvSpPr>
          <p:spPr bwMode="auto">
            <a:xfrm>
              <a:off x="5600700" y="2847976"/>
              <a:ext cx="433388" cy="263525"/>
            </a:xfrm>
            <a:custGeom>
              <a:avLst/>
              <a:gdLst>
                <a:gd name="T0" fmla="*/ 436691 w 656"/>
                <a:gd name="T1" fmla="*/ 872472 h 399"/>
                <a:gd name="T2" fmla="*/ 436691 w 656"/>
                <a:gd name="T3" fmla="*/ 872472 h 399"/>
                <a:gd name="T4" fmla="*/ 436691 w 656"/>
                <a:gd name="T5" fmla="*/ 872472 h 399"/>
                <a:gd name="T6" fmla="*/ 436691 w 656"/>
                <a:gd name="T7" fmla="*/ 872472 h 399"/>
                <a:gd name="T8" fmla="*/ 872722 w 656"/>
                <a:gd name="T9" fmla="*/ 872472 h 399"/>
                <a:gd name="T10" fmla="*/ 872722 w 656"/>
                <a:gd name="T11" fmla="*/ 872472 h 399"/>
                <a:gd name="T12" fmla="*/ 872722 w 656"/>
                <a:gd name="T13" fmla="*/ 872472 h 399"/>
                <a:gd name="T14" fmla="*/ 872722 w 656"/>
                <a:gd name="T15" fmla="*/ 1308379 h 399"/>
                <a:gd name="T16" fmla="*/ 1309413 w 656"/>
                <a:gd name="T17" fmla="*/ 1308379 h 399"/>
                <a:gd name="T18" fmla="*/ 1309413 w 656"/>
                <a:gd name="T19" fmla="*/ 1308379 h 399"/>
                <a:gd name="T20" fmla="*/ 1746104 w 656"/>
                <a:gd name="T21" fmla="*/ 1308379 h 399"/>
                <a:gd name="T22" fmla="*/ 2182135 w 656"/>
                <a:gd name="T23" fmla="*/ 1744945 h 399"/>
                <a:gd name="T24" fmla="*/ 2182135 w 656"/>
                <a:gd name="T25" fmla="*/ 1744945 h 399"/>
                <a:gd name="T26" fmla="*/ 2182135 w 656"/>
                <a:gd name="T27" fmla="*/ 2180851 h 399"/>
                <a:gd name="T28" fmla="*/ 2618826 w 656"/>
                <a:gd name="T29" fmla="*/ 1744945 h 399"/>
                <a:gd name="T30" fmla="*/ 2618826 w 656"/>
                <a:gd name="T31" fmla="*/ 1744945 h 399"/>
                <a:gd name="T32" fmla="*/ 2618826 w 656"/>
                <a:gd name="T33" fmla="*/ 1308379 h 399"/>
                <a:gd name="T34" fmla="*/ 2618826 w 656"/>
                <a:gd name="T35" fmla="*/ 1308379 h 399"/>
                <a:gd name="T36" fmla="*/ 3055518 w 656"/>
                <a:gd name="T37" fmla="*/ 1308379 h 399"/>
                <a:gd name="T38" fmla="*/ 3491548 w 656"/>
                <a:gd name="T39" fmla="*/ 1308379 h 399"/>
                <a:gd name="T40" fmla="*/ 3491548 w 656"/>
                <a:gd name="T41" fmla="*/ 872472 h 399"/>
                <a:gd name="T42" fmla="*/ 3055518 w 656"/>
                <a:gd name="T43" fmla="*/ 872472 h 399"/>
                <a:gd name="T44" fmla="*/ 2618826 w 656"/>
                <a:gd name="T45" fmla="*/ 872472 h 399"/>
                <a:gd name="T46" fmla="*/ 2182135 w 656"/>
                <a:gd name="T47" fmla="*/ 1308379 h 399"/>
                <a:gd name="T48" fmla="*/ 2182135 w 656"/>
                <a:gd name="T49" fmla="*/ 1308379 h 399"/>
                <a:gd name="T50" fmla="*/ 2182135 w 656"/>
                <a:gd name="T51" fmla="*/ 1308379 h 399"/>
                <a:gd name="T52" fmla="*/ 1746104 w 656"/>
                <a:gd name="T53" fmla="*/ 872472 h 399"/>
                <a:gd name="T54" fmla="*/ 1746104 w 656"/>
                <a:gd name="T55" fmla="*/ 872472 h 399"/>
                <a:gd name="T56" fmla="*/ 1746104 w 656"/>
                <a:gd name="T57" fmla="*/ 872472 h 399"/>
                <a:gd name="T58" fmla="*/ 1309413 w 656"/>
                <a:gd name="T59" fmla="*/ 435906 h 399"/>
                <a:gd name="T60" fmla="*/ 872722 w 656"/>
                <a:gd name="T61" fmla="*/ 435906 h 399"/>
                <a:gd name="T62" fmla="*/ 872722 w 656"/>
                <a:gd name="T63" fmla="*/ 435906 h 399"/>
                <a:gd name="T64" fmla="*/ 436691 w 656"/>
                <a:gd name="T65" fmla="*/ 0 h 399"/>
                <a:gd name="T66" fmla="*/ 436691 w 656"/>
                <a:gd name="T67" fmla="*/ 0 h 399"/>
                <a:gd name="T68" fmla="*/ 0 w 656"/>
                <a:gd name="T69" fmla="*/ 872472 h 3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6" h="399">
                  <a:moveTo>
                    <a:pt x="46" y="181"/>
                  </a:moveTo>
                  <a:lnTo>
                    <a:pt x="63" y="179"/>
                  </a:lnTo>
                  <a:lnTo>
                    <a:pt x="69" y="162"/>
                  </a:lnTo>
                  <a:lnTo>
                    <a:pt x="74" y="149"/>
                  </a:lnTo>
                  <a:lnTo>
                    <a:pt x="94" y="156"/>
                  </a:lnTo>
                  <a:lnTo>
                    <a:pt x="90" y="136"/>
                  </a:lnTo>
                  <a:lnTo>
                    <a:pt x="107" y="128"/>
                  </a:lnTo>
                  <a:lnTo>
                    <a:pt x="118" y="142"/>
                  </a:lnTo>
                  <a:lnTo>
                    <a:pt x="133" y="142"/>
                  </a:lnTo>
                  <a:lnTo>
                    <a:pt x="150" y="151"/>
                  </a:lnTo>
                  <a:lnTo>
                    <a:pt x="159" y="156"/>
                  </a:lnTo>
                  <a:lnTo>
                    <a:pt x="159" y="160"/>
                  </a:lnTo>
                  <a:lnTo>
                    <a:pt x="160" y="173"/>
                  </a:lnTo>
                  <a:lnTo>
                    <a:pt x="179" y="179"/>
                  </a:lnTo>
                  <a:lnTo>
                    <a:pt x="179" y="196"/>
                  </a:lnTo>
                  <a:lnTo>
                    <a:pt x="195" y="225"/>
                  </a:lnTo>
                  <a:lnTo>
                    <a:pt x="212" y="227"/>
                  </a:lnTo>
                  <a:lnTo>
                    <a:pt x="219" y="220"/>
                  </a:lnTo>
                  <a:lnTo>
                    <a:pt x="239" y="209"/>
                  </a:lnTo>
                  <a:lnTo>
                    <a:pt x="256" y="225"/>
                  </a:lnTo>
                  <a:lnTo>
                    <a:pt x="276" y="247"/>
                  </a:lnTo>
                  <a:lnTo>
                    <a:pt x="308" y="278"/>
                  </a:lnTo>
                  <a:lnTo>
                    <a:pt x="362" y="291"/>
                  </a:lnTo>
                  <a:lnTo>
                    <a:pt x="363" y="311"/>
                  </a:lnTo>
                  <a:lnTo>
                    <a:pt x="398" y="324"/>
                  </a:lnTo>
                  <a:lnTo>
                    <a:pt x="415" y="343"/>
                  </a:lnTo>
                  <a:lnTo>
                    <a:pt x="403" y="398"/>
                  </a:lnTo>
                  <a:lnTo>
                    <a:pt x="436" y="399"/>
                  </a:lnTo>
                  <a:lnTo>
                    <a:pt x="456" y="371"/>
                  </a:lnTo>
                  <a:lnTo>
                    <a:pt x="470" y="354"/>
                  </a:lnTo>
                  <a:lnTo>
                    <a:pt x="479" y="340"/>
                  </a:lnTo>
                  <a:lnTo>
                    <a:pt x="473" y="313"/>
                  </a:lnTo>
                  <a:lnTo>
                    <a:pt x="448" y="304"/>
                  </a:lnTo>
                  <a:lnTo>
                    <a:pt x="454" y="254"/>
                  </a:lnTo>
                  <a:lnTo>
                    <a:pt x="477" y="235"/>
                  </a:lnTo>
                  <a:lnTo>
                    <a:pt x="496" y="241"/>
                  </a:lnTo>
                  <a:lnTo>
                    <a:pt x="546" y="232"/>
                  </a:lnTo>
                  <a:lnTo>
                    <a:pt x="553" y="253"/>
                  </a:lnTo>
                  <a:lnTo>
                    <a:pt x="581" y="252"/>
                  </a:lnTo>
                  <a:lnTo>
                    <a:pt x="641" y="247"/>
                  </a:lnTo>
                  <a:lnTo>
                    <a:pt x="656" y="225"/>
                  </a:lnTo>
                  <a:lnTo>
                    <a:pt x="641" y="212"/>
                  </a:lnTo>
                  <a:lnTo>
                    <a:pt x="602" y="212"/>
                  </a:lnTo>
                  <a:lnTo>
                    <a:pt x="535" y="212"/>
                  </a:lnTo>
                  <a:lnTo>
                    <a:pt x="508" y="212"/>
                  </a:lnTo>
                  <a:lnTo>
                    <a:pt x="482" y="207"/>
                  </a:lnTo>
                  <a:lnTo>
                    <a:pt x="439" y="227"/>
                  </a:lnTo>
                  <a:lnTo>
                    <a:pt x="434" y="225"/>
                  </a:lnTo>
                  <a:lnTo>
                    <a:pt x="424" y="214"/>
                  </a:lnTo>
                  <a:lnTo>
                    <a:pt x="402" y="22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2" y="214"/>
                  </a:lnTo>
                  <a:lnTo>
                    <a:pt x="345" y="207"/>
                  </a:lnTo>
                  <a:lnTo>
                    <a:pt x="340" y="204"/>
                  </a:lnTo>
                  <a:lnTo>
                    <a:pt x="344" y="194"/>
                  </a:lnTo>
                  <a:lnTo>
                    <a:pt x="357" y="186"/>
                  </a:lnTo>
                  <a:lnTo>
                    <a:pt x="340" y="148"/>
                  </a:lnTo>
                  <a:lnTo>
                    <a:pt x="311" y="93"/>
                  </a:lnTo>
                  <a:lnTo>
                    <a:pt x="236" y="110"/>
                  </a:lnTo>
                  <a:lnTo>
                    <a:pt x="219" y="93"/>
                  </a:lnTo>
                  <a:lnTo>
                    <a:pt x="184" y="79"/>
                  </a:lnTo>
                  <a:lnTo>
                    <a:pt x="152" y="100"/>
                  </a:lnTo>
                  <a:lnTo>
                    <a:pt x="119" y="94"/>
                  </a:lnTo>
                  <a:lnTo>
                    <a:pt x="84" y="70"/>
                  </a:lnTo>
                  <a:lnTo>
                    <a:pt x="78" y="41"/>
                  </a:lnTo>
                  <a:lnTo>
                    <a:pt x="80" y="21"/>
                  </a:lnTo>
                  <a:lnTo>
                    <a:pt x="79" y="0"/>
                  </a:lnTo>
                  <a:lnTo>
                    <a:pt x="0" y="41"/>
                  </a:lnTo>
                  <a:lnTo>
                    <a:pt x="46" y="181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4" name="Freeform 742"/>
            <p:cNvSpPr>
              <a:spLocks/>
            </p:cNvSpPr>
            <p:nvPr/>
          </p:nvSpPr>
          <p:spPr bwMode="auto">
            <a:xfrm>
              <a:off x="5541963" y="2933701"/>
              <a:ext cx="334963" cy="231775"/>
            </a:xfrm>
            <a:custGeom>
              <a:avLst/>
              <a:gdLst>
                <a:gd name="T0" fmla="*/ 0 w 501"/>
                <a:gd name="T1" fmla="*/ 438386 h 350"/>
                <a:gd name="T2" fmla="*/ 0 w 501"/>
                <a:gd name="T3" fmla="*/ 438386 h 350"/>
                <a:gd name="T4" fmla="*/ 0 w 501"/>
                <a:gd name="T5" fmla="*/ 438386 h 350"/>
                <a:gd name="T6" fmla="*/ 447286 w 501"/>
                <a:gd name="T7" fmla="*/ 438386 h 350"/>
                <a:gd name="T8" fmla="*/ 447286 w 501"/>
                <a:gd name="T9" fmla="*/ 876772 h 350"/>
                <a:gd name="T10" fmla="*/ 0 w 501"/>
                <a:gd name="T11" fmla="*/ 438386 h 350"/>
                <a:gd name="T12" fmla="*/ 0 w 501"/>
                <a:gd name="T13" fmla="*/ 876772 h 350"/>
                <a:gd name="T14" fmla="*/ 0 w 501"/>
                <a:gd name="T15" fmla="*/ 876772 h 350"/>
                <a:gd name="T16" fmla="*/ 0 w 501"/>
                <a:gd name="T17" fmla="*/ 876772 h 350"/>
                <a:gd name="T18" fmla="*/ 0 w 501"/>
                <a:gd name="T19" fmla="*/ 876772 h 350"/>
                <a:gd name="T20" fmla="*/ 0 w 501"/>
                <a:gd name="T21" fmla="*/ 1315820 h 350"/>
                <a:gd name="T22" fmla="*/ 0 w 501"/>
                <a:gd name="T23" fmla="*/ 1315820 h 350"/>
                <a:gd name="T24" fmla="*/ 447286 w 501"/>
                <a:gd name="T25" fmla="*/ 1315820 h 350"/>
                <a:gd name="T26" fmla="*/ 893903 w 501"/>
                <a:gd name="T27" fmla="*/ 1315820 h 350"/>
                <a:gd name="T28" fmla="*/ 1341189 w 501"/>
                <a:gd name="T29" fmla="*/ 1315820 h 350"/>
                <a:gd name="T30" fmla="*/ 1787807 w 501"/>
                <a:gd name="T31" fmla="*/ 1315820 h 350"/>
                <a:gd name="T32" fmla="*/ 1787807 w 501"/>
                <a:gd name="T33" fmla="*/ 1754206 h 350"/>
                <a:gd name="T34" fmla="*/ 1787807 w 501"/>
                <a:gd name="T35" fmla="*/ 1754206 h 350"/>
                <a:gd name="T36" fmla="*/ 2235092 w 501"/>
                <a:gd name="T37" fmla="*/ 1754206 h 350"/>
                <a:gd name="T38" fmla="*/ 2235092 w 501"/>
                <a:gd name="T39" fmla="*/ 1315820 h 350"/>
                <a:gd name="T40" fmla="*/ 3128996 w 501"/>
                <a:gd name="T41" fmla="*/ 1315820 h 350"/>
                <a:gd name="T42" fmla="*/ 3128996 w 501"/>
                <a:gd name="T43" fmla="*/ 1315820 h 350"/>
                <a:gd name="T44" fmla="*/ 3128996 w 501"/>
                <a:gd name="T45" fmla="*/ 1315820 h 350"/>
                <a:gd name="T46" fmla="*/ 2682378 w 501"/>
                <a:gd name="T47" fmla="*/ 1315820 h 350"/>
                <a:gd name="T48" fmla="*/ 2682378 w 501"/>
                <a:gd name="T49" fmla="*/ 876772 h 350"/>
                <a:gd name="T50" fmla="*/ 2682378 w 501"/>
                <a:gd name="T51" fmla="*/ 876772 h 350"/>
                <a:gd name="T52" fmla="*/ 2235092 w 501"/>
                <a:gd name="T53" fmla="*/ 876772 h 350"/>
                <a:gd name="T54" fmla="*/ 2235092 w 501"/>
                <a:gd name="T55" fmla="*/ 876772 h 350"/>
                <a:gd name="T56" fmla="*/ 2235092 w 501"/>
                <a:gd name="T57" fmla="*/ 438386 h 350"/>
                <a:gd name="T58" fmla="*/ 1787807 w 501"/>
                <a:gd name="T59" fmla="*/ 438386 h 350"/>
                <a:gd name="T60" fmla="*/ 1787807 w 501"/>
                <a:gd name="T61" fmla="*/ 438386 h 350"/>
                <a:gd name="T62" fmla="*/ 1787807 w 501"/>
                <a:gd name="T63" fmla="*/ 438386 h 350"/>
                <a:gd name="T64" fmla="*/ 1787807 w 501"/>
                <a:gd name="T65" fmla="*/ 438386 h 350"/>
                <a:gd name="T66" fmla="*/ 1341189 w 501"/>
                <a:gd name="T67" fmla="*/ 438386 h 350"/>
                <a:gd name="T68" fmla="*/ 1341189 w 501"/>
                <a:gd name="T69" fmla="*/ 438386 h 350"/>
                <a:gd name="T70" fmla="*/ 1341189 w 501"/>
                <a:gd name="T71" fmla="*/ 0 h 350"/>
                <a:gd name="T72" fmla="*/ 1341189 w 501"/>
                <a:gd name="T73" fmla="*/ 0 h 350"/>
                <a:gd name="T74" fmla="*/ 1341189 w 501"/>
                <a:gd name="T75" fmla="*/ 0 h 350"/>
                <a:gd name="T76" fmla="*/ 1341189 w 501"/>
                <a:gd name="T77" fmla="*/ 0 h 350"/>
                <a:gd name="T78" fmla="*/ 1341189 w 501"/>
                <a:gd name="T79" fmla="*/ 0 h 350"/>
                <a:gd name="T80" fmla="*/ 893903 w 501"/>
                <a:gd name="T81" fmla="*/ 0 h 350"/>
                <a:gd name="T82" fmla="*/ 893903 w 501"/>
                <a:gd name="T83" fmla="*/ 0 h 350"/>
                <a:gd name="T84" fmla="*/ 893903 w 501"/>
                <a:gd name="T85" fmla="*/ 0 h 350"/>
                <a:gd name="T86" fmla="*/ 893903 w 501"/>
                <a:gd name="T87" fmla="*/ 0 h 350"/>
                <a:gd name="T88" fmla="*/ 893903 w 501"/>
                <a:gd name="T89" fmla="*/ 438386 h 350"/>
                <a:gd name="T90" fmla="*/ 893903 w 501"/>
                <a:gd name="T91" fmla="*/ 438386 h 350"/>
                <a:gd name="T92" fmla="*/ 447286 w 501"/>
                <a:gd name="T93" fmla="*/ 438386 h 350"/>
                <a:gd name="T94" fmla="*/ 447286 w 501"/>
                <a:gd name="T95" fmla="*/ 438386 h 350"/>
                <a:gd name="T96" fmla="*/ 447286 w 501"/>
                <a:gd name="T97" fmla="*/ 438386 h 350"/>
                <a:gd name="T98" fmla="*/ 447286 w 501"/>
                <a:gd name="T99" fmla="*/ 0 h 350"/>
                <a:gd name="T100" fmla="*/ 0 w 501"/>
                <a:gd name="T101" fmla="*/ 438386 h 3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1" h="350">
                  <a:moveTo>
                    <a:pt x="0" y="51"/>
                  </a:moveTo>
                  <a:lnTo>
                    <a:pt x="3" y="97"/>
                  </a:lnTo>
                  <a:lnTo>
                    <a:pt x="31" y="68"/>
                  </a:lnTo>
                  <a:lnTo>
                    <a:pt x="68" y="104"/>
                  </a:lnTo>
                  <a:lnTo>
                    <a:pt x="52" y="126"/>
                  </a:lnTo>
                  <a:lnTo>
                    <a:pt x="6" y="105"/>
                  </a:lnTo>
                  <a:lnTo>
                    <a:pt x="1" y="137"/>
                  </a:lnTo>
                  <a:lnTo>
                    <a:pt x="6" y="154"/>
                  </a:lnTo>
                  <a:lnTo>
                    <a:pt x="31" y="159"/>
                  </a:lnTo>
                  <a:lnTo>
                    <a:pt x="19" y="178"/>
                  </a:lnTo>
                  <a:lnTo>
                    <a:pt x="42" y="192"/>
                  </a:lnTo>
                  <a:lnTo>
                    <a:pt x="42" y="255"/>
                  </a:lnTo>
                  <a:lnTo>
                    <a:pt x="110" y="237"/>
                  </a:lnTo>
                  <a:lnTo>
                    <a:pt x="148" y="218"/>
                  </a:lnTo>
                  <a:lnTo>
                    <a:pt x="237" y="259"/>
                  </a:lnTo>
                  <a:lnTo>
                    <a:pt x="291" y="284"/>
                  </a:lnTo>
                  <a:lnTo>
                    <a:pt x="303" y="296"/>
                  </a:lnTo>
                  <a:lnTo>
                    <a:pt x="309" y="328"/>
                  </a:lnTo>
                  <a:lnTo>
                    <a:pt x="361" y="350"/>
                  </a:lnTo>
                  <a:lnTo>
                    <a:pt x="438" y="266"/>
                  </a:lnTo>
                  <a:lnTo>
                    <a:pt x="488" y="266"/>
                  </a:lnTo>
                  <a:lnTo>
                    <a:pt x="495" y="231"/>
                  </a:lnTo>
                  <a:lnTo>
                    <a:pt x="501" y="217"/>
                  </a:lnTo>
                  <a:lnTo>
                    <a:pt x="486" y="195"/>
                  </a:lnTo>
                  <a:lnTo>
                    <a:pt x="448" y="180"/>
                  </a:lnTo>
                  <a:lnTo>
                    <a:pt x="446" y="163"/>
                  </a:lnTo>
                  <a:lnTo>
                    <a:pt x="393" y="150"/>
                  </a:lnTo>
                  <a:lnTo>
                    <a:pt x="361" y="119"/>
                  </a:lnTo>
                  <a:lnTo>
                    <a:pt x="349" y="99"/>
                  </a:lnTo>
                  <a:lnTo>
                    <a:pt x="324" y="80"/>
                  </a:lnTo>
                  <a:lnTo>
                    <a:pt x="308" y="91"/>
                  </a:lnTo>
                  <a:lnTo>
                    <a:pt x="297" y="99"/>
                  </a:lnTo>
                  <a:lnTo>
                    <a:pt x="280" y="97"/>
                  </a:lnTo>
                  <a:lnTo>
                    <a:pt x="264" y="68"/>
                  </a:lnTo>
                  <a:lnTo>
                    <a:pt x="263" y="51"/>
                  </a:lnTo>
                  <a:lnTo>
                    <a:pt x="245" y="45"/>
                  </a:lnTo>
                  <a:lnTo>
                    <a:pt x="241" y="28"/>
                  </a:lnTo>
                  <a:lnTo>
                    <a:pt x="218" y="14"/>
                  </a:lnTo>
                  <a:lnTo>
                    <a:pt x="203" y="14"/>
                  </a:lnTo>
                  <a:lnTo>
                    <a:pt x="192" y="0"/>
                  </a:lnTo>
                  <a:lnTo>
                    <a:pt x="175" y="8"/>
                  </a:lnTo>
                  <a:lnTo>
                    <a:pt x="181" y="28"/>
                  </a:lnTo>
                  <a:lnTo>
                    <a:pt x="171" y="24"/>
                  </a:lnTo>
                  <a:lnTo>
                    <a:pt x="159" y="21"/>
                  </a:lnTo>
                  <a:lnTo>
                    <a:pt x="148" y="51"/>
                  </a:lnTo>
                  <a:lnTo>
                    <a:pt x="129" y="53"/>
                  </a:lnTo>
                  <a:lnTo>
                    <a:pt x="110" y="50"/>
                  </a:lnTo>
                  <a:lnTo>
                    <a:pt x="93" y="64"/>
                  </a:lnTo>
                  <a:lnTo>
                    <a:pt x="78" y="51"/>
                  </a:lnTo>
                  <a:lnTo>
                    <a:pt x="55" y="38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5" name="Freeform 743"/>
            <p:cNvSpPr>
              <a:spLocks/>
            </p:cNvSpPr>
            <p:nvPr/>
          </p:nvSpPr>
          <p:spPr bwMode="auto">
            <a:xfrm>
              <a:off x="5918200" y="2930526"/>
              <a:ext cx="279400" cy="120650"/>
            </a:xfrm>
            <a:custGeom>
              <a:avLst/>
              <a:gdLst>
                <a:gd name="T0" fmla="*/ 444773 w 419"/>
                <a:gd name="T1" fmla="*/ 908582 h 179"/>
                <a:gd name="T2" fmla="*/ 444773 w 419"/>
                <a:gd name="T3" fmla="*/ 908582 h 179"/>
                <a:gd name="T4" fmla="*/ 0 w 419"/>
                <a:gd name="T5" fmla="*/ 908582 h 179"/>
                <a:gd name="T6" fmla="*/ 0 w 419"/>
                <a:gd name="T7" fmla="*/ 908582 h 179"/>
                <a:gd name="T8" fmla="*/ 0 w 419"/>
                <a:gd name="T9" fmla="*/ 908582 h 179"/>
                <a:gd name="T10" fmla="*/ 0 w 419"/>
                <a:gd name="T11" fmla="*/ 1362873 h 179"/>
                <a:gd name="T12" fmla="*/ 444773 w 419"/>
                <a:gd name="T13" fmla="*/ 1362873 h 179"/>
                <a:gd name="T14" fmla="*/ 889546 w 419"/>
                <a:gd name="T15" fmla="*/ 1362873 h 179"/>
                <a:gd name="T16" fmla="*/ 1333652 w 419"/>
                <a:gd name="T17" fmla="*/ 1362873 h 179"/>
                <a:gd name="T18" fmla="*/ 1333652 w 419"/>
                <a:gd name="T19" fmla="*/ 908582 h 179"/>
                <a:gd name="T20" fmla="*/ 1333652 w 419"/>
                <a:gd name="T21" fmla="*/ 908582 h 179"/>
                <a:gd name="T22" fmla="*/ 1333652 w 419"/>
                <a:gd name="T23" fmla="*/ 908582 h 179"/>
                <a:gd name="T24" fmla="*/ 1778424 w 419"/>
                <a:gd name="T25" fmla="*/ 908582 h 179"/>
                <a:gd name="T26" fmla="*/ 2223197 w 419"/>
                <a:gd name="T27" fmla="*/ 454291 h 179"/>
                <a:gd name="T28" fmla="*/ 2223197 w 419"/>
                <a:gd name="T29" fmla="*/ 454291 h 179"/>
                <a:gd name="T30" fmla="*/ 2223197 w 419"/>
                <a:gd name="T31" fmla="*/ 454291 h 179"/>
                <a:gd name="T32" fmla="*/ 2223197 w 419"/>
                <a:gd name="T33" fmla="*/ 0 h 179"/>
                <a:gd name="T34" fmla="*/ 2223197 w 419"/>
                <a:gd name="T35" fmla="*/ 0 h 179"/>
                <a:gd name="T36" fmla="*/ 2223197 w 419"/>
                <a:gd name="T37" fmla="*/ 0 h 179"/>
                <a:gd name="T38" fmla="*/ 1778424 w 419"/>
                <a:gd name="T39" fmla="*/ 0 h 179"/>
                <a:gd name="T40" fmla="*/ 1333652 w 419"/>
                <a:gd name="T41" fmla="*/ 0 h 179"/>
                <a:gd name="T42" fmla="*/ 889546 w 419"/>
                <a:gd name="T43" fmla="*/ 0 h 179"/>
                <a:gd name="T44" fmla="*/ 889546 w 419"/>
                <a:gd name="T45" fmla="*/ 0 h 179"/>
                <a:gd name="T46" fmla="*/ 889546 w 419"/>
                <a:gd name="T47" fmla="*/ 0 h 179"/>
                <a:gd name="T48" fmla="*/ 889546 w 419"/>
                <a:gd name="T49" fmla="*/ 0 h 179"/>
                <a:gd name="T50" fmla="*/ 889546 w 419"/>
                <a:gd name="T51" fmla="*/ 0 h 179"/>
                <a:gd name="T52" fmla="*/ 889546 w 419"/>
                <a:gd name="T53" fmla="*/ 0 h 179"/>
                <a:gd name="T54" fmla="*/ 444773 w 419"/>
                <a:gd name="T55" fmla="*/ 0 h 179"/>
                <a:gd name="T56" fmla="*/ 444773 w 419"/>
                <a:gd name="T57" fmla="*/ 0 h 179"/>
                <a:gd name="T58" fmla="*/ 444773 w 419"/>
                <a:gd name="T59" fmla="*/ 0 h 179"/>
                <a:gd name="T60" fmla="*/ 444773 w 419"/>
                <a:gd name="T61" fmla="*/ 0 h 179"/>
                <a:gd name="T62" fmla="*/ 444773 w 419"/>
                <a:gd name="T63" fmla="*/ 454291 h 179"/>
                <a:gd name="T64" fmla="*/ 444773 w 419"/>
                <a:gd name="T65" fmla="*/ 454291 h 179"/>
                <a:gd name="T66" fmla="*/ 444773 w 419"/>
                <a:gd name="T67" fmla="*/ 454291 h 179"/>
                <a:gd name="T68" fmla="*/ 889546 w 419"/>
                <a:gd name="T69" fmla="*/ 454291 h 179"/>
                <a:gd name="T70" fmla="*/ 889546 w 419"/>
                <a:gd name="T71" fmla="*/ 454291 h 179"/>
                <a:gd name="T72" fmla="*/ 889546 w 419"/>
                <a:gd name="T73" fmla="*/ 454291 h 179"/>
                <a:gd name="T74" fmla="*/ 889546 w 419"/>
                <a:gd name="T75" fmla="*/ 908582 h 179"/>
                <a:gd name="T76" fmla="*/ 889546 w 419"/>
                <a:gd name="T77" fmla="*/ 908582 h 179"/>
                <a:gd name="T78" fmla="*/ 889546 w 419"/>
                <a:gd name="T79" fmla="*/ 908582 h 179"/>
                <a:gd name="T80" fmla="*/ 889546 w 419"/>
                <a:gd name="T81" fmla="*/ 908582 h 179"/>
                <a:gd name="T82" fmla="*/ 444773 w 419"/>
                <a:gd name="T83" fmla="*/ 908582 h 1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9" h="179">
                  <a:moveTo>
                    <a:pt x="106" y="127"/>
                  </a:moveTo>
                  <a:lnTo>
                    <a:pt x="76" y="127"/>
                  </a:lnTo>
                  <a:lnTo>
                    <a:pt x="15" y="134"/>
                  </a:lnTo>
                  <a:lnTo>
                    <a:pt x="0" y="153"/>
                  </a:lnTo>
                  <a:lnTo>
                    <a:pt x="15" y="162"/>
                  </a:lnTo>
                  <a:lnTo>
                    <a:pt x="29" y="168"/>
                  </a:lnTo>
                  <a:lnTo>
                    <a:pt x="112" y="166"/>
                  </a:lnTo>
                  <a:lnTo>
                    <a:pt x="169" y="166"/>
                  </a:lnTo>
                  <a:lnTo>
                    <a:pt x="194" y="179"/>
                  </a:lnTo>
                  <a:lnTo>
                    <a:pt x="203" y="156"/>
                  </a:lnTo>
                  <a:lnTo>
                    <a:pt x="227" y="153"/>
                  </a:lnTo>
                  <a:lnTo>
                    <a:pt x="261" y="146"/>
                  </a:lnTo>
                  <a:lnTo>
                    <a:pt x="290" y="140"/>
                  </a:lnTo>
                  <a:lnTo>
                    <a:pt x="343" y="110"/>
                  </a:lnTo>
                  <a:lnTo>
                    <a:pt x="400" y="82"/>
                  </a:lnTo>
                  <a:lnTo>
                    <a:pt x="419" y="67"/>
                  </a:lnTo>
                  <a:lnTo>
                    <a:pt x="412" y="41"/>
                  </a:lnTo>
                  <a:lnTo>
                    <a:pt x="385" y="41"/>
                  </a:lnTo>
                  <a:lnTo>
                    <a:pt x="359" y="27"/>
                  </a:lnTo>
                  <a:lnTo>
                    <a:pt x="330" y="17"/>
                  </a:lnTo>
                  <a:lnTo>
                    <a:pt x="260" y="11"/>
                  </a:lnTo>
                  <a:lnTo>
                    <a:pt x="171" y="0"/>
                  </a:lnTo>
                  <a:lnTo>
                    <a:pt x="155" y="3"/>
                  </a:lnTo>
                  <a:lnTo>
                    <a:pt x="161" y="17"/>
                  </a:lnTo>
                  <a:lnTo>
                    <a:pt x="170" y="31"/>
                  </a:lnTo>
                  <a:lnTo>
                    <a:pt x="145" y="35"/>
                  </a:lnTo>
                  <a:lnTo>
                    <a:pt x="138" y="26"/>
                  </a:lnTo>
                  <a:lnTo>
                    <a:pt x="110" y="23"/>
                  </a:lnTo>
                  <a:lnTo>
                    <a:pt x="71" y="26"/>
                  </a:lnTo>
                  <a:lnTo>
                    <a:pt x="89" y="35"/>
                  </a:lnTo>
                  <a:lnTo>
                    <a:pt x="92" y="44"/>
                  </a:lnTo>
                  <a:lnTo>
                    <a:pt x="80" y="56"/>
                  </a:lnTo>
                  <a:lnTo>
                    <a:pt x="80" y="76"/>
                  </a:lnTo>
                  <a:lnTo>
                    <a:pt x="95" y="88"/>
                  </a:lnTo>
                  <a:lnTo>
                    <a:pt x="145" y="88"/>
                  </a:lnTo>
                  <a:lnTo>
                    <a:pt x="163" y="87"/>
                  </a:lnTo>
                  <a:lnTo>
                    <a:pt x="179" y="102"/>
                  </a:lnTo>
                  <a:lnTo>
                    <a:pt x="162" y="123"/>
                  </a:lnTo>
                  <a:lnTo>
                    <a:pt x="144" y="123"/>
                  </a:lnTo>
                  <a:lnTo>
                    <a:pt x="125" y="122"/>
                  </a:lnTo>
                  <a:lnTo>
                    <a:pt x="117" y="123"/>
                  </a:lnTo>
                  <a:lnTo>
                    <a:pt x="106" y="12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7406" name="Freeform 744"/>
            <p:cNvSpPr>
              <a:spLocks/>
            </p:cNvSpPr>
            <p:nvPr/>
          </p:nvSpPr>
          <p:spPr bwMode="auto">
            <a:xfrm>
              <a:off x="5891213" y="3001964"/>
              <a:ext cx="177800" cy="123825"/>
            </a:xfrm>
            <a:custGeom>
              <a:avLst/>
              <a:gdLst>
                <a:gd name="T0" fmla="*/ 0 w 266"/>
                <a:gd name="T1" fmla="*/ 896225 h 185"/>
                <a:gd name="T2" fmla="*/ 0 w 266"/>
                <a:gd name="T3" fmla="*/ 896225 h 185"/>
                <a:gd name="T4" fmla="*/ 0 w 266"/>
                <a:gd name="T5" fmla="*/ 896225 h 185"/>
                <a:gd name="T6" fmla="*/ 446505 w 266"/>
                <a:gd name="T7" fmla="*/ 896225 h 185"/>
                <a:gd name="T8" fmla="*/ 893679 w 266"/>
                <a:gd name="T9" fmla="*/ 447778 h 185"/>
                <a:gd name="T10" fmla="*/ 893679 w 266"/>
                <a:gd name="T11" fmla="*/ 896225 h 185"/>
                <a:gd name="T12" fmla="*/ 893679 w 266"/>
                <a:gd name="T13" fmla="*/ 1344003 h 185"/>
                <a:gd name="T14" fmla="*/ 1340184 w 266"/>
                <a:gd name="T15" fmla="*/ 896225 h 185"/>
                <a:gd name="T16" fmla="*/ 1340184 w 266"/>
                <a:gd name="T17" fmla="*/ 896225 h 185"/>
                <a:gd name="T18" fmla="*/ 1340184 w 266"/>
                <a:gd name="T19" fmla="*/ 896225 h 185"/>
                <a:gd name="T20" fmla="*/ 1340184 w 266"/>
                <a:gd name="T21" fmla="*/ 447778 h 185"/>
                <a:gd name="T22" fmla="*/ 1340184 w 266"/>
                <a:gd name="T23" fmla="*/ 447778 h 185"/>
                <a:gd name="T24" fmla="*/ 1340184 w 266"/>
                <a:gd name="T25" fmla="*/ 447778 h 185"/>
                <a:gd name="T26" fmla="*/ 1340184 w 266"/>
                <a:gd name="T27" fmla="*/ 447778 h 185"/>
                <a:gd name="T28" fmla="*/ 1340184 w 266"/>
                <a:gd name="T29" fmla="*/ 447778 h 185"/>
                <a:gd name="T30" fmla="*/ 893679 w 266"/>
                <a:gd name="T31" fmla="*/ 447778 h 185"/>
                <a:gd name="T32" fmla="*/ 893679 w 266"/>
                <a:gd name="T33" fmla="*/ 447778 h 185"/>
                <a:gd name="T34" fmla="*/ 446505 w 266"/>
                <a:gd name="T35" fmla="*/ 447778 h 185"/>
                <a:gd name="T36" fmla="*/ 446505 w 266"/>
                <a:gd name="T37" fmla="*/ 447778 h 185"/>
                <a:gd name="T38" fmla="*/ 0 w 266"/>
                <a:gd name="T39" fmla="*/ 447778 h 185"/>
                <a:gd name="T40" fmla="*/ 0 w 266"/>
                <a:gd name="T41" fmla="*/ 447778 h 185"/>
                <a:gd name="T42" fmla="*/ 0 w 266"/>
                <a:gd name="T43" fmla="*/ 0 h 185"/>
                <a:gd name="T44" fmla="*/ 446505 w 266"/>
                <a:gd name="T45" fmla="*/ 0 h 185"/>
                <a:gd name="T46" fmla="*/ 446505 w 266"/>
                <a:gd name="T47" fmla="*/ 0 h 185"/>
                <a:gd name="T48" fmla="*/ 446505 w 266"/>
                <a:gd name="T49" fmla="*/ 0 h 185"/>
                <a:gd name="T50" fmla="*/ 446505 w 266"/>
                <a:gd name="T51" fmla="*/ 0 h 185"/>
                <a:gd name="T52" fmla="*/ 0 w 266"/>
                <a:gd name="T53" fmla="*/ 0 h 185"/>
                <a:gd name="T54" fmla="*/ 0 w 266"/>
                <a:gd name="T55" fmla="*/ 0 h 185"/>
                <a:gd name="T56" fmla="*/ 0 w 266"/>
                <a:gd name="T57" fmla="*/ 447778 h 185"/>
                <a:gd name="T58" fmla="*/ 0 w 266"/>
                <a:gd name="T59" fmla="*/ 447778 h 185"/>
                <a:gd name="T60" fmla="*/ 0 w 266"/>
                <a:gd name="T61" fmla="*/ 447778 h 185"/>
                <a:gd name="T62" fmla="*/ 0 w 266"/>
                <a:gd name="T63" fmla="*/ 447778 h 185"/>
                <a:gd name="T64" fmla="*/ 0 w 266"/>
                <a:gd name="T65" fmla="*/ 447778 h 185"/>
                <a:gd name="T66" fmla="*/ 0 w 266"/>
                <a:gd name="T67" fmla="*/ 896225 h 185"/>
                <a:gd name="T68" fmla="*/ 0 w 266"/>
                <a:gd name="T69" fmla="*/ 896225 h 185"/>
                <a:gd name="T70" fmla="*/ 0 w 266"/>
                <a:gd name="T71" fmla="*/ 896225 h 185"/>
                <a:gd name="T72" fmla="*/ 0 w 266"/>
                <a:gd name="T73" fmla="*/ 896225 h 1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6" h="185">
                  <a:moveTo>
                    <a:pt x="0" y="157"/>
                  </a:moveTo>
                  <a:lnTo>
                    <a:pt x="3" y="165"/>
                  </a:lnTo>
                  <a:lnTo>
                    <a:pt x="22" y="167"/>
                  </a:lnTo>
                  <a:lnTo>
                    <a:pt x="69" y="168"/>
                  </a:lnTo>
                  <a:lnTo>
                    <a:pt x="126" y="111"/>
                  </a:lnTo>
                  <a:lnTo>
                    <a:pt x="139" y="148"/>
                  </a:lnTo>
                  <a:lnTo>
                    <a:pt x="155" y="185"/>
                  </a:lnTo>
                  <a:lnTo>
                    <a:pt x="189" y="171"/>
                  </a:lnTo>
                  <a:lnTo>
                    <a:pt x="226" y="155"/>
                  </a:lnTo>
                  <a:lnTo>
                    <a:pt x="263" y="167"/>
                  </a:lnTo>
                  <a:lnTo>
                    <a:pt x="266" y="113"/>
                  </a:lnTo>
                  <a:lnTo>
                    <a:pt x="240" y="102"/>
                  </a:lnTo>
                  <a:lnTo>
                    <a:pt x="225" y="104"/>
                  </a:lnTo>
                  <a:lnTo>
                    <a:pt x="235" y="69"/>
                  </a:lnTo>
                  <a:lnTo>
                    <a:pt x="203" y="62"/>
                  </a:lnTo>
                  <a:lnTo>
                    <a:pt x="177" y="59"/>
                  </a:lnTo>
                  <a:lnTo>
                    <a:pt x="141" y="59"/>
                  </a:lnTo>
                  <a:lnTo>
                    <a:pt x="110" y="59"/>
                  </a:lnTo>
                  <a:lnTo>
                    <a:pt x="75" y="59"/>
                  </a:lnTo>
                  <a:lnTo>
                    <a:pt x="44" y="53"/>
                  </a:lnTo>
                  <a:lnTo>
                    <a:pt x="40" y="49"/>
                  </a:lnTo>
                  <a:lnTo>
                    <a:pt x="45" y="35"/>
                  </a:lnTo>
                  <a:lnTo>
                    <a:pt x="58" y="27"/>
                  </a:lnTo>
                  <a:lnTo>
                    <a:pt x="109" y="18"/>
                  </a:lnTo>
                  <a:lnTo>
                    <a:pt x="107" y="0"/>
                  </a:lnTo>
                  <a:lnTo>
                    <a:pt x="68" y="6"/>
                  </a:lnTo>
                  <a:lnTo>
                    <a:pt x="35" y="5"/>
                  </a:lnTo>
                  <a:lnTo>
                    <a:pt x="15" y="22"/>
                  </a:lnTo>
                  <a:lnTo>
                    <a:pt x="8" y="59"/>
                  </a:lnTo>
                  <a:lnTo>
                    <a:pt x="9" y="68"/>
                  </a:lnTo>
                  <a:lnTo>
                    <a:pt x="5" y="72"/>
                  </a:lnTo>
                  <a:lnTo>
                    <a:pt x="29" y="79"/>
                  </a:lnTo>
                  <a:lnTo>
                    <a:pt x="41" y="99"/>
                  </a:lnTo>
                  <a:lnTo>
                    <a:pt x="34" y="122"/>
                  </a:lnTo>
                  <a:lnTo>
                    <a:pt x="28" y="126"/>
                  </a:lnTo>
                  <a:lnTo>
                    <a:pt x="18" y="136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EAEAEA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</p:grpSp>
      <p:grpSp>
        <p:nvGrpSpPr>
          <p:cNvPr id="238" name="Group 7"/>
          <p:cNvGrpSpPr>
            <a:grpSpLocks noChangeAspect="1"/>
          </p:cNvGrpSpPr>
          <p:nvPr/>
        </p:nvGrpSpPr>
        <p:grpSpPr bwMode="auto">
          <a:xfrm>
            <a:off x="8172400" y="244037"/>
            <a:ext cx="665163" cy="636587"/>
            <a:chOff x="4320" y="624"/>
            <a:chExt cx="458" cy="438"/>
          </a:xfrm>
        </p:grpSpPr>
        <p:sp>
          <p:nvSpPr>
            <p:cNvPr id="239" name="Oval 8"/>
            <p:cNvSpPr>
              <a:spLocks noChangeAspect="1" noChangeArrowheads="1"/>
            </p:cNvSpPr>
            <p:nvPr/>
          </p:nvSpPr>
          <p:spPr bwMode="auto">
            <a:xfrm>
              <a:off x="4320" y="624"/>
              <a:ext cx="458" cy="438"/>
            </a:xfrm>
            <a:prstGeom prst="ellipse">
              <a:avLst/>
            </a:prstGeom>
            <a:solidFill>
              <a:srgbClr val="CCFFFF"/>
            </a:solidFill>
            <a:ln w="1270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240" name="Freeform 9"/>
            <p:cNvSpPr>
              <a:spLocks noChangeAspect="1"/>
            </p:cNvSpPr>
            <p:nvPr/>
          </p:nvSpPr>
          <p:spPr bwMode="auto">
            <a:xfrm>
              <a:off x="4393" y="624"/>
              <a:ext cx="352" cy="112"/>
            </a:xfrm>
            <a:custGeom>
              <a:avLst/>
              <a:gdLst>
                <a:gd name="T0" fmla="*/ 295 w 4690"/>
                <a:gd name="T1" fmla="*/ 659 h 1500"/>
                <a:gd name="T2" fmla="*/ 545 w 4690"/>
                <a:gd name="T3" fmla="*/ 498 h 1500"/>
                <a:gd name="T4" fmla="*/ 456 w 4690"/>
                <a:gd name="T5" fmla="*/ 703 h 1500"/>
                <a:gd name="T6" fmla="*/ 339 w 4690"/>
                <a:gd name="T7" fmla="*/ 875 h 1500"/>
                <a:gd name="T8" fmla="*/ 89 w 4690"/>
                <a:gd name="T9" fmla="*/ 981 h 1500"/>
                <a:gd name="T10" fmla="*/ 384 w 4690"/>
                <a:gd name="T11" fmla="*/ 928 h 1500"/>
                <a:gd name="T12" fmla="*/ 500 w 4690"/>
                <a:gd name="T13" fmla="*/ 1096 h 1500"/>
                <a:gd name="T14" fmla="*/ 634 w 4690"/>
                <a:gd name="T15" fmla="*/ 1053 h 1500"/>
                <a:gd name="T16" fmla="*/ 767 w 4690"/>
                <a:gd name="T17" fmla="*/ 1213 h 1500"/>
                <a:gd name="T18" fmla="*/ 885 w 4690"/>
                <a:gd name="T19" fmla="*/ 936 h 1500"/>
                <a:gd name="T20" fmla="*/ 866 w 4690"/>
                <a:gd name="T21" fmla="*/ 748 h 1500"/>
                <a:gd name="T22" fmla="*/ 1009 w 4690"/>
                <a:gd name="T23" fmla="*/ 560 h 1500"/>
                <a:gd name="T24" fmla="*/ 1206 w 4690"/>
                <a:gd name="T25" fmla="*/ 409 h 1500"/>
                <a:gd name="T26" fmla="*/ 1402 w 4690"/>
                <a:gd name="T27" fmla="*/ 310 h 1500"/>
                <a:gd name="T28" fmla="*/ 1608 w 4690"/>
                <a:gd name="T29" fmla="*/ 274 h 1500"/>
                <a:gd name="T30" fmla="*/ 1634 w 4690"/>
                <a:gd name="T31" fmla="*/ 248 h 1500"/>
                <a:gd name="T32" fmla="*/ 1733 w 4690"/>
                <a:gd name="T33" fmla="*/ 256 h 1500"/>
                <a:gd name="T34" fmla="*/ 1956 w 4690"/>
                <a:gd name="T35" fmla="*/ 328 h 1500"/>
                <a:gd name="T36" fmla="*/ 1805 w 4690"/>
                <a:gd name="T37" fmla="*/ 266 h 1500"/>
                <a:gd name="T38" fmla="*/ 1893 w 4690"/>
                <a:gd name="T39" fmla="*/ 203 h 1500"/>
                <a:gd name="T40" fmla="*/ 1903 w 4690"/>
                <a:gd name="T41" fmla="*/ 69 h 1500"/>
                <a:gd name="T42" fmla="*/ 2080 w 4690"/>
                <a:gd name="T43" fmla="*/ 104 h 1500"/>
                <a:gd name="T44" fmla="*/ 2225 w 4690"/>
                <a:gd name="T45" fmla="*/ 51 h 1500"/>
                <a:gd name="T46" fmla="*/ 2296 w 4690"/>
                <a:gd name="T47" fmla="*/ 78 h 1500"/>
                <a:gd name="T48" fmla="*/ 2287 w 4690"/>
                <a:gd name="T49" fmla="*/ 185 h 1500"/>
                <a:gd name="T50" fmla="*/ 2367 w 4690"/>
                <a:gd name="T51" fmla="*/ 220 h 1500"/>
                <a:gd name="T52" fmla="*/ 2501 w 4690"/>
                <a:gd name="T53" fmla="*/ 140 h 1500"/>
                <a:gd name="T54" fmla="*/ 2438 w 4690"/>
                <a:gd name="T55" fmla="*/ 69 h 1500"/>
                <a:gd name="T56" fmla="*/ 2689 w 4690"/>
                <a:gd name="T57" fmla="*/ 185 h 1500"/>
                <a:gd name="T58" fmla="*/ 2805 w 4690"/>
                <a:gd name="T59" fmla="*/ 149 h 1500"/>
                <a:gd name="T60" fmla="*/ 2957 w 4690"/>
                <a:gd name="T61" fmla="*/ 220 h 1500"/>
                <a:gd name="T62" fmla="*/ 2868 w 4690"/>
                <a:gd name="T63" fmla="*/ 193 h 1500"/>
                <a:gd name="T64" fmla="*/ 3091 w 4690"/>
                <a:gd name="T65" fmla="*/ 409 h 1500"/>
                <a:gd name="T66" fmla="*/ 3583 w 4690"/>
                <a:gd name="T67" fmla="*/ 613 h 1500"/>
                <a:gd name="T68" fmla="*/ 3672 w 4690"/>
                <a:gd name="T69" fmla="*/ 525 h 1500"/>
                <a:gd name="T70" fmla="*/ 3189 w 4690"/>
                <a:gd name="T71" fmla="*/ 381 h 1500"/>
                <a:gd name="T72" fmla="*/ 3314 w 4690"/>
                <a:gd name="T73" fmla="*/ 302 h 1500"/>
                <a:gd name="T74" fmla="*/ 3734 w 4690"/>
                <a:gd name="T75" fmla="*/ 543 h 1500"/>
                <a:gd name="T76" fmla="*/ 3939 w 4690"/>
                <a:gd name="T77" fmla="*/ 775 h 1500"/>
                <a:gd name="T78" fmla="*/ 4191 w 4690"/>
                <a:gd name="T79" fmla="*/ 1008 h 1500"/>
                <a:gd name="T80" fmla="*/ 4261 w 4690"/>
                <a:gd name="T81" fmla="*/ 1107 h 1500"/>
                <a:gd name="T82" fmla="*/ 4440 w 4690"/>
                <a:gd name="T83" fmla="*/ 1329 h 1500"/>
                <a:gd name="T84" fmla="*/ 4671 w 4690"/>
                <a:gd name="T85" fmla="*/ 1500 h 1500"/>
                <a:gd name="T86" fmla="*/ 4609 w 4690"/>
                <a:gd name="T87" fmla="*/ 1294 h 1500"/>
                <a:gd name="T88" fmla="*/ 4386 w 4690"/>
                <a:gd name="T89" fmla="*/ 1034 h 1500"/>
                <a:gd name="T90" fmla="*/ 4082 w 4690"/>
                <a:gd name="T91" fmla="*/ 748 h 1500"/>
                <a:gd name="T92" fmla="*/ 3761 w 4690"/>
                <a:gd name="T93" fmla="*/ 515 h 1500"/>
                <a:gd name="T94" fmla="*/ 3421 w 4690"/>
                <a:gd name="T95" fmla="*/ 319 h 1500"/>
                <a:gd name="T96" fmla="*/ 2639 w 4690"/>
                <a:gd name="T97" fmla="*/ 54 h 1500"/>
                <a:gd name="T98" fmla="*/ 1952 w 4690"/>
                <a:gd name="T99" fmla="*/ 0 h 1500"/>
                <a:gd name="T100" fmla="*/ 846 w 4690"/>
                <a:gd name="T101" fmla="*/ 242 h 1500"/>
                <a:gd name="T102" fmla="*/ 358 w 4690"/>
                <a:gd name="T103" fmla="*/ 525 h 1500"/>
                <a:gd name="T104" fmla="*/ 0 w 4690"/>
                <a:gd name="T105" fmla="*/ 792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90" h="1500">
                  <a:moveTo>
                    <a:pt x="0" y="792"/>
                  </a:moveTo>
                  <a:lnTo>
                    <a:pt x="188" y="703"/>
                  </a:lnTo>
                  <a:lnTo>
                    <a:pt x="295" y="659"/>
                  </a:lnTo>
                  <a:lnTo>
                    <a:pt x="384" y="613"/>
                  </a:lnTo>
                  <a:lnTo>
                    <a:pt x="393" y="552"/>
                  </a:lnTo>
                  <a:lnTo>
                    <a:pt x="545" y="498"/>
                  </a:lnTo>
                  <a:lnTo>
                    <a:pt x="572" y="588"/>
                  </a:lnTo>
                  <a:lnTo>
                    <a:pt x="527" y="676"/>
                  </a:lnTo>
                  <a:lnTo>
                    <a:pt x="456" y="703"/>
                  </a:lnTo>
                  <a:lnTo>
                    <a:pt x="492" y="775"/>
                  </a:lnTo>
                  <a:lnTo>
                    <a:pt x="465" y="883"/>
                  </a:lnTo>
                  <a:lnTo>
                    <a:pt x="339" y="875"/>
                  </a:lnTo>
                  <a:lnTo>
                    <a:pt x="188" y="875"/>
                  </a:lnTo>
                  <a:lnTo>
                    <a:pt x="62" y="954"/>
                  </a:lnTo>
                  <a:lnTo>
                    <a:pt x="89" y="981"/>
                  </a:lnTo>
                  <a:lnTo>
                    <a:pt x="205" y="989"/>
                  </a:lnTo>
                  <a:lnTo>
                    <a:pt x="287" y="918"/>
                  </a:lnTo>
                  <a:lnTo>
                    <a:pt x="384" y="928"/>
                  </a:lnTo>
                  <a:lnTo>
                    <a:pt x="384" y="1017"/>
                  </a:lnTo>
                  <a:lnTo>
                    <a:pt x="420" y="1079"/>
                  </a:lnTo>
                  <a:lnTo>
                    <a:pt x="500" y="1096"/>
                  </a:lnTo>
                  <a:lnTo>
                    <a:pt x="519" y="1159"/>
                  </a:lnTo>
                  <a:lnTo>
                    <a:pt x="572" y="1150"/>
                  </a:lnTo>
                  <a:lnTo>
                    <a:pt x="634" y="1053"/>
                  </a:lnTo>
                  <a:lnTo>
                    <a:pt x="714" y="1115"/>
                  </a:lnTo>
                  <a:lnTo>
                    <a:pt x="706" y="1186"/>
                  </a:lnTo>
                  <a:lnTo>
                    <a:pt x="767" y="1213"/>
                  </a:lnTo>
                  <a:lnTo>
                    <a:pt x="822" y="1159"/>
                  </a:lnTo>
                  <a:lnTo>
                    <a:pt x="822" y="1025"/>
                  </a:lnTo>
                  <a:lnTo>
                    <a:pt x="885" y="936"/>
                  </a:lnTo>
                  <a:lnTo>
                    <a:pt x="893" y="864"/>
                  </a:lnTo>
                  <a:lnTo>
                    <a:pt x="830" y="846"/>
                  </a:lnTo>
                  <a:lnTo>
                    <a:pt x="866" y="748"/>
                  </a:lnTo>
                  <a:lnTo>
                    <a:pt x="955" y="703"/>
                  </a:lnTo>
                  <a:lnTo>
                    <a:pt x="1001" y="623"/>
                  </a:lnTo>
                  <a:lnTo>
                    <a:pt x="1009" y="560"/>
                  </a:lnTo>
                  <a:lnTo>
                    <a:pt x="1125" y="507"/>
                  </a:lnTo>
                  <a:lnTo>
                    <a:pt x="1135" y="409"/>
                  </a:lnTo>
                  <a:lnTo>
                    <a:pt x="1206" y="409"/>
                  </a:lnTo>
                  <a:lnTo>
                    <a:pt x="1225" y="372"/>
                  </a:lnTo>
                  <a:lnTo>
                    <a:pt x="1296" y="372"/>
                  </a:lnTo>
                  <a:lnTo>
                    <a:pt x="1402" y="310"/>
                  </a:lnTo>
                  <a:lnTo>
                    <a:pt x="1438" y="274"/>
                  </a:lnTo>
                  <a:lnTo>
                    <a:pt x="1518" y="266"/>
                  </a:lnTo>
                  <a:lnTo>
                    <a:pt x="1608" y="274"/>
                  </a:lnTo>
                  <a:lnTo>
                    <a:pt x="1600" y="193"/>
                  </a:lnTo>
                  <a:lnTo>
                    <a:pt x="1634" y="193"/>
                  </a:lnTo>
                  <a:lnTo>
                    <a:pt x="1634" y="248"/>
                  </a:lnTo>
                  <a:lnTo>
                    <a:pt x="1634" y="282"/>
                  </a:lnTo>
                  <a:lnTo>
                    <a:pt x="1697" y="274"/>
                  </a:lnTo>
                  <a:lnTo>
                    <a:pt x="1733" y="256"/>
                  </a:lnTo>
                  <a:lnTo>
                    <a:pt x="1796" y="292"/>
                  </a:lnTo>
                  <a:lnTo>
                    <a:pt x="1903" y="302"/>
                  </a:lnTo>
                  <a:lnTo>
                    <a:pt x="1956" y="328"/>
                  </a:lnTo>
                  <a:lnTo>
                    <a:pt x="1956" y="282"/>
                  </a:lnTo>
                  <a:lnTo>
                    <a:pt x="1912" y="266"/>
                  </a:lnTo>
                  <a:lnTo>
                    <a:pt x="1805" y="266"/>
                  </a:lnTo>
                  <a:lnTo>
                    <a:pt x="1787" y="228"/>
                  </a:lnTo>
                  <a:lnTo>
                    <a:pt x="1822" y="203"/>
                  </a:lnTo>
                  <a:lnTo>
                    <a:pt x="1893" y="203"/>
                  </a:lnTo>
                  <a:lnTo>
                    <a:pt x="1984" y="131"/>
                  </a:lnTo>
                  <a:lnTo>
                    <a:pt x="1921" y="104"/>
                  </a:lnTo>
                  <a:lnTo>
                    <a:pt x="1903" y="69"/>
                  </a:lnTo>
                  <a:lnTo>
                    <a:pt x="1912" y="41"/>
                  </a:lnTo>
                  <a:lnTo>
                    <a:pt x="1991" y="86"/>
                  </a:lnTo>
                  <a:lnTo>
                    <a:pt x="2080" y="104"/>
                  </a:lnTo>
                  <a:lnTo>
                    <a:pt x="2163" y="131"/>
                  </a:lnTo>
                  <a:lnTo>
                    <a:pt x="2225" y="95"/>
                  </a:lnTo>
                  <a:lnTo>
                    <a:pt x="2225" y="51"/>
                  </a:lnTo>
                  <a:lnTo>
                    <a:pt x="2089" y="41"/>
                  </a:lnTo>
                  <a:lnTo>
                    <a:pt x="2206" y="33"/>
                  </a:lnTo>
                  <a:lnTo>
                    <a:pt x="2296" y="78"/>
                  </a:lnTo>
                  <a:lnTo>
                    <a:pt x="2367" y="95"/>
                  </a:lnTo>
                  <a:lnTo>
                    <a:pt x="2375" y="158"/>
                  </a:lnTo>
                  <a:lnTo>
                    <a:pt x="2287" y="185"/>
                  </a:lnTo>
                  <a:lnTo>
                    <a:pt x="2233" y="220"/>
                  </a:lnTo>
                  <a:lnTo>
                    <a:pt x="2233" y="248"/>
                  </a:lnTo>
                  <a:lnTo>
                    <a:pt x="2367" y="220"/>
                  </a:lnTo>
                  <a:lnTo>
                    <a:pt x="2421" y="203"/>
                  </a:lnTo>
                  <a:lnTo>
                    <a:pt x="2438" y="149"/>
                  </a:lnTo>
                  <a:lnTo>
                    <a:pt x="2501" y="140"/>
                  </a:lnTo>
                  <a:lnTo>
                    <a:pt x="2438" y="123"/>
                  </a:lnTo>
                  <a:lnTo>
                    <a:pt x="2421" y="95"/>
                  </a:lnTo>
                  <a:lnTo>
                    <a:pt x="2438" y="69"/>
                  </a:lnTo>
                  <a:lnTo>
                    <a:pt x="2609" y="95"/>
                  </a:lnTo>
                  <a:lnTo>
                    <a:pt x="2672" y="149"/>
                  </a:lnTo>
                  <a:lnTo>
                    <a:pt x="2689" y="185"/>
                  </a:lnTo>
                  <a:lnTo>
                    <a:pt x="2751" y="185"/>
                  </a:lnTo>
                  <a:lnTo>
                    <a:pt x="2779" y="149"/>
                  </a:lnTo>
                  <a:lnTo>
                    <a:pt x="2805" y="149"/>
                  </a:lnTo>
                  <a:lnTo>
                    <a:pt x="2877" y="177"/>
                  </a:lnTo>
                  <a:lnTo>
                    <a:pt x="3001" y="185"/>
                  </a:lnTo>
                  <a:lnTo>
                    <a:pt x="2957" y="220"/>
                  </a:lnTo>
                  <a:lnTo>
                    <a:pt x="2921" y="212"/>
                  </a:lnTo>
                  <a:lnTo>
                    <a:pt x="2893" y="193"/>
                  </a:lnTo>
                  <a:lnTo>
                    <a:pt x="2868" y="193"/>
                  </a:lnTo>
                  <a:lnTo>
                    <a:pt x="2832" y="203"/>
                  </a:lnTo>
                  <a:lnTo>
                    <a:pt x="2930" y="302"/>
                  </a:lnTo>
                  <a:lnTo>
                    <a:pt x="3091" y="409"/>
                  </a:lnTo>
                  <a:lnTo>
                    <a:pt x="3252" y="409"/>
                  </a:lnTo>
                  <a:lnTo>
                    <a:pt x="3413" y="525"/>
                  </a:lnTo>
                  <a:lnTo>
                    <a:pt x="3583" y="613"/>
                  </a:lnTo>
                  <a:lnTo>
                    <a:pt x="3743" y="613"/>
                  </a:lnTo>
                  <a:lnTo>
                    <a:pt x="3688" y="569"/>
                  </a:lnTo>
                  <a:lnTo>
                    <a:pt x="3672" y="525"/>
                  </a:lnTo>
                  <a:lnTo>
                    <a:pt x="3511" y="461"/>
                  </a:lnTo>
                  <a:lnTo>
                    <a:pt x="3341" y="427"/>
                  </a:lnTo>
                  <a:lnTo>
                    <a:pt x="3189" y="381"/>
                  </a:lnTo>
                  <a:lnTo>
                    <a:pt x="3135" y="328"/>
                  </a:lnTo>
                  <a:lnTo>
                    <a:pt x="3145" y="282"/>
                  </a:lnTo>
                  <a:lnTo>
                    <a:pt x="3314" y="302"/>
                  </a:lnTo>
                  <a:lnTo>
                    <a:pt x="3439" y="337"/>
                  </a:lnTo>
                  <a:lnTo>
                    <a:pt x="3546" y="417"/>
                  </a:lnTo>
                  <a:lnTo>
                    <a:pt x="3734" y="543"/>
                  </a:lnTo>
                  <a:lnTo>
                    <a:pt x="3867" y="641"/>
                  </a:lnTo>
                  <a:lnTo>
                    <a:pt x="3867" y="722"/>
                  </a:lnTo>
                  <a:lnTo>
                    <a:pt x="3939" y="775"/>
                  </a:lnTo>
                  <a:lnTo>
                    <a:pt x="4029" y="812"/>
                  </a:lnTo>
                  <a:lnTo>
                    <a:pt x="4082" y="918"/>
                  </a:lnTo>
                  <a:lnTo>
                    <a:pt x="4191" y="1008"/>
                  </a:lnTo>
                  <a:lnTo>
                    <a:pt x="4279" y="1008"/>
                  </a:lnTo>
                  <a:lnTo>
                    <a:pt x="4279" y="1071"/>
                  </a:lnTo>
                  <a:lnTo>
                    <a:pt x="4261" y="1107"/>
                  </a:lnTo>
                  <a:lnTo>
                    <a:pt x="4395" y="1115"/>
                  </a:lnTo>
                  <a:lnTo>
                    <a:pt x="4413" y="1275"/>
                  </a:lnTo>
                  <a:lnTo>
                    <a:pt x="4440" y="1329"/>
                  </a:lnTo>
                  <a:lnTo>
                    <a:pt x="4492" y="1285"/>
                  </a:lnTo>
                  <a:lnTo>
                    <a:pt x="4547" y="1392"/>
                  </a:lnTo>
                  <a:lnTo>
                    <a:pt x="4671" y="1500"/>
                  </a:lnTo>
                  <a:lnTo>
                    <a:pt x="4690" y="1481"/>
                  </a:lnTo>
                  <a:lnTo>
                    <a:pt x="4680" y="1402"/>
                  </a:lnTo>
                  <a:lnTo>
                    <a:pt x="4609" y="1294"/>
                  </a:lnTo>
                  <a:lnTo>
                    <a:pt x="4512" y="1177"/>
                  </a:lnTo>
                  <a:lnTo>
                    <a:pt x="4458" y="1115"/>
                  </a:lnTo>
                  <a:lnTo>
                    <a:pt x="4386" y="1034"/>
                  </a:lnTo>
                  <a:lnTo>
                    <a:pt x="4333" y="972"/>
                  </a:lnTo>
                  <a:lnTo>
                    <a:pt x="4191" y="846"/>
                  </a:lnTo>
                  <a:lnTo>
                    <a:pt x="4082" y="748"/>
                  </a:lnTo>
                  <a:lnTo>
                    <a:pt x="3993" y="659"/>
                  </a:lnTo>
                  <a:lnTo>
                    <a:pt x="3850" y="560"/>
                  </a:lnTo>
                  <a:lnTo>
                    <a:pt x="3761" y="515"/>
                  </a:lnTo>
                  <a:lnTo>
                    <a:pt x="3662" y="461"/>
                  </a:lnTo>
                  <a:lnTo>
                    <a:pt x="3555" y="391"/>
                  </a:lnTo>
                  <a:lnTo>
                    <a:pt x="3421" y="319"/>
                  </a:lnTo>
                  <a:lnTo>
                    <a:pt x="3225" y="220"/>
                  </a:lnTo>
                  <a:lnTo>
                    <a:pt x="3145" y="193"/>
                  </a:lnTo>
                  <a:lnTo>
                    <a:pt x="2639" y="54"/>
                  </a:lnTo>
                  <a:lnTo>
                    <a:pt x="2169" y="1"/>
                  </a:lnTo>
                  <a:lnTo>
                    <a:pt x="2060" y="0"/>
                  </a:lnTo>
                  <a:lnTo>
                    <a:pt x="1952" y="0"/>
                  </a:lnTo>
                  <a:lnTo>
                    <a:pt x="1745" y="14"/>
                  </a:lnTo>
                  <a:lnTo>
                    <a:pt x="1376" y="73"/>
                  </a:lnTo>
                  <a:lnTo>
                    <a:pt x="846" y="242"/>
                  </a:lnTo>
                  <a:lnTo>
                    <a:pt x="652" y="337"/>
                  </a:lnTo>
                  <a:lnTo>
                    <a:pt x="473" y="444"/>
                  </a:lnTo>
                  <a:lnTo>
                    <a:pt x="358" y="525"/>
                  </a:lnTo>
                  <a:lnTo>
                    <a:pt x="151" y="650"/>
                  </a:lnTo>
                  <a:lnTo>
                    <a:pt x="26" y="748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241" name="Freeform 10"/>
            <p:cNvSpPr>
              <a:spLocks noChangeAspect="1"/>
            </p:cNvSpPr>
            <p:nvPr/>
          </p:nvSpPr>
          <p:spPr bwMode="auto">
            <a:xfrm>
              <a:off x="4584" y="655"/>
              <a:ext cx="13" cy="7"/>
            </a:xfrm>
            <a:custGeom>
              <a:avLst/>
              <a:gdLst>
                <a:gd name="T0" fmla="*/ 0 w 169"/>
                <a:gd name="T1" fmla="*/ 26 h 98"/>
                <a:gd name="T2" fmla="*/ 52 w 169"/>
                <a:gd name="T3" fmla="*/ 0 h 98"/>
                <a:gd name="T4" fmla="*/ 133 w 169"/>
                <a:gd name="T5" fmla="*/ 44 h 98"/>
                <a:gd name="T6" fmla="*/ 169 w 169"/>
                <a:gd name="T7" fmla="*/ 89 h 98"/>
                <a:gd name="T8" fmla="*/ 52 w 169"/>
                <a:gd name="T9" fmla="*/ 98 h 98"/>
                <a:gd name="T10" fmla="*/ 52 w 169"/>
                <a:gd name="T11" fmla="*/ 71 h 98"/>
                <a:gd name="T12" fmla="*/ 16 w 169"/>
                <a:gd name="T13" fmla="*/ 44 h 98"/>
                <a:gd name="T14" fmla="*/ 0 w 169"/>
                <a:gd name="T1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98">
                  <a:moveTo>
                    <a:pt x="0" y="26"/>
                  </a:moveTo>
                  <a:lnTo>
                    <a:pt x="52" y="0"/>
                  </a:lnTo>
                  <a:lnTo>
                    <a:pt x="133" y="44"/>
                  </a:lnTo>
                  <a:lnTo>
                    <a:pt x="169" y="89"/>
                  </a:lnTo>
                  <a:lnTo>
                    <a:pt x="52" y="98"/>
                  </a:lnTo>
                  <a:lnTo>
                    <a:pt x="52" y="71"/>
                  </a:lnTo>
                  <a:lnTo>
                    <a:pt x="16" y="4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242" name="Freeform 11"/>
            <p:cNvSpPr>
              <a:spLocks noChangeAspect="1"/>
            </p:cNvSpPr>
            <p:nvPr/>
          </p:nvSpPr>
          <p:spPr bwMode="auto">
            <a:xfrm>
              <a:off x="4650" y="690"/>
              <a:ext cx="11" cy="12"/>
            </a:xfrm>
            <a:custGeom>
              <a:avLst/>
              <a:gdLst>
                <a:gd name="T0" fmla="*/ 45 w 143"/>
                <a:gd name="T1" fmla="*/ 0 h 160"/>
                <a:gd name="T2" fmla="*/ 115 w 143"/>
                <a:gd name="T3" fmla="*/ 53 h 160"/>
                <a:gd name="T4" fmla="*/ 143 w 143"/>
                <a:gd name="T5" fmla="*/ 115 h 160"/>
                <a:gd name="T6" fmla="*/ 115 w 143"/>
                <a:gd name="T7" fmla="*/ 142 h 160"/>
                <a:gd name="T8" fmla="*/ 63 w 143"/>
                <a:gd name="T9" fmla="*/ 142 h 160"/>
                <a:gd name="T10" fmla="*/ 45 w 143"/>
                <a:gd name="T11" fmla="*/ 160 h 160"/>
                <a:gd name="T12" fmla="*/ 0 w 143"/>
                <a:gd name="T13" fmla="*/ 160 h 160"/>
                <a:gd name="T14" fmla="*/ 18 w 143"/>
                <a:gd name="T15" fmla="*/ 106 h 160"/>
                <a:gd name="T16" fmla="*/ 45 w 143"/>
                <a:gd name="T17" fmla="*/ 71 h 160"/>
                <a:gd name="T18" fmla="*/ 18 w 143"/>
                <a:gd name="T19" fmla="*/ 35 h 160"/>
                <a:gd name="T20" fmla="*/ 45 w 143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60">
                  <a:moveTo>
                    <a:pt x="45" y="0"/>
                  </a:moveTo>
                  <a:lnTo>
                    <a:pt x="115" y="53"/>
                  </a:lnTo>
                  <a:lnTo>
                    <a:pt x="143" y="115"/>
                  </a:lnTo>
                  <a:lnTo>
                    <a:pt x="115" y="142"/>
                  </a:lnTo>
                  <a:lnTo>
                    <a:pt x="63" y="142"/>
                  </a:lnTo>
                  <a:lnTo>
                    <a:pt x="45" y="160"/>
                  </a:lnTo>
                  <a:lnTo>
                    <a:pt x="0" y="160"/>
                  </a:lnTo>
                  <a:lnTo>
                    <a:pt x="18" y="106"/>
                  </a:lnTo>
                  <a:lnTo>
                    <a:pt x="45" y="71"/>
                  </a:lnTo>
                  <a:lnTo>
                    <a:pt x="18" y="3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243" name="Freeform 12"/>
            <p:cNvSpPr>
              <a:spLocks noChangeAspect="1"/>
            </p:cNvSpPr>
            <p:nvPr/>
          </p:nvSpPr>
          <p:spPr bwMode="auto">
            <a:xfrm>
              <a:off x="4576" y="676"/>
              <a:ext cx="83" cy="68"/>
            </a:xfrm>
            <a:custGeom>
              <a:avLst/>
              <a:gdLst>
                <a:gd name="T0" fmla="*/ 171 w 1108"/>
                <a:gd name="T1" fmla="*/ 0 h 910"/>
                <a:gd name="T2" fmla="*/ 179 w 1108"/>
                <a:gd name="T3" fmla="*/ 0 h 910"/>
                <a:gd name="T4" fmla="*/ 304 w 1108"/>
                <a:gd name="T5" fmla="*/ 52 h 910"/>
                <a:gd name="T6" fmla="*/ 474 w 1108"/>
                <a:gd name="T7" fmla="*/ 43 h 910"/>
                <a:gd name="T8" fmla="*/ 536 w 1108"/>
                <a:gd name="T9" fmla="*/ 124 h 910"/>
                <a:gd name="T10" fmla="*/ 626 w 1108"/>
                <a:gd name="T11" fmla="*/ 133 h 910"/>
                <a:gd name="T12" fmla="*/ 741 w 1108"/>
                <a:gd name="T13" fmla="*/ 249 h 910"/>
                <a:gd name="T14" fmla="*/ 876 w 1108"/>
                <a:gd name="T15" fmla="*/ 338 h 910"/>
                <a:gd name="T16" fmla="*/ 894 w 1108"/>
                <a:gd name="T17" fmla="*/ 383 h 910"/>
                <a:gd name="T18" fmla="*/ 814 w 1108"/>
                <a:gd name="T19" fmla="*/ 383 h 910"/>
                <a:gd name="T20" fmla="*/ 804 w 1108"/>
                <a:gd name="T21" fmla="*/ 437 h 910"/>
                <a:gd name="T22" fmla="*/ 886 w 1108"/>
                <a:gd name="T23" fmla="*/ 463 h 910"/>
                <a:gd name="T24" fmla="*/ 938 w 1108"/>
                <a:gd name="T25" fmla="*/ 490 h 910"/>
                <a:gd name="T26" fmla="*/ 903 w 1108"/>
                <a:gd name="T27" fmla="*/ 607 h 910"/>
                <a:gd name="T28" fmla="*/ 949 w 1108"/>
                <a:gd name="T29" fmla="*/ 706 h 910"/>
                <a:gd name="T30" fmla="*/ 1009 w 1108"/>
                <a:gd name="T31" fmla="*/ 706 h 910"/>
                <a:gd name="T32" fmla="*/ 1054 w 1108"/>
                <a:gd name="T33" fmla="*/ 777 h 910"/>
                <a:gd name="T34" fmla="*/ 1098 w 1108"/>
                <a:gd name="T35" fmla="*/ 822 h 910"/>
                <a:gd name="T36" fmla="*/ 1108 w 1108"/>
                <a:gd name="T37" fmla="*/ 894 h 910"/>
                <a:gd name="T38" fmla="*/ 1038 w 1108"/>
                <a:gd name="T39" fmla="*/ 910 h 910"/>
                <a:gd name="T40" fmla="*/ 823 w 1108"/>
                <a:gd name="T41" fmla="*/ 822 h 910"/>
                <a:gd name="T42" fmla="*/ 707 w 1108"/>
                <a:gd name="T43" fmla="*/ 777 h 910"/>
                <a:gd name="T44" fmla="*/ 671 w 1108"/>
                <a:gd name="T45" fmla="*/ 749 h 910"/>
                <a:gd name="T46" fmla="*/ 626 w 1108"/>
                <a:gd name="T47" fmla="*/ 633 h 910"/>
                <a:gd name="T48" fmla="*/ 536 w 1108"/>
                <a:gd name="T49" fmla="*/ 624 h 910"/>
                <a:gd name="T50" fmla="*/ 529 w 1108"/>
                <a:gd name="T51" fmla="*/ 553 h 910"/>
                <a:gd name="T52" fmla="*/ 394 w 1108"/>
                <a:gd name="T53" fmla="*/ 553 h 910"/>
                <a:gd name="T54" fmla="*/ 313 w 1108"/>
                <a:gd name="T55" fmla="*/ 474 h 910"/>
                <a:gd name="T56" fmla="*/ 215 w 1108"/>
                <a:gd name="T57" fmla="*/ 427 h 910"/>
                <a:gd name="T58" fmla="*/ 125 w 1108"/>
                <a:gd name="T59" fmla="*/ 474 h 910"/>
                <a:gd name="T60" fmla="*/ 90 w 1108"/>
                <a:gd name="T61" fmla="*/ 463 h 910"/>
                <a:gd name="T62" fmla="*/ 36 w 1108"/>
                <a:gd name="T63" fmla="*/ 437 h 910"/>
                <a:gd name="T64" fmla="*/ 27 w 1108"/>
                <a:gd name="T65" fmla="*/ 391 h 910"/>
                <a:gd name="T66" fmla="*/ 72 w 1108"/>
                <a:gd name="T67" fmla="*/ 338 h 910"/>
                <a:gd name="T68" fmla="*/ 0 w 1108"/>
                <a:gd name="T69" fmla="*/ 240 h 910"/>
                <a:gd name="T70" fmla="*/ 10 w 1108"/>
                <a:gd name="T71" fmla="*/ 79 h 910"/>
                <a:gd name="T72" fmla="*/ 46 w 1108"/>
                <a:gd name="T73" fmla="*/ 26 h 910"/>
                <a:gd name="T74" fmla="*/ 90 w 1108"/>
                <a:gd name="T75" fmla="*/ 70 h 910"/>
                <a:gd name="T76" fmla="*/ 153 w 1108"/>
                <a:gd name="T77" fmla="*/ 52 h 910"/>
                <a:gd name="T78" fmla="*/ 171 w 1108"/>
                <a:gd name="T79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8" h="910">
                  <a:moveTo>
                    <a:pt x="171" y="0"/>
                  </a:moveTo>
                  <a:lnTo>
                    <a:pt x="179" y="0"/>
                  </a:lnTo>
                  <a:lnTo>
                    <a:pt x="304" y="52"/>
                  </a:lnTo>
                  <a:lnTo>
                    <a:pt x="474" y="43"/>
                  </a:lnTo>
                  <a:lnTo>
                    <a:pt x="536" y="124"/>
                  </a:lnTo>
                  <a:lnTo>
                    <a:pt x="626" y="133"/>
                  </a:lnTo>
                  <a:lnTo>
                    <a:pt x="741" y="249"/>
                  </a:lnTo>
                  <a:lnTo>
                    <a:pt x="876" y="338"/>
                  </a:lnTo>
                  <a:lnTo>
                    <a:pt x="894" y="383"/>
                  </a:lnTo>
                  <a:lnTo>
                    <a:pt x="814" y="383"/>
                  </a:lnTo>
                  <a:lnTo>
                    <a:pt x="804" y="437"/>
                  </a:lnTo>
                  <a:lnTo>
                    <a:pt x="886" y="463"/>
                  </a:lnTo>
                  <a:lnTo>
                    <a:pt x="938" y="490"/>
                  </a:lnTo>
                  <a:lnTo>
                    <a:pt x="903" y="607"/>
                  </a:lnTo>
                  <a:lnTo>
                    <a:pt x="949" y="706"/>
                  </a:lnTo>
                  <a:lnTo>
                    <a:pt x="1009" y="706"/>
                  </a:lnTo>
                  <a:lnTo>
                    <a:pt x="1054" y="777"/>
                  </a:lnTo>
                  <a:lnTo>
                    <a:pt x="1098" y="822"/>
                  </a:lnTo>
                  <a:lnTo>
                    <a:pt x="1108" y="894"/>
                  </a:lnTo>
                  <a:lnTo>
                    <a:pt x="1038" y="910"/>
                  </a:lnTo>
                  <a:lnTo>
                    <a:pt x="823" y="822"/>
                  </a:lnTo>
                  <a:lnTo>
                    <a:pt x="707" y="777"/>
                  </a:lnTo>
                  <a:lnTo>
                    <a:pt x="671" y="749"/>
                  </a:lnTo>
                  <a:lnTo>
                    <a:pt x="626" y="633"/>
                  </a:lnTo>
                  <a:lnTo>
                    <a:pt x="536" y="624"/>
                  </a:lnTo>
                  <a:lnTo>
                    <a:pt x="529" y="553"/>
                  </a:lnTo>
                  <a:lnTo>
                    <a:pt x="394" y="553"/>
                  </a:lnTo>
                  <a:lnTo>
                    <a:pt x="313" y="474"/>
                  </a:lnTo>
                  <a:lnTo>
                    <a:pt x="215" y="427"/>
                  </a:lnTo>
                  <a:lnTo>
                    <a:pt x="125" y="474"/>
                  </a:lnTo>
                  <a:lnTo>
                    <a:pt x="90" y="463"/>
                  </a:lnTo>
                  <a:lnTo>
                    <a:pt x="36" y="437"/>
                  </a:lnTo>
                  <a:lnTo>
                    <a:pt x="27" y="391"/>
                  </a:lnTo>
                  <a:lnTo>
                    <a:pt x="72" y="338"/>
                  </a:lnTo>
                  <a:lnTo>
                    <a:pt x="0" y="240"/>
                  </a:lnTo>
                  <a:lnTo>
                    <a:pt x="10" y="79"/>
                  </a:lnTo>
                  <a:lnTo>
                    <a:pt x="46" y="26"/>
                  </a:lnTo>
                  <a:lnTo>
                    <a:pt x="90" y="70"/>
                  </a:lnTo>
                  <a:lnTo>
                    <a:pt x="153" y="5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244" name="Freeform 13"/>
            <p:cNvSpPr>
              <a:spLocks noChangeAspect="1"/>
            </p:cNvSpPr>
            <p:nvPr/>
          </p:nvSpPr>
          <p:spPr bwMode="auto">
            <a:xfrm>
              <a:off x="4570" y="723"/>
              <a:ext cx="53" cy="37"/>
            </a:xfrm>
            <a:custGeom>
              <a:avLst/>
              <a:gdLst>
                <a:gd name="T0" fmla="*/ 71 w 714"/>
                <a:gd name="T1" fmla="*/ 0 h 502"/>
                <a:gd name="T2" fmla="*/ 143 w 714"/>
                <a:gd name="T3" fmla="*/ 54 h 502"/>
                <a:gd name="T4" fmla="*/ 276 w 714"/>
                <a:gd name="T5" fmla="*/ 45 h 502"/>
                <a:gd name="T6" fmla="*/ 383 w 714"/>
                <a:gd name="T7" fmla="*/ 117 h 502"/>
                <a:gd name="T8" fmla="*/ 527 w 714"/>
                <a:gd name="T9" fmla="*/ 224 h 502"/>
                <a:gd name="T10" fmla="*/ 580 w 714"/>
                <a:gd name="T11" fmla="*/ 224 h 502"/>
                <a:gd name="T12" fmla="*/ 687 w 714"/>
                <a:gd name="T13" fmla="*/ 277 h 502"/>
                <a:gd name="T14" fmla="*/ 705 w 714"/>
                <a:gd name="T15" fmla="*/ 323 h 502"/>
                <a:gd name="T16" fmla="*/ 643 w 714"/>
                <a:gd name="T17" fmla="*/ 332 h 502"/>
                <a:gd name="T18" fmla="*/ 580 w 714"/>
                <a:gd name="T19" fmla="*/ 367 h 502"/>
                <a:gd name="T20" fmla="*/ 668 w 714"/>
                <a:gd name="T21" fmla="*/ 412 h 502"/>
                <a:gd name="T22" fmla="*/ 714 w 714"/>
                <a:gd name="T23" fmla="*/ 457 h 502"/>
                <a:gd name="T24" fmla="*/ 624 w 714"/>
                <a:gd name="T25" fmla="*/ 465 h 502"/>
                <a:gd name="T26" fmla="*/ 508 w 714"/>
                <a:gd name="T27" fmla="*/ 448 h 502"/>
                <a:gd name="T28" fmla="*/ 401 w 714"/>
                <a:gd name="T29" fmla="*/ 429 h 502"/>
                <a:gd name="T30" fmla="*/ 366 w 714"/>
                <a:gd name="T31" fmla="*/ 474 h 502"/>
                <a:gd name="T32" fmla="*/ 339 w 714"/>
                <a:gd name="T33" fmla="*/ 502 h 502"/>
                <a:gd name="T34" fmla="*/ 293 w 714"/>
                <a:gd name="T35" fmla="*/ 474 h 502"/>
                <a:gd name="T36" fmla="*/ 322 w 714"/>
                <a:gd name="T37" fmla="*/ 429 h 502"/>
                <a:gd name="T38" fmla="*/ 401 w 714"/>
                <a:gd name="T39" fmla="*/ 349 h 502"/>
                <a:gd name="T40" fmla="*/ 357 w 714"/>
                <a:gd name="T41" fmla="*/ 323 h 502"/>
                <a:gd name="T42" fmla="*/ 330 w 714"/>
                <a:gd name="T43" fmla="*/ 304 h 502"/>
                <a:gd name="T44" fmla="*/ 330 w 714"/>
                <a:gd name="T45" fmla="*/ 250 h 502"/>
                <a:gd name="T46" fmla="*/ 267 w 714"/>
                <a:gd name="T47" fmla="*/ 180 h 502"/>
                <a:gd name="T48" fmla="*/ 170 w 714"/>
                <a:gd name="T49" fmla="*/ 153 h 502"/>
                <a:gd name="T50" fmla="*/ 88 w 714"/>
                <a:gd name="T51" fmla="*/ 198 h 502"/>
                <a:gd name="T52" fmla="*/ 25 w 714"/>
                <a:gd name="T53" fmla="*/ 215 h 502"/>
                <a:gd name="T54" fmla="*/ 17 w 714"/>
                <a:gd name="T55" fmla="*/ 180 h 502"/>
                <a:gd name="T56" fmla="*/ 61 w 714"/>
                <a:gd name="T57" fmla="*/ 117 h 502"/>
                <a:gd name="T58" fmla="*/ 35 w 714"/>
                <a:gd name="T59" fmla="*/ 108 h 502"/>
                <a:gd name="T60" fmla="*/ 0 w 714"/>
                <a:gd name="T61" fmla="*/ 45 h 502"/>
                <a:gd name="T62" fmla="*/ 71 w 714"/>
                <a:gd name="T6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4" h="502">
                  <a:moveTo>
                    <a:pt x="71" y="0"/>
                  </a:moveTo>
                  <a:lnTo>
                    <a:pt x="143" y="54"/>
                  </a:lnTo>
                  <a:lnTo>
                    <a:pt x="276" y="45"/>
                  </a:lnTo>
                  <a:lnTo>
                    <a:pt x="383" y="117"/>
                  </a:lnTo>
                  <a:lnTo>
                    <a:pt x="527" y="224"/>
                  </a:lnTo>
                  <a:lnTo>
                    <a:pt x="580" y="224"/>
                  </a:lnTo>
                  <a:lnTo>
                    <a:pt x="687" y="277"/>
                  </a:lnTo>
                  <a:lnTo>
                    <a:pt x="705" y="323"/>
                  </a:lnTo>
                  <a:lnTo>
                    <a:pt x="643" y="332"/>
                  </a:lnTo>
                  <a:lnTo>
                    <a:pt x="580" y="367"/>
                  </a:lnTo>
                  <a:lnTo>
                    <a:pt x="668" y="412"/>
                  </a:lnTo>
                  <a:lnTo>
                    <a:pt x="714" y="457"/>
                  </a:lnTo>
                  <a:lnTo>
                    <a:pt x="624" y="465"/>
                  </a:lnTo>
                  <a:lnTo>
                    <a:pt x="508" y="448"/>
                  </a:lnTo>
                  <a:lnTo>
                    <a:pt x="401" y="429"/>
                  </a:lnTo>
                  <a:lnTo>
                    <a:pt x="366" y="474"/>
                  </a:lnTo>
                  <a:lnTo>
                    <a:pt x="339" y="502"/>
                  </a:lnTo>
                  <a:lnTo>
                    <a:pt x="293" y="474"/>
                  </a:lnTo>
                  <a:lnTo>
                    <a:pt x="322" y="429"/>
                  </a:lnTo>
                  <a:lnTo>
                    <a:pt x="401" y="349"/>
                  </a:lnTo>
                  <a:lnTo>
                    <a:pt x="357" y="323"/>
                  </a:lnTo>
                  <a:lnTo>
                    <a:pt x="330" y="304"/>
                  </a:lnTo>
                  <a:lnTo>
                    <a:pt x="330" y="250"/>
                  </a:lnTo>
                  <a:lnTo>
                    <a:pt x="267" y="180"/>
                  </a:lnTo>
                  <a:lnTo>
                    <a:pt x="170" y="153"/>
                  </a:lnTo>
                  <a:lnTo>
                    <a:pt x="88" y="198"/>
                  </a:lnTo>
                  <a:lnTo>
                    <a:pt x="25" y="215"/>
                  </a:lnTo>
                  <a:lnTo>
                    <a:pt x="17" y="180"/>
                  </a:lnTo>
                  <a:lnTo>
                    <a:pt x="61" y="117"/>
                  </a:lnTo>
                  <a:lnTo>
                    <a:pt x="35" y="108"/>
                  </a:lnTo>
                  <a:lnTo>
                    <a:pt x="0" y="4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245" name="Freeform 14"/>
            <p:cNvSpPr>
              <a:spLocks noChangeAspect="1"/>
            </p:cNvSpPr>
            <p:nvPr/>
          </p:nvSpPr>
          <p:spPr bwMode="auto">
            <a:xfrm>
              <a:off x="4408" y="713"/>
              <a:ext cx="345" cy="327"/>
            </a:xfrm>
            <a:custGeom>
              <a:avLst/>
              <a:gdLst>
                <a:gd name="T0" fmla="*/ 1039 w 4612"/>
                <a:gd name="T1" fmla="*/ 299 h 4369"/>
                <a:gd name="T2" fmla="*/ 1538 w 4612"/>
                <a:gd name="T3" fmla="*/ 501 h 4369"/>
                <a:gd name="T4" fmla="*/ 1980 w 4612"/>
                <a:gd name="T5" fmla="*/ 513 h 4369"/>
                <a:gd name="T6" fmla="*/ 1968 w 4612"/>
                <a:gd name="T7" fmla="*/ 299 h 4369"/>
                <a:gd name="T8" fmla="*/ 2193 w 4612"/>
                <a:gd name="T9" fmla="*/ 560 h 4369"/>
                <a:gd name="T10" fmla="*/ 2051 w 4612"/>
                <a:gd name="T11" fmla="*/ 1025 h 4369"/>
                <a:gd name="T12" fmla="*/ 2396 w 4612"/>
                <a:gd name="T13" fmla="*/ 1193 h 4369"/>
                <a:gd name="T14" fmla="*/ 2611 w 4612"/>
                <a:gd name="T15" fmla="*/ 1371 h 4369"/>
                <a:gd name="T16" fmla="*/ 2588 w 4612"/>
                <a:gd name="T17" fmla="*/ 1169 h 4369"/>
                <a:gd name="T18" fmla="*/ 2480 w 4612"/>
                <a:gd name="T19" fmla="*/ 835 h 4369"/>
                <a:gd name="T20" fmla="*/ 2789 w 4612"/>
                <a:gd name="T21" fmla="*/ 799 h 4369"/>
                <a:gd name="T22" fmla="*/ 2897 w 4612"/>
                <a:gd name="T23" fmla="*/ 691 h 4369"/>
                <a:gd name="T24" fmla="*/ 3433 w 4612"/>
                <a:gd name="T25" fmla="*/ 1037 h 4369"/>
                <a:gd name="T26" fmla="*/ 3219 w 4612"/>
                <a:gd name="T27" fmla="*/ 1253 h 4369"/>
                <a:gd name="T28" fmla="*/ 3195 w 4612"/>
                <a:gd name="T29" fmla="*/ 930 h 4369"/>
                <a:gd name="T30" fmla="*/ 3099 w 4612"/>
                <a:gd name="T31" fmla="*/ 1228 h 4369"/>
                <a:gd name="T32" fmla="*/ 3087 w 4612"/>
                <a:gd name="T33" fmla="*/ 1358 h 4369"/>
                <a:gd name="T34" fmla="*/ 3254 w 4612"/>
                <a:gd name="T35" fmla="*/ 1419 h 4369"/>
                <a:gd name="T36" fmla="*/ 3099 w 4612"/>
                <a:gd name="T37" fmla="*/ 1836 h 4369"/>
                <a:gd name="T38" fmla="*/ 2969 w 4612"/>
                <a:gd name="T39" fmla="*/ 2052 h 4369"/>
                <a:gd name="T40" fmla="*/ 2885 w 4612"/>
                <a:gd name="T41" fmla="*/ 2360 h 4369"/>
                <a:gd name="T42" fmla="*/ 2897 w 4612"/>
                <a:gd name="T43" fmla="*/ 2778 h 4369"/>
                <a:gd name="T44" fmla="*/ 2588 w 4612"/>
                <a:gd name="T45" fmla="*/ 2586 h 4369"/>
                <a:gd name="T46" fmla="*/ 2361 w 4612"/>
                <a:gd name="T47" fmla="*/ 2730 h 4369"/>
                <a:gd name="T48" fmla="*/ 2122 w 4612"/>
                <a:gd name="T49" fmla="*/ 3101 h 4369"/>
                <a:gd name="T50" fmla="*/ 2540 w 4612"/>
                <a:gd name="T51" fmla="*/ 3101 h 4369"/>
                <a:gd name="T52" fmla="*/ 2646 w 4612"/>
                <a:gd name="T53" fmla="*/ 3291 h 4369"/>
                <a:gd name="T54" fmla="*/ 2897 w 4612"/>
                <a:gd name="T55" fmla="*/ 3385 h 4369"/>
                <a:gd name="T56" fmla="*/ 3087 w 4612"/>
                <a:gd name="T57" fmla="*/ 3576 h 4369"/>
                <a:gd name="T58" fmla="*/ 3564 w 4612"/>
                <a:gd name="T59" fmla="*/ 3481 h 4369"/>
                <a:gd name="T60" fmla="*/ 4195 w 4612"/>
                <a:gd name="T61" fmla="*/ 3243 h 4369"/>
                <a:gd name="T62" fmla="*/ 4469 w 4612"/>
                <a:gd name="T63" fmla="*/ 3304 h 4369"/>
                <a:gd name="T64" fmla="*/ 3298 w 4612"/>
                <a:gd name="T65" fmla="*/ 4331 h 4369"/>
                <a:gd name="T66" fmla="*/ 3135 w 4612"/>
                <a:gd name="T67" fmla="*/ 4018 h 4369"/>
                <a:gd name="T68" fmla="*/ 3004 w 4612"/>
                <a:gd name="T69" fmla="*/ 3660 h 4369"/>
                <a:gd name="T70" fmla="*/ 2646 w 4612"/>
                <a:gd name="T71" fmla="*/ 3505 h 4369"/>
                <a:gd name="T72" fmla="*/ 1909 w 4612"/>
                <a:gd name="T73" fmla="*/ 3398 h 4369"/>
                <a:gd name="T74" fmla="*/ 1635 w 4612"/>
                <a:gd name="T75" fmla="*/ 3077 h 4369"/>
                <a:gd name="T76" fmla="*/ 1205 w 4612"/>
                <a:gd name="T77" fmla="*/ 2576 h 4369"/>
                <a:gd name="T78" fmla="*/ 1432 w 4612"/>
                <a:gd name="T79" fmla="*/ 3064 h 4369"/>
                <a:gd name="T80" fmla="*/ 1182 w 4612"/>
                <a:gd name="T81" fmla="*/ 2755 h 4369"/>
                <a:gd name="T82" fmla="*/ 859 w 4612"/>
                <a:gd name="T83" fmla="*/ 2123 h 4369"/>
                <a:gd name="T84" fmla="*/ 1027 w 4612"/>
                <a:gd name="T85" fmla="*/ 1479 h 4369"/>
                <a:gd name="T86" fmla="*/ 872 w 4612"/>
                <a:gd name="T87" fmla="*/ 1025 h 4369"/>
                <a:gd name="T88" fmla="*/ 717 w 4612"/>
                <a:gd name="T89" fmla="*/ 764 h 4369"/>
                <a:gd name="T90" fmla="*/ 616 w 4612"/>
                <a:gd name="T91" fmla="*/ 559 h 4369"/>
                <a:gd name="T92" fmla="*/ 278 w 4612"/>
                <a:gd name="T93" fmla="*/ 704 h 4369"/>
                <a:gd name="T94" fmla="*/ 307 w 4612"/>
                <a:gd name="T95" fmla="*/ 568 h 4369"/>
                <a:gd name="T96" fmla="*/ 176 w 4612"/>
                <a:gd name="T97" fmla="*/ 505 h 4369"/>
                <a:gd name="T98" fmla="*/ 391 w 4612"/>
                <a:gd name="T99" fmla="*/ 374 h 4369"/>
                <a:gd name="T100" fmla="*/ 553 w 4612"/>
                <a:gd name="T101" fmla="*/ 117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12" h="4369">
                  <a:moveTo>
                    <a:pt x="635" y="0"/>
                  </a:moveTo>
                  <a:lnTo>
                    <a:pt x="824" y="36"/>
                  </a:lnTo>
                  <a:lnTo>
                    <a:pt x="859" y="24"/>
                  </a:lnTo>
                  <a:lnTo>
                    <a:pt x="896" y="132"/>
                  </a:lnTo>
                  <a:lnTo>
                    <a:pt x="1039" y="299"/>
                  </a:lnTo>
                  <a:lnTo>
                    <a:pt x="1158" y="299"/>
                  </a:lnTo>
                  <a:lnTo>
                    <a:pt x="1229" y="299"/>
                  </a:lnTo>
                  <a:lnTo>
                    <a:pt x="1361" y="370"/>
                  </a:lnTo>
                  <a:lnTo>
                    <a:pt x="1491" y="442"/>
                  </a:lnTo>
                  <a:lnTo>
                    <a:pt x="1538" y="501"/>
                  </a:lnTo>
                  <a:lnTo>
                    <a:pt x="1647" y="501"/>
                  </a:lnTo>
                  <a:lnTo>
                    <a:pt x="1694" y="490"/>
                  </a:lnTo>
                  <a:lnTo>
                    <a:pt x="1790" y="490"/>
                  </a:lnTo>
                  <a:lnTo>
                    <a:pt x="1885" y="525"/>
                  </a:lnTo>
                  <a:lnTo>
                    <a:pt x="1980" y="513"/>
                  </a:lnTo>
                  <a:lnTo>
                    <a:pt x="1980" y="465"/>
                  </a:lnTo>
                  <a:lnTo>
                    <a:pt x="1933" y="431"/>
                  </a:lnTo>
                  <a:lnTo>
                    <a:pt x="1920" y="381"/>
                  </a:lnTo>
                  <a:lnTo>
                    <a:pt x="1944" y="334"/>
                  </a:lnTo>
                  <a:lnTo>
                    <a:pt x="1968" y="299"/>
                  </a:lnTo>
                  <a:lnTo>
                    <a:pt x="2015" y="370"/>
                  </a:lnTo>
                  <a:lnTo>
                    <a:pt x="2098" y="465"/>
                  </a:lnTo>
                  <a:lnTo>
                    <a:pt x="2158" y="513"/>
                  </a:lnTo>
                  <a:lnTo>
                    <a:pt x="2193" y="525"/>
                  </a:lnTo>
                  <a:lnTo>
                    <a:pt x="2193" y="560"/>
                  </a:lnTo>
                  <a:lnTo>
                    <a:pt x="2075" y="633"/>
                  </a:lnTo>
                  <a:lnTo>
                    <a:pt x="2098" y="728"/>
                  </a:lnTo>
                  <a:lnTo>
                    <a:pt x="2075" y="847"/>
                  </a:lnTo>
                  <a:lnTo>
                    <a:pt x="2051" y="977"/>
                  </a:lnTo>
                  <a:lnTo>
                    <a:pt x="2051" y="1025"/>
                  </a:lnTo>
                  <a:lnTo>
                    <a:pt x="2051" y="1086"/>
                  </a:lnTo>
                  <a:lnTo>
                    <a:pt x="2146" y="1110"/>
                  </a:lnTo>
                  <a:lnTo>
                    <a:pt x="2243" y="1121"/>
                  </a:lnTo>
                  <a:lnTo>
                    <a:pt x="2290" y="1180"/>
                  </a:lnTo>
                  <a:lnTo>
                    <a:pt x="2396" y="1193"/>
                  </a:lnTo>
                  <a:lnTo>
                    <a:pt x="2491" y="1240"/>
                  </a:lnTo>
                  <a:lnTo>
                    <a:pt x="2540" y="1253"/>
                  </a:lnTo>
                  <a:lnTo>
                    <a:pt x="2551" y="1311"/>
                  </a:lnTo>
                  <a:lnTo>
                    <a:pt x="2588" y="1335"/>
                  </a:lnTo>
                  <a:lnTo>
                    <a:pt x="2611" y="1371"/>
                  </a:lnTo>
                  <a:lnTo>
                    <a:pt x="2659" y="1348"/>
                  </a:lnTo>
                  <a:lnTo>
                    <a:pt x="2670" y="1288"/>
                  </a:lnTo>
                  <a:lnTo>
                    <a:pt x="2623" y="1253"/>
                  </a:lnTo>
                  <a:lnTo>
                    <a:pt x="2588" y="1216"/>
                  </a:lnTo>
                  <a:lnTo>
                    <a:pt x="2588" y="1169"/>
                  </a:lnTo>
                  <a:lnTo>
                    <a:pt x="2646" y="1086"/>
                  </a:lnTo>
                  <a:lnTo>
                    <a:pt x="2623" y="1025"/>
                  </a:lnTo>
                  <a:lnTo>
                    <a:pt x="2588" y="967"/>
                  </a:lnTo>
                  <a:lnTo>
                    <a:pt x="2540" y="919"/>
                  </a:lnTo>
                  <a:lnTo>
                    <a:pt x="2480" y="835"/>
                  </a:lnTo>
                  <a:lnTo>
                    <a:pt x="2480" y="728"/>
                  </a:lnTo>
                  <a:lnTo>
                    <a:pt x="2527" y="668"/>
                  </a:lnTo>
                  <a:lnTo>
                    <a:pt x="2635" y="691"/>
                  </a:lnTo>
                  <a:lnTo>
                    <a:pt x="2730" y="715"/>
                  </a:lnTo>
                  <a:lnTo>
                    <a:pt x="2789" y="799"/>
                  </a:lnTo>
                  <a:lnTo>
                    <a:pt x="2861" y="823"/>
                  </a:lnTo>
                  <a:lnTo>
                    <a:pt x="2885" y="788"/>
                  </a:lnTo>
                  <a:lnTo>
                    <a:pt x="2837" y="738"/>
                  </a:lnTo>
                  <a:lnTo>
                    <a:pt x="2837" y="691"/>
                  </a:lnTo>
                  <a:lnTo>
                    <a:pt x="2897" y="691"/>
                  </a:lnTo>
                  <a:lnTo>
                    <a:pt x="3027" y="799"/>
                  </a:lnTo>
                  <a:lnTo>
                    <a:pt x="3146" y="882"/>
                  </a:lnTo>
                  <a:lnTo>
                    <a:pt x="3243" y="930"/>
                  </a:lnTo>
                  <a:lnTo>
                    <a:pt x="3278" y="1037"/>
                  </a:lnTo>
                  <a:lnTo>
                    <a:pt x="3433" y="1037"/>
                  </a:lnTo>
                  <a:lnTo>
                    <a:pt x="3467" y="1110"/>
                  </a:lnTo>
                  <a:lnTo>
                    <a:pt x="3443" y="1180"/>
                  </a:lnTo>
                  <a:lnTo>
                    <a:pt x="3348" y="1216"/>
                  </a:lnTo>
                  <a:lnTo>
                    <a:pt x="3290" y="1240"/>
                  </a:lnTo>
                  <a:lnTo>
                    <a:pt x="3219" y="1253"/>
                  </a:lnTo>
                  <a:lnTo>
                    <a:pt x="3195" y="1228"/>
                  </a:lnTo>
                  <a:lnTo>
                    <a:pt x="3254" y="1169"/>
                  </a:lnTo>
                  <a:lnTo>
                    <a:pt x="3254" y="1074"/>
                  </a:lnTo>
                  <a:lnTo>
                    <a:pt x="3230" y="990"/>
                  </a:lnTo>
                  <a:lnTo>
                    <a:pt x="3195" y="930"/>
                  </a:lnTo>
                  <a:lnTo>
                    <a:pt x="3158" y="1037"/>
                  </a:lnTo>
                  <a:lnTo>
                    <a:pt x="3195" y="1098"/>
                  </a:lnTo>
                  <a:lnTo>
                    <a:pt x="3182" y="1157"/>
                  </a:lnTo>
                  <a:lnTo>
                    <a:pt x="3122" y="1180"/>
                  </a:lnTo>
                  <a:lnTo>
                    <a:pt x="3099" y="1228"/>
                  </a:lnTo>
                  <a:lnTo>
                    <a:pt x="3110" y="1276"/>
                  </a:lnTo>
                  <a:lnTo>
                    <a:pt x="3051" y="1324"/>
                  </a:lnTo>
                  <a:lnTo>
                    <a:pt x="3027" y="1371"/>
                  </a:lnTo>
                  <a:lnTo>
                    <a:pt x="3051" y="1479"/>
                  </a:lnTo>
                  <a:lnTo>
                    <a:pt x="3087" y="1358"/>
                  </a:lnTo>
                  <a:lnTo>
                    <a:pt x="3146" y="1348"/>
                  </a:lnTo>
                  <a:lnTo>
                    <a:pt x="3195" y="1311"/>
                  </a:lnTo>
                  <a:lnTo>
                    <a:pt x="3219" y="1358"/>
                  </a:lnTo>
                  <a:lnTo>
                    <a:pt x="3314" y="1358"/>
                  </a:lnTo>
                  <a:lnTo>
                    <a:pt x="3254" y="1419"/>
                  </a:lnTo>
                  <a:lnTo>
                    <a:pt x="3254" y="1514"/>
                  </a:lnTo>
                  <a:lnTo>
                    <a:pt x="3158" y="1597"/>
                  </a:lnTo>
                  <a:lnTo>
                    <a:pt x="3135" y="1645"/>
                  </a:lnTo>
                  <a:lnTo>
                    <a:pt x="3158" y="1753"/>
                  </a:lnTo>
                  <a:lnTo>
                    <a:pt x="3099" y="1836"/>
                  </a:lnTo>
                  <a:lnTo>
                    <a:pt x="3075" y="1908"/>
                  </a:lnTo>
                  <a:lnTo>
                    <a:pt x="3087" y="1955"/>
                  </a:lnTo>
                  <a:lnTo>
                    <a:pt x="2969" y="1979"/>
                  </a:lnTo>
                  <a:lnTo>
                    <a:pt x="2944" y="2003"/>
                  </a:lnTo>
                  <a:lnTo>
                    <a:pt x="2969" y="2052"/>
                  </a:lnTo>
                  <a:lnTo>
                    <a:pt x="3027" y="2052"/>
                  </a:lnTo>
                  <a:lnTo>
                    <a:pt x="3087" y="2100"/>
                  </a:lnTo>
                  <a:lnTo>
                    <a:pt x="3087" y="2134"/>
                  </a:lnTo>
                  <a:lnTo>
                    <a:pt x="2969" y="2289"/>
                  </a:lnTo>
                  <a:lnTo>
                    <a:pt x="2885" y="2360"/>
                  </a:lnTo>
                  <a:lnTo>
                    <a:pt x="2885" y="2551"/>
                  </a:lnTo>
                  <a:lnTo>
                    <a:pt x="2944" y="2670"/>
                  </a:lnTo>
                  <a:lnTo>
                    <a:pt x="2969" y="2730"/>
                  </a:lnTo>
                  <a:lnTo>
                    <a:pt x="2957" y="2790"/>
                  </a:lnTo>
                  <a:lnTo>
                    <a:pt x="2897" y="2778"/>
                  </a:lnTo>
                  <a:lnTo>
                    <a:pt x="2861" y="2707"/>
                  </a:lnTo>
                  <a:lnTo>
                    <a:pt x="2861" y="2611"/>
                  </a:lnTo>
                  <a:lnTo>
                    <a:pt x="2753" y="2576"/>
                  </a:lnTo>
                  <a:lnTo>
                    <a:pt x="2719" y="2611"/>
                  </a:lnTo>
                  <a:lnTo>
                    <a:pt x="2588" y="2586"/>
                  </a:lnTo>
                  <a:lnTo>
                    <a:pt x="2527" y="2586"/>
                  </a:lnTo>
                  <a:lnTo>
                    <a:pt x="2503" y="2635"/>
                  </a:lnTo>
                  <a:lnTo>
                    <a:pt x="2540" y="2707"/>
                  </a:lnTo>
                  <a:lnTo>
                    <a:pt x="2455" y="2743"/>
                  </a:lnTo>
                  <a:lnTo>
                    <a:pt x="2361" y="2730"/>
                  </a:lnTo>
                  <a:lnTo>
                    <a:pt x="2266" y="2720"/>
                  </a:lnTo>
                  <a:lnTo>
                    <a:pt x="2206" y="2720"/>
                  </a:lnTo>
                  <a:lnTo>
                    <a:pt x="2122" y="2802"/>
                  </a:lnTo>
                  <a:lnTo>
                    <a:pt x="2098" y="2898"/>
                  </a:lnTo>
                  <a:lnTo>
                    <a:pt x="2122" y="3101"/>
                  </a:lnTo>
                  <a:lnTo>
                    <a:pt x="2216" y="3266"/>
                  </a:lnTo>
                  <a:lnTo>
                    <a:pt x="2313" y="3314"/>
                  </a:lnTo>
                  <a:lnTo>
                    <a:pt x="2444" y="3302"/>
                  </a:lnTo>
                  <a:lnTo>
                    <a:pt x="2527" y="3159"/>
                  </a:lnTo>
                  <a:lnTo>
                    <a:pt x="2540" y="3101"/>
                  </a:lnTo>
                  <a:lnTo>
                    <a:pt x="2635" y="3064"/>
                  </a:lnTo>
                  <a:lnTo>
                    <a:pt x="2719" y="3064"/>
                  </a:lnTo>
                  <a:lnTo>
                    <a:pt x="2741" y="3088"/>
                  </a:lnTo>
                  <a:lnTo>
                    <a:pt x="2693" y="3183"/>
                  </a:lnTo>
                  <a:lnTo>
                    <a:pt x="2646" y="3291"/>
                  </a:lnTo>
                  <a:lnTo>
                    <a:pt x="2646" y="3314"/>
                  </a:lnTo>
                  <a:lnTo>
                    <a:pt x="2683" y="3338"/>
                  </a:lnTo>
                  <a:lnTo>
                    <a:pt x="2825" y="3302"/>
                  </a:lnTo>
                  <a:lnTo>
                    <a:pt x="2861" y="3302"/>
                  </a:lnTo>
                  <a:lnTo>
                    <a:pt x="2897" y="3385"/>
                  </a:lnTo>
                  <a:lnTo>
                    <a:pt x="2861" y="3458"/>
                  </a:lnTo>
                  <a:lnTo>
                    <a:pt x="2909" y="3553"/>
                  </a:lnTo>
                  <a:lnTo>
                    <a:pt x="2992" y="3553"/>
                  </a:lnTo>
                  <a:lnTo>
                    <a:pt x="3075" y="3529"/>
                  </a:lnTo>
                  <a:lnTo>
                    <a:pt x="3087" y="3576"/>
                  </a:lnTo>
                  <a:lnTo>
                    <a:pt x="3243" y="3648"/>
                  </a:lnTo>
                  <a:lnTo>
                    <a:pt x="3361" y="3553"/>
                  </a:lnTo>
                  <a:lnTo>
                    <a:pt x="3443" y="3445"/>
                  </a:lnTo>
                  <a:lnTo>
                    <a:pt x="3552" y="3445"/>
                  </a:lnTo>
                  <a:lnTo>
                    <a:pt x="3564" y="3481"/>
                  </a:lnTo>
                  <a:lnTo>
                    <a:pt x="3682" y="3375"/>
                  </a:lnTo>
                  <a:lnTo>
                    <a:pt x="3885" y="3302"/>
                  </a:lnTo>
                  <a:lnTo>
                    <a:pt x="4075" y="3219"/>
                  </a:lnTo>
                  <a:lnTo>
                    <a:pt x="4146" y="3206"/>
                  </a:lnTo>
                  <a:lnTo>
                    <a:pt x="4195" y="3243"/>
                  </a:lnTo>
                  <a:lnTo>
                    <a:pt x="4361" y="3148"/>
                  </a:lnTo>
                  <a:lnTo>
                    <a:pt x="4517" y="3064"/>
                  </a:lnTo>
                  <a:lnTo>
                    <a:pt x="4612" y="3017"/>
                  </a:lnTo>
                  <a:lnTo>
                    <a:pt x="4612" y="3056"/>
                  </a:lnTo>
                  <a:lnTo>
                    <a:pt x="4469" y="3304"/>
                  </a:lnTo>
                  <a:lnTo>
                    <a:pt x="4306" y="3522"/>
                  </a:lnTo>
                  <a:lnTo>
                    <a:pt x="3973" y="3865"/>
                  </a:lnTo>
                  <a:lnTo>
                    <a:pt x="3708" y="4075"/>
                  </a:lnTo>
                  <a:lnTo>
                    <a:pt x="3599" y="4149"/>
                  </a:lnTo>
                  <a:lnTo>
                    <a:pt x="3298" y="4331"/>
                  </a:lnTo>
                  <a:lnTo>
                    <a:pt x="3206" y="4369"/>
                  </a:lnTo>
                  <a:lnTo>
                    <a:pt x="3102" y="4293"/>
                  </a:lnTo>
                  <a:lnTo>
                    <a:pt x="3009" y="4277"/>
                  </a:lnTo>
                  <a:lnTo>
                    <a:pt x="3016" y="4149"/>
                  </a:lnTo>
                  <a:lnTo>
                    <a:pt x="3135" y="4018"/>
                  </a:lnTo>
                  <a:lnTo>
                    <a:pt x="3219" y="3898"/>
                  </a:lnTo>
                  <a:lnTo>
                    <a:pt x="3219" y="3779"/>
                  </a:lnTo>
                  <a:lnTo>
                    <a:pt x="3158" y="3719"/>
                  </a:lnTo>
                  <a:lnTo>
                    <a:pt x="3051" y="3684"/>
                  </a:lnTo>
                  <a:lnTo>
                    <a:pt x="3004" y="3660"/>
                  </a:lnTo>
                  <a:lnTo>
                    <a:pt x="3004" y="3613"/>
                  </a:lnTo>
                  <a:lnTo>
                    <a:pt x="2885" y="3648"/>
                  </a:lnTo>
                  <a:lnTo>
                    <a:pt x="2825" y="3624"/>
                  </a:lnTo>
                  <a:lnTo>
                    <a:pt x="2741" y="3529"/>
                  </a:lnTo>
                  <a:lnTo>
                    <a:pt x="2646" y="3505"/>
                  </a:lnTo>
                  <a:lnTo>
                    <a:pt x="2467" y="3529"/>
                  </a:lnTo>
                  <a:lnTo>
                    <a:pt x="2349" y="3445"/>
                  </a:lnTo>
                  <a:lnTo>
                    <a:pt x="2169" y="3481"/>
                  </a:lnTo>
                  <a:lnTo>
                    <a:pt x="2038" y="3481"/>
                  </a:lnTo>
                  <a:lnTo>
                    <a:pt x="1909" y="3398"/>
                  </a:lnTo>
                  <a:lnTo>
                    <a:pt x="1837" y="3375"/>
                  </a:lnTo>
                  <a:lnTo>
                    <a:pt x="1790" y="3398"/>
                  </a:lnTo>
                  <a:lnTo>
                    <a:pt x="1753" y="3314"/>
                  </a:lnTo>
                  <a:lnTo>
                    <a:pt x="1647" y="3255"/>
                  </a:lnTo>
                  <a:lnTo>
                    <a:pt x="1635" y="3077"/>
                  </a:lnTo>
                  <a:lnTo>
                    <a:pt x="1622" y="3028"/>
                  </a:lnTo>
                  <a:lnTo>
                    <a:pt x="1479" y="2945"/>
                  </a:lnTo>
                  <a:lnTo>
                    <a:pt x="1361" y="2778"/>
                  </a:lnTo>
                  <a:lnTo>
                    <a:pt x="1336" y="2646"/>
                  </a:lnTo>
                  <a:lnTo>
                    <a:pt x="1205" y="2576"/>
                  </a:lnTo>
                  <a:lnTo>
                    <a:pt x="1254" y="2682"/>
                  </a:lnTo>
                  <a:lnTo>
                    <a:pt x="1265" y="2720"/>
                  </a:lnTo>
                  <a:lnTo>
                    <a:pt x="1314" y="2849"/>
                  </a:lnTo>
                  <a:lnTo>
                    <a:pt x="1409" y="2980"/>
                  </a:lnTo>
                  <a:lnTo>
                    <a:pt x="1432" y="3064"/>
                  </a:lnTo>
                  <a:lnTo>
                    <a:pt x="1432" y="3101"/>
                  </a:lnTo>
                  <a:lnTo>
                    <a:pt x="1324" y="3017"/>
                  </a:lnTo>
                  <a:lnTo>
                    <a:pt x="1277" y="2980"/>
                  </a:lnTo>
                  <a:lnTo>
                    <a:pt x="1217" y="2898"/>
                  </a:lnTo>
                  <a:lnTo>
                    <a:pt x="1182" y="2755"/>
                  </a:lnTo>
                  <a:lnTo>
                    <a:pt x="1145" y="2611"/>
                  </a:lnTo>
                  <a:lnTo>
                    <a:pt x="967" y="2386"/>
                  </a:lnTo>
                  <a:lnTo>
                    <a:pt x="896" y="2289"/>
                  </a:lnTo>
                  <a:lnTo>
                    <a:pt x="896" y="2158"/>
                  </a:lnTo>
                  <a:lnTo>
                    <a:pt x="859" y="2123"/>
                  </a:lnTo>
                  <a:lnTo>
                    <a:pt x="859" y="1872"/>
                  </a:lnTo>
                  <a:lnTo>
                    <a:pt x="906" y="1742"/>
                  </a:lnTo>
                  <a:lnTo>
                    <a:pt x="944" y="1597"/>
                  </a:lnTo>
                  <a:lnTo>
                    <a:pt x="1027" y="1527"/>
                  </a:lnTo>
                  <a:lnTo>
                    <a:pt x="1027" y="1479"/>
                  </a:lnTo>
                  <a:lnTo>
                    <a:pt x="967" y="1455"/>
                  </a:lnTo>
                  <a:lnTo>
                    <a:pt x="933" y="1479"/>
                  </a:lnTo>
                  <a:lnTo>
                    <a:pt x="896" y="1444"/>
                  </a:lnTo>
                  <a:lnTo>
                    <a:pt x="906" y="1193"/>
                  </a:lnTo>
                  <a:lnTo>
                    <a:pt x="872" y="1025"/>
                  </a:lnTo>
                  <a:lnTo>
                    <a:pt x="824" y="919"/>
                  </a:lnTo>
                  <a:lnTo>
                    <a:pt x="788" y="871"/>
                  </a:lnTo>
                  <a:lnTo>
                    <a:pt x="836" y="835"/>
                  </a:lnTo>
                  <a:lnTo>
                    <a:pt x="754" y="812"/>
                  </a:lnTo>
                  <a:lnTo>
                    <a:pt x="717" y="764"/>
                  </a:lnTo>
                  <a:lnTo>
                    <a:pt x="764" y="703"/>
                  </a:lnTo>
                  <a:lnTo>
                    <a:pt x="754" y="668"/>
                  </a:lnTo>
                  <a:lnTo>
                    <a:pt x="635" y="668"/>
                  </a:lnTo>
                  <a:lnTo>
                    <a:pt x="622" y="573"/>
                  </a:lnTo>
                  <a:lnTo>
                    <a:pt x="616" y="559"/>
                  </a:lnTo>
                  <a:lnTo>
                    <a:pt x="590" y="565"/>
                  </a:lnTo>
                  <a:lnTo>
                    <a:pt x="532" y="632"/>
                  </a:lnTo>
                  <a:lnTo>
                    <a:pt x="448" y="578"/>
                  </a:lnTo>
                  <a:lnTo>
                    <a:pt x="338" y="707"/>
                  </a:lnTo>
                  <a:lnTo>
                    <a:pt x="278" y="704"/>
                  </a:lnTo>
                  <a:lnTo>
                    <a:pt x="364" y="613"/>
                  </a:lnTo>
                  <a:lnTo>
                    <a:pt x="414" y="528"/>
                  </a:lnTo>
                  <a:lnTo>
                    <a:pt x="397" y="495"/>
                  </a:lnTo>
                  <a:lnTo>
                    <a:pt x="366" y="559"/>
                  </a:lnTo>
                  <a:lnTo>
                    <a:pt x="307" y="568"/>
                  </a:lnTo>
                  <a:lnTo>
                    <a:pt x="272" y="642"/>
                  </a:lnTo>
                  <a:lnTo>
                    <a:pt x="221" y="613"/>
                  </a:lnTo>
                  <a:lnTo>
                    <a:pt x="0" y="582"/>
                  </a:lnTo>
                  <a:lnTo>
                    <a:pt x="156" y="537"/>
                  </a:lnTo>
                  <a:lnTo>
                    <a:pt x="176" y="505"/>
                  </a:lnTo>
                  <a:lnTo>
                    <a:pt x="346" y="509"/>
                  </a:lnTo>
                  <a:lnTo>
                    <a:pt x="342" y="409"/>
                  </a:lnTo>
                  <a:lnTo>
                    <a:pt x="311" y="347"/>
                  </a:lnTo>
                  <a:lnTo>
                    <a:pt x="318" y="312"/>
                  </a:lnTo>
                  <a:lnTo>
                    <a:pt x="391" y="374"/>
                  </a:lnTo>
                  <a:lnTo>
                    <a:pt x="382" y="256"/>
                  </a:lnTo>
                  <a:lnTo>
                    <a:pt x="436" y="250"/>
                  </a:lnTo>
                  <a:lnTo>
                    <a:pt x="479" y="224"/>
                  </a:lnTo>
                  <a:lnTo>
                    <a:pt x="546" y="254"/>
                  </a:lnTo>
                  <a:lnTo>
                    <a:pt x="553" y="117"/>
                  </a:lnTo>
                  <a:lnTo>
                    <a:pt x="593" y="136"/>
                  </a:lnTo>
                  <a:lnTo>
                    <a:pt x="605" y="6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246" name="ZoneTexte 245"/>
          <p:cNvSpPr txBox="1"/>
          <p:nvPr/>
        </p:nvSpPr>
        <p:spPr>
          <a:xfrm>
            <a:off x="3323935" y="4653136"/>
            <a:ext cx="2456442" cy="1323439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fr-C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&gt;1’200 </a:t>
            </a:r>
            <a:r>
              <a:rPr lang="fr-CH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graduates</a:t>
            </a:r>
            <a:endParaRPr lang="fr-C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CH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 </a:t>
            </a:r>
            <a:r>
              <a:rPr lang="fr-CH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fr-CH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continents</a:t>
            </a:r>
            <a:endParaRPr lang="fr-C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7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2632490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224"/>
          <p:cNvSpPr txBox="1">
            <a:spLocks noChangeArrowheads="1"/>
          </p:cNvSpPr>
          <p:nvPr/>
        </p:nvSpPr>
        <p:spPr bwMode="auto">
          <a:xfrm>
            <a:off x="87313" y="304800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Activities</a:t>
            </a:r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1116013" y="304800"/>
            <a:ext cx="25202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 (MAS &amp; CAS)</a:t>
            </a:r>
            <a:endParaRPr lang="fr-CH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18703"/>
            <a:ext cx="294163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9020" y="3212976"/>
            <a:ext cx="67859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200" dirty="0" err="1" smtClean="0">
                <a:solidFill>
                  <a:schemeClr val="bg1">
                    <a:lumMod val="65000"/>
                  </a:schemeClr>
                </a:solidFill>
              </a:rPr>
              <a:t>Teachers</a:t>
            </a:r>
            <a:r>
              <a:rPr lang="fr-CH" sz="4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CH" sz="4200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fr-CH" sz="4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CH" sz="4200" dirty="0" err="1">
                <a:solidFill>
                  <a:schemeClr val="bg1">
                    <a:lumMod val="65000"/>
                  </a:schemeClr>
                </a:solidFill>
              </a:rPr>
              <a:t>worldwide</a:t>
            </a:r>
            <a:r>
              <a:rPr lang="fr-CH" sz="4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563888" y="4509120"/>
            <a:ext cx="2585964" cy="830997"/>
          </a:xfrm>
          <a:prstGeom prst="wedgeRectCallout">
            <a:avLst>
              <a:gd name="adj1" fmla="val -95796"/>
              <a:gd name="adj2" fmla="val -126763"/>
            </a:avLst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80 </a:t>
            </a:r>
            <a:r>
              <a:rPr kumimoji="0" lang="fr-CH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Teachers</a:t>
            </a:r>
            <a:endParaRPr kumimoji="0" lang="fr-CH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400" dirty="0" smtClean="0">
                <a:solidFill>
                  <a:schemeClr val="bg1"/>
                </a:solidFill>
              </a:rPr>
              <a:t>+10 </a:t>
            </a:r>
            <a:r>
              <a:rPr lang="fr-CH" sz="2400" dirty="0" err="1" smtClean="0">
                <a:solidFill>
                  <a:schemeClr val="bg1"/>
                </a:solidFill>
              </a:rPr>
              <a:t>nationalities</a:t>
            </a:r>
            <a:endParaRPr kumimoji="0" lang="fr-CH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10422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7" descr="aftift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9352"/>
            <a:ext cx="2971623" cy="73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10381"/>
              </p:ext>
            </p:extLst>
          </p:nvPr>
        </p:nvGraphicFramePr>
        <p:xfrm>
          <a:off x="1585183" y="2894771"/>
          <a:ext cx="12239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Photo Editor Photo" r:id="rId4" imgW="2734057" imgH="1733333" progId="MSPhotoEd.3">
                  <p:embed/>
                </p:oleObj>
              </mc:Choice>
              <mc:Fallback>
                <p:oleObj name="Photo Editor Photo" r:id="rId4" imgW="2734057" imgH="17333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183" y="2894771"/>
                        <a:ext cx="12239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30" descr="swiss watch - the Swatch sto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49" y="1270514"/>
            <a:ext cx="18176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1" descr="logo1-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82" y="4989401"/>
            <a:ext cx="2039267" cy="73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64037"/>
            <a:ext cx="158432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1" name="Text Box 39"/>
          <p:cNvSpPr txBox="1">
            <a:spLocks noChangeArrowheads="1"/>
          </p:cNvSpPr>
          <p:nvPr/>
        </p:nvSpPr>
        <p:spPr bwMode="auto">
          <a:xfrm>
            <a:off x="87313" y="304800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Activities</a:t>
            </a:r>
          </a:p>
        </p:txBody>
      </p:sp>
      <p:sp>
        <p:nvSpPr>
          <p:cNvPr id="175145" name="Rectangle 41"/>
          <p:cNvSpPr>
            <a:spLocks noChangeArrowheads="1"/>
          </p:cNvSpPr>
          <p:nvPr/>
        </p:nvSpPr>
        <p:spPr bwMode="auto">
          <a:xfrm>
            <a:off x="1116013" y="304800"/>
            <a:ext cx="3368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Education, Taylor made Program</a:t>
            </a:r>
          </a:p>
        </p:txBody>
      </p:sp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197"/>
            <a:ext cx="1702739" cy="13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25" y="1490356"/>
            <a:ext cx="1740687" cy="101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8" name="Picture 3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73884"/>
            <a:ext cx="1979712" cy="43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608" y="5042300"/>
            <a:ext cx="3002280" cy="1257300"/>
          </a:xfrm>
          <a:prstGeom prst="rect">
            <a:avLst/>
          </a:prstGeom>
        </p:spPr>
      </p:pic>
      <p:sp>
        <p:nvSpPr>
          <p:cNvPr id="14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2018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9"/>
          <p:cNvSpPr txBox="1">
            <a:spLocks noChangeArrowheads="1"/>
          </p:cNvSpPr>
          <p:nvPr/>
        </p:nvSpPr>
        <p:spPr bwMode="auto">
          <a:xfrm>
            <a:off x="87313" y="304800"/>
            <a:ext cx="14716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Our Web Site</a:t>
            </a: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04609"/>
            <a:ext cx="7863840" cy="4701540"/>
          </a:xfrm>
          <a:prstGeom prst="rect">
            <a:avLst/>
          </a:prstGeom>
          <a:effectLst>
            <a:outerShdw blurRad="3175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1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9"/>
          <p:cNvSpPr txBox="1">
            <a:spLocks noChangeArrowheads="1"/>
          </p:cNvSpPr>
          <p:nvPr/>
        </p:nvSpPr>
        <p:spPr bwMode="auto">
          <a:xfrm>
            <a:off x="87313" y="304800"/>
            <a:ext cx="23758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smtClean="0">
                <a:solidFill>
                  <a:schemeClr val="bg2"/>
                </a:solidFill>
              </a:rPr>
              <a:t>Web Site: ALUMNI IML</a:t>
            </a:r>
            <a:endParaRPr lang="fr-CH" sz="1600" dirty="0">
              <a:solidFill>
                <a:schemeClr val="bg2"/>
              </a:solidFill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 flipH="1">
            <a:off x="1729716" y="836613"/>
            <a:ext cx="56845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200" dirty="0">
                <a:solidFill>
                  <a:schemeClr val="bg1">
                    <a:lumMod val="65000"/>
                  </a:schemeClr>
                </a:solidFill>
              </a:rPr>
              <a:t>http://</a:t>
            </a:r>
            <a:r>
              <a:rPr lang="en-GB" sz="4200" dirty="0" smtClean="0">
                <a:solidFill>
                  <a:schemeClr val="bg1">
                    <a:lumMod val="65000"/>
                  </a:schemeClr>
                </a:solidFill>
              </a:rPr>
              <a:t>iml-alumni.org/</a:t>
            </a:r>
            <a:endParaRPr lang="en-GB" sz="4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1790838"/>
            <a:ext cx="7155180" cy="4267200"/>
          </a:xfrm>
          <a:prstGeom prst="rect">
            <a:avLst/>
          </a:prstGeom>
          <a:effectLst>
            <a:outerShdw blurRad="317500" dir="5400000" algn="ctr" rotWithShape="0">
              <a:srgbClr val="00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4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9"/>
          <p:cNvSpPr txBox="1">
            <a:spLocks noChangeArrowheads="1"/>
          </p:cNvSpPr>
          <p:nvPr/>
        </p:nvSpPr>
        <p:spPr bwMode="auto">
          <a:xfrm>
            <a:off x="87313" y="304800"/>
            <a:ext cx="11842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Handbook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963" y="2276475"/>
            <a:ext cx="2378075" cy="3529013"/>
          </a:xfrm>
          <a:prstGeom prst="rect">
            <a:avLst/>
          </a:prstGeom>
          <a:noFill/>
          <a:ln>
            <a:noFill/>
          </a:ln>
          <a:effectLst>
            <a:outerShdw blurRad="317500" algn="ctr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25538"/>
            <a:ext cx="585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16121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521564" y="924059"/>
            <a:ext cx="2446389" cy="3207261"/>
            <a:chOff x="5428719" y="3032711"/>
            <a:chExt cx="2446389" cy="320726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44108" y="3032711"/>
              <a:ext cx="2331000" cy="23036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5428719" y="5408975"/>
              <a:ext cx="21114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fr-FR" b="1" dirty="0" smtClean="0"/>
                <a:t>E. Moran</a:t>
              </a:r>
              <a:endParaRPr lang="fr-FR" b="1" dirty="0"/>
            </a:p>
            <a:p>
              <a:r>
                <a:rPr lang="fr-FR" sz="1400" dirty="0" smtClean="0">
                  <a:solidFill>
                    <a:srgbClr val="336699"/>
                  </a:solidFill>
                </a:rPr>
                <a:t>IML </a:t>
              </a:r>
              <a:r>
                <a:rPr lang="fr-FR" sz="1400" dirty="0" err="1" smtClean="0">
                  <a:solidFill>
                    <a:srgbClr val="336699"/>
                  </a:solidFill>
                </a:rPr>
                <a:t>Executive</a:t>
              </a:r>
              <a:r>
                <a:rPr lang="fr-FR" sz="1400" dirty="0" smtClean="0">
                  <a:solidFill>
                    <a:srgbClr val="336699"/>
                  </a:solidFill>
                </a:rPr>
                <a:t> </a:t>
              </a:r>
              <a:r>
                <a:rPr lang="fr-FR" sz="1400" dirty="0" err="1" smtClean="0">
                  <a:solidFill>
                    <a:srgbClr val="336699"/>
                  </a:solidFill>
                </a:rPr>
                <a:t>Director</a:t>
              </a:r>
              <a:endParaRPr lang="fr-FR" sz="1400" dirty="0" smtClean="0">
                <a:solidFill>
                  <a:srgbClr val="336699"/>
                </a:solidFill>
              </a:endParaRPr>
            </a:p>
            <a:p>
              <a:r>
                <a:rPr lang="fr-FR" sz="1400" dirty="0" smtClean="0">
                  <a:solidFill>
                    <a:srgbClr val="336699"/>
                  </a:solidFill>
                </a:rPr>
                <a:t>IML Program </a:t>
              </a:r>
              <a:r>
                <a:rPr lang="fr-FR" sz="1400" dirty="0" err="1" smtClean="0">
                  <a:solidFill>
                    <a:srgbClr val="336699"/>
                  </a:solidFill>
                </a:rPr>
                <a:t>Director</a:t>
              </a:r>
              <a:r>
                <a:rPr lang="fr-FR" sz="1400" dirty="0" smtClean="0">
                  <a:solidFill>
                    <a:srgbClr val="336699"/>
                  </a:solidFill>
                </a:rPr>
                <a:t> </a:t>
              </a:r>
              <a:endParaRPr lang="fr-FR" sz="1400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660355" y="1724127"/>
            <a:ext cx="2417762" cy="3983388"/>
            <a:chOff x="3599892" y="2096852"/>
            <a:chExt cx="2417762" cy="3983388"/>
          </a:xfrm>
        </p:grpSpPr>
        <p:sp>
          <p:nvSpPr>
            <p:cNvPr id="5133" name="Text Box 57"/>
            <p:cNvSpPr txBox="1">
              <a:spLocks noChangeArrowheads="1"/>
            </p:cNvSpPr>
            <p:nvPr/>
          </p:nvSpPr>
          <p:spPr bwMode="auto">
            <a:xfrm>
              <a:off x="3599892" y="4818275"/>
              <a:ext cx="2417762" cy="126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fr-FR" b="1" dirty="0"/>
                <a:t>Ch. Wahl</a:t>
              </a:r>
            </a:p>
            <a:p>
              <a:r>
                <a:rPr lang="fr-FR" sz="1400" dirty="0" smtClean="0">
                  <a:solidFill>
                    <a:srgbClr val="336699"/>
                  </a:solidFill>
                </a:rPr>
                <a:t>Assistant</a:t>
              </a:r>
              <a:endParaRPr lang="fr-FR" sz="1400" dirty="0">
                <a:solidFill>
                  <a:srgbClr val="336699"/>
                </a:solidFill>
              </a:endParaRPr>
            </a:p>
            <a:p>
              <a:r>
                <a:rPr lang="fr-FR" sz="1400" dirty="0" err="1">
                  <a:solidFill>
                    <a:srgbClr val="336699"/>
                  </a:solidFill>
                </a:rPr>
                <a:t>Reprography</a:t>
              </a:r>
              <a:r>
                <a:rPr lang="fr-FR" sz="1400" dirty="0">
                  <a:solidFill>
                    <a:srgbClr val="336699"/>
                  </a:solidFill>
                </a:rPr>
                <a:t>, administration</a:t>
              </a:r>
            </a:p>
            <a:p>
              <a:r>
                <a:rPr lang="fr-FR" sz="1400" dirty="0">
                  <a:solidFill>
                    <a:srgbClr val="336699"/>
                  </a:solidFill>
                </a:rPr>
                <a:t>Permit, accommodation, …</a:t>
              </a:r>
            </a:p>
            <a:p>
              <a:r>
                <a:rPr lang="fr-FR" sz="1400" dirty="0" err="1">
                  <a:solidFill>
                    <a:srgbClr val="336699"/>
                  </a:solidFill>
                </a:rPr>
                <a:t>Accounting</a:t>
              </a:r>
              <a:endParaRPr lang="fr-FR" sz="1400" dirty="0">
                <a:solidFill>
                  <a:srgbClr val="336699"/>
                </a:solidFill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7904" y="2096852"/>
              <a:ext cx="2107088" cy="264756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87313" y="295104"/>
            <a:ext cx="11448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smtClean="0">
                <a:solidFill>
                  <a:schemeClr val="bg2"/>
                </a:solidFill>
              </a:rPr>
              <a:t>Main staff</a:t>
            </a:r>
            <a:endParaRPr lang="fr-CH" sz="1600" dirty="0">
              <a:solidFill>
                <a:schemeClr val="bg2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3865" y="110413"/>
            <a:ext cx="1080120" cy="7393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519" y="2413355"/>
            <a:ext cx="1516380" cy="19583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662543" y="4445550"/>
            <a:ext cx="17924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b="1" dirty="0" smtClean="0"/>
              <a:t>C. </a:t>
            </a:r>
            <a:r>
              <a:rPr lang="fr-FR" b="1" dirty="0" err="1" smtClean="0"/>
              <a:t>Martinucci</a:t>
            </a:r>
            <a:endParaRPr lang="fr-FR" b="1" dirty="0"/>
          </a:p>
          <a:p>
            <a:r>
              <a:rPr lang="fr-FR" sz="1400" dirty="0" err="1" smtClean="0">
                <a:solidFill>
                  <a:srgbClr val="336699"/>
                </a:solidFill>
              </a:rPr>
              <a:t>Alumni</a:t>
            </a:r>
            <a:endParaRPr lang="fr-FR" sz="1400" dirty="0">
              <a:solidFill>
                <a:srgbClr val="336699"/>
              </a:solidFill>
            </a:endParaRPr>
          </a:p>
          <a:p>
            <a:r>
              <a:rPr lang="fr-FR" sz="1400" dirty="0" smtClean="0">
                <a:solidFill>
                  <a:srgbClr val="336699"/>
                </a:solidFill>
              </a:rPr>
              <a:t>Admin support</a:t>
            </a:r>
            <a:endParaRPr lang="fr-FR" sz="14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975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629400"/>
            <a:ext cx="609600" cy="228600"/>
          </a:xfrm>
          <a:prstGeom prst="rect">
            <a:avLst/>
          </a:prstGeom>
          <a:noFill/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A2ADB4-540E-433A-B8C4-72796B424CDF}" type="slidenum">
              <a:rPr lang="fr-FR" sz="1000" b="0" smtClean="0"/>
              <a:pPr/>
              <a:t>18</a:t>
            </a:fld>
            <a:endParaRPr lang="fr-FR" sz="1000" b="0" smtClean="0"/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0" y="6453337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fr-CH"/>
          </a:p>
        </p:txBody>
      </p:sp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609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8623300" y="6583363"/>
            <a:ext cx="5245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dirty="0" smtClean="0">
                <a:solidFill>
                  <a:schemeClr val="bg2"/>
                </a:solidFill>
              </a:rPr>
              <a:t>2020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3" y="122930"/>
            <a:ext cx="6336704" cy="120759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993651" y="5148575"/>
            <a:ext cx="4431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CH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4000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endParaRPr lang="fr-CH" sz="4000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H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fr-CH" sz="4000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fr-CH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</a:t>
            </a:r>
            <a:endParaRPr lang="fr-CH" sz="400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78" y="3066380"/>
            <a:ext cx="1008005" cy="13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07" y="4511009"/>
            <a:ext cx="1440160" cy="43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6813086" y="1598065"/>
            <a:ext cx="1913717" cy="1292242"/>
            <a:chOff x="6946900" y="1626847"/>
            <a:chExt cx="1913717" cy="1292242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535A482-EC85-1C41-A1E4-7882A0E3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46900" y="1626847"/>
              <a:ext cx="1913717" cy="828232"/>
            </a:xfrm>
            <a:prstGeom prst="rect">
              <a:avLst/>
            </a:prstGeom>
          </p:spPr>
        </p:pic>
        <p:grpSp>
          <p:nvGrpSpPr>
            <p:cNvPr id="19" name="Groupe 18"/>
            <p:cNvGrpSpPr/>
            <p:nvPr/>
          </p:nvGrpSpPr>
          <p:grpSpPr>
            <a:xfrm>
              <a:off x="7139580" y="2357016"/>
              <a:ext cx="1038708" cy="562073"/>
              <a:chOff x="7537769" y="2213220"/>
              <a:chExt cx="678920" cy="367382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F3A61A89-D1E3-8A40-82D6-9A86AEBFAF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655146" y="2213220"/>
                <a:ext cx="561543" cy="367382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5BFF46-A721-4641-AD59-B3251C9D9E0D}"/>
                  </a:ext>
                </a:extLst>
              </p:cNvPr>
              <p:cNvSpPr/>
              <p:nvPr userDrawn="1"/>
            </p:nvSpPr>
            <p:spPr>
              <a:xfrm rot="16200000">
                <a:off x="7544800" y="2225379"/>
                <a:ext cx="45719" cy="5978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82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sp>
        <p:nvSpPr>
          <p:cNvPr id="3078" name="Rectangle 1029"/>
          <p:cNvSpPr>
            <a:spLocks noChangeArrowheads="1"/>
          </p:cNvSpPr>
          <p:nvPr/>
        </p:nvSpPr>
        <p:spPr bwMode="auto">
          <a:xfrm>
            <a:off x="609600" y="1946870"/>
            <a:ext cx="7924800" cy="4002410"/>
          </a:xfrm>
          <a:prstGeom prst="rect">
            <a:avLst/>
          </a:prstGeom>
          <a:solidFill>
            <a:srgbClr val="336699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63849" name="Text Box 1033"/>
          <p:cNvSpPr txBox="1">
            <a:spLocks noChangeArrowheads="1"/>
          </p:cNvSpPr>
          <p:nvPr/>
        </p:nvSpPr>
        <p:spPr bwMode="auto">
          <a:xfrm>
            <a:off x="1881252" y="4720808"/>
            <a:ext cx="54100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40 </a:t>
            </a:r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(international) COMPANIES</a:t>
            </a:r>
          </a:p>
          <a:p>
            <a:pPr algn="ctr"/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fr-FR" sz="2400" dirty="0" smtClean="0">
                <a:solidFill>
                  <a:schemeClr val="bg1">
                    <a:lumMod val="85000"/>
                  </a:schemeClr>
                </a:solidFill>
              </a:rPr>
              <a:t>20 </a:t>
            </a:r>
            <a:r>
              <a:rPr lang="fr-FR" sz="2400" dirty="0">
                <a:solidFill>
                  <a:schemeClr val="bg1">
                    <a:lumMod val="85000"/>
                  </a:schemeClr>
                </a:solidFill>
              </a:rPr>
              <a:t>ACADEMICAL MEMBERS</a:t>
            </a:r>
          </a:p>
        </p:txBody>
      </p:sp>
      <p:sp>
        <p:nvSpPr>
          <p:cNvPr id="3083" name="Text Box 1035"/>
          <p:cNvSpPr txBox="1">
            <a:spLocks noChangeArrowheads="1"/>
          </p:cNvSpPr>
          <p:nvPr/>
        </p:nvSpPr>
        <p:spPr bwMode="auto">
          <a:xfrm>
            <a:off x="2555429" y="3997597"/>
            <a:ext cx="419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 dirty="0">
                <a:solidFill>
                  <a:schemeClr val="bg1"/>
                </a:solidFill>
              </a:rPr>
              <a:t>Ecole Nationale des Ponts </a:t>
            </a:r>
            <a:r>
              <a:rPr lang="fr-FR" sz="1800" dirty="0" err="1">
                <a:solidFill>
                  <a:schemeClr val="bg1"/>
                </a:solidFill>
              </a:rPr>
              <a:t>ParisTech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084" name="Line 1036"/>
          <p:cNvSpPr>
            <a:spLocks noChangeShapeType="1"/>
          </p:cNvSpPr>
          <p:nvPr/>
        </p:nvSpPr>
        <p:spPr bwMode="auto">
          <a:xfrm flipV="1">
            <a:off x="2628454" y="4015060"/>
            <a:ext cx="403225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85" name="Line 1037"/>
          <p:cNvSpPr>
            <a:spLocks noChangeShapeType="1"/>
          </p:cNvSpPr>
          <p:nvPr/>
        </p:nvSpPr>
        <p:spPr bwMode="auto">
          <a:xfrm flipH="1">
            <a:off x="6400354" y="3006997"/>
            <a:ext cx="0" cy="1008063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89" name="Text Box 1041"/>
          <p:cNvSpPr txBox="1">
            <a:spLocks noChangeArrowheads="1"/>
          </p:cNvSpPr>
          <p:nvPr/>
        </p:nvSpPr>
        <p:spPr bwMode="auto">
          <a:xfrm>
            <a:off x="1128266" y="3311797"/>
            <a:ext cx="4883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800" dirty="0">
                <a:solidFill>
                  <a:schemeClr val="bg1"/>
                </a:solidFill>
              </a:rPr>
              <a:t>Ecole Polytechnique Fédérale de Lausanne</a:t>
            </a:r>
          </a:p>
          <a:p>
            <a:pPr algn="ctr"/>
            <a:r>
              <a:rPr lang="fr-FR" sz="1400" b="0" i="1" dirty="0">
                <a:solidFill>
                  <a:schemeClr val="bg1"/>
                </a:solidFill>
              </a:rPr>
              <a:t>Swiss </a:t>
            </a:r>
            <a:r>
              <a:rPr lang="fr-FR" sz="1400" b="0" i="1" dirty="0" err="1">
                <a:solidFill>
                  <a:schemeClr val="bg1"/>
                </a:solidFill>
              </a:rPr>
              <a:t>federal</a:t>
            </a:r>
            <a:r>
              <a:rPr lang="fr-FR" sz="1400" b="0" i="1" dirty="0">
                <a:solidFill>
                  <a:schemeClr val="bg1"/>
                </a:solidFill>
              </a:rPr>
              <a:t> Institute of </a:t>
            </a:r>
            <a:r>
              <a:rPr lang="fr-FR" sz="1400" b="0" i="1" dirty="0" err="1">
                <a:solidFill>
                  <a:schemeClr val="bg1"/>
                </a:solidFill>
              </a:rPr>
              <a:t>Technology</a:t>
            </a:r>
            <a:endParaRPr lang="fr-FR" sz="1400" b="0" i="1" dirty="0">
              <a:solidFill>
                <a:schemeClr val="bg1"/>
              </a:solidFill>
            </a:endParaRPr>
          </a:p>
        </p:txBody>
      </p:sp>
      <p:sp>
        <p:nvSpPr>
          <p:cNvPr id="3090" name="Line 1042"/>
          <p:cNvSpPr>
            <a:spLocks noChangeShapeType="1"/>
          </p:cNvSpPr>
          <p:nvPr/>
        </p:nvSpPr>
        <p:spPr bwMode="auto">
          <a:xfrm>
            <a:off x="1204466" y="3311797"/>
            <a:ext cx="4724400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91" name="Line 1043"/>
          <p:cNvSpPr>
            <a:spLocks noChangeShapeType="1"/>
          </p:cNvSpPr>
          <p:nvPr/>
        </p:nvSpPr>
        <p:spPr bwMode="auto">
          <a:xfrm>
            <a:off x="5362129" y="2930797"/>
            <a:ext cx="0" cy="3810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2" name="Rectangle 1"/>
          <p:cNvSpPr/>
          <p:nvPr/>
        </p:nvSpPr>
        <p:spPr bwMode="auto">
          <a:xfrm>
            <a:off x="4572000" y="2389460"/>
            <a:ext cx="3240360" cy="7318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86" name="Picture 1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88" y="2488796"/>
            <a:ext cx="542453" cy="57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42114"/>
            <a:ext cx="962744" cy="2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1028"/>
          <p:cNvSpPr txBox="1">
            <a:spLocks noChangeArrowheads="1"/>
          </p:cNvSpPr>
          <p:nvPr/>
        </p:nvSpPr>
        <p:spPr bwMode="auto">
          <a:xfrm>
            <a:off x="674038" y="2086125"/>
            <a:ext cx="15937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1400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1990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313" y="304800"/>
            <a:ext cx="891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err="1" smtClean="0">
                <a:solidFill>
                  <a:schemeClr val="bg2"/>
                </a:solidFill>
              </a:rPr>
              <a:t>History</a:t>
            </a:r>
            <a:endParaRPr lang="fr-CH" sz="1600" dirty="0">
              <a:solidFill>
                <a:schemeClr val="bg2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8" y="975237"/>
            <a:ext cx="1080120" cy="7393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840" y="2503688"/>
            <a:ext cx="1244815" cy="53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03" y="2456324"/>
            <a:ext cx="542453" cy="57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1437" y="2086992"/>
            <a:ext cx="321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</a:t>
            </a:r>
            <a:r>
              <a:rPr lang="fr-CH" sz="1600" baseline="30000" dirty="0" smtClean="0"/>
              <a:t>st</a:t>
            </a:r>
            <a:r>
              <a:rPr lang="fr-CH" sz="1600" dirty="0" smtClean="0"/>
              <a:t> </a:t>
            </a:r>
            <a:r>
              <a:rPr lang="fr-CH" sz="1600" dirty="0" err="1" smtClean="0"/>
              <a:t>Executive</a:t>
            </a:r>
            <a:r>
              <a:rPr lang="fr-CH" sz="1600" dirty="0" smtClean="0"/>
              <a:t> Master, Lausanne</a:t>
            </a:r>
            <a:endParaRPr lang="fr-CH" sz="1600" dirty="0"/>
          </a:p>
        </p:txBody>
      </p:sp>
      <p:sp>
        <p:nvSpPr>
          <p:cNvPr id="4" name="Flèche vers le bas 3"/>
          <p:cNvSpPr/>
          <p:nvPr/>
        </p:nvSpPr>
        <p:spPr bwMode="auto">
          <a:xfrm>
            <a:off x="971600" y="1412776"/>
            <a:ext cx="598078" cy="5040560"/>
          </a:xfrm>
          <a:prstGeom prst="downArrow">
            <a:avLst/>
          </a:prstGeom>
          <a:solidFill>
            <a:srgbClr val="336699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1437" y="2631118"/>
            <a:ext cx="2758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</a:t>
            </a:r>
            <a:r>
              <a:rPr lang="fr-CH" sz="1600" baseline="30000" dirty="0" smtClean="0"/>
              <a:t>st</a:t>
            </a:r>
            <a:r>
              <a:rPr lang="fr-CH" sz="1600" dirty="0" smtClean="0"/>
              <a:t> </a:t>
            </a:r>
            <a:r>
              <a:rPr lang="fr-CH" sz="1600" dirty="0" err="1" smtClean="0"/>
              <a:t>Executive</a:t>
            </a:r>
            <a:r>
              <a:rPr lang="fr-CH" sz="1600" dirty="0" smtClean="0"/>
              <a:t> Master, Paris</a:t>
            </a:r>
            <a:endParaRPr lang="fr-CH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1437" y="3167112"/>
            <a:ext cx="395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err="1" smtClean="0"/>
              <a:t>Executive</a:t>
            </a:r>
            <a:r>
              <a:rPr lang="fr-CH" sz="1600" dirty="0" smtClean="0"/>
              <a:t> Master, Lausanne and Paris </a:t>
            </a:r>
          </a:p>
          <a:p>
            <a:r>
              <a:rPr lang="fr-CH" sz="1600" dirty="0" smtClean="0">
                <a:solidFill>
                  <a:schemeClr val="bg1">
                    <a:lumMod val="50000"/>
                  </a:schemeClr>
                </a:solidFill>
              </a:rPr>
              <a:t>(2 sessions/</a:t>
            </a:r>
            <a:r>
              <a:rPr lang="fr-CH" sz="1600" dirty="0" err="1" smtClean="0">
                <a:solidFill>
                  <a:schemeClr val="bg1">
                    <a:lumMod val="50000"/>
                  </a:schemeClr>
                </a:solidFill>
              </a:rPr>
              <a:t>year</a:t>
            </a:r>
            <a:r>
              <a:rPr lang="fr-CH" sz="16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CH" sz="1600" dirty="0" err="1" smtClean="0">
                <a:solidFill>
                  <a:schemeClr val="bg1">
                    <a:lumMod val="50000"/>
                  </a:schemeClr>
                </a:solidFill>
              </a:rPr>
              <a:t>english</a:t>
            </a:r>
            <a:r>
              <a:rPr lang="fr-CH" sz="1600" dirty="0" smtClean="0">
                <a:solidFill>
                  <a:schemeClr val="bg1">
                    <a:lumMod val="50000"/>
                  </a:schemeClr>
                </a:solidFill>
              </a:rPr>
              <a:t>-french)</a:t>
            </a:r>
            <a:endParaRPr lang="fr-CH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92971" y="1516722"/>
            <a:ext cx="755335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1990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5816" y="1578277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Headquarter</a:t>
            </a:r>
            <a:endParaRPr lang="fr-CH" dirty="0"/>
          </a:p>
        </p:txBody>
      </p:sp>
      <p:sp>
        <p:nvSpPr>
          <p:cNvPr id="23" name="ZoneTexte 22"/>
          <p:cNvSpPr txBox="1"/>
          <p:nvPr/>
        </p:nvSpPr>
        <p:spPr>
          <a:xfrm>
            <a:off x="892971" y="2056214"/>
            <a:ext cx="755335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1993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92970" y="2600340"/>
            <a:ext cx="755335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1994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92969" y="3136334"/>
            <a:ext cx="755335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1995</a:t>
            </a:r>
            <a:endParaRPr lang="fr-CH" sz="2000" dirty="0">
              <a:solidFill>
                <a:schemeClr val="bg1"/>
              </a:solidFill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18" y="3969168"/>
            <a:ext cx="6556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01" y="3968492"/>
            <a:ext cx="542453" cy="57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892971" y="4121775"/>
            <a:ext cx="755333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2011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791437" y="4136483"/>
            <a:ext cx="3395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1</a:t>
            </a:r>
            <a:r>
              <a:rPr lang="fr-CH" sz="1600" baseline="30000" dirty="0" smtClean="0"/>
              <a:t>st</a:t>
            </a:r>
            <a:r>
              <a:rPr lang="fr-CH" sz="1600" dirty="0" smtClean="0"/>
              <a:t> </a:t>
            </a:r>
            <a:r>
              <a:rPr lang="fr-CH" sz="1600" dirty="0" err="1" smtClean="0"/>
              <a:t>Executive</a:t>
            </a:r>
            <a:r>
              <a:rPr lang="fr-CH" sz="1600" dirty="0" smtClean="0"/>
              <a:t> Master, Casablanca</a:t>
            </a:r>
            <a:endParaRPr lang="fr-CH" sz="1600" dirty="0"/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7313" y="304800"/>
            <a:ext cx="891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err="1" smtClean="0">
                <a:solidFill>
                  <a:schemeClr val="bg2"/>
                </a:solidFill>
              </a:rPr>
              <a:t>History</a:t>
            </a:r>
            <a:endParaRPr lang="fr-CH" sz="16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3680460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1" dirty="0"/>
              <a:t>In 1998, IML received the Award of Excellence from </a:t>
            </a:r>
            <a:r>
              <a:rPr lang="en-US" sz="1000" b="0" i="1" dirty="0" smtClean="0"/>
              <a:t>the</a:t>
            </a:r>
          </a:p>
          <a:p>
            <a:r>
              <a:rPr lang="en-US" sz="1000" b="0" i="1" dirty="0" smtClean="0"/>
              <a:t>Institute </a:t>
            </a:r>
            <a:r>
              <a:rPr lang="en-US" sz="1000" b="0" i="1" dirty="0"/>
              <a:t>of Transport Management (ITM) in Birmingham</a:t>
            </a:r>
            <a:endParaRPr lang="fr-CH" sz="1000" b="0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92969" y="5179355"/>
            <a:ext cx="755335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2016</a:t>
            </a:r>
            <a:endParaRPr lang="fr-CH" sz="2000" dirty="0">
              <a:solidFill>
                <a:schemeClr val="bg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37" y="5120620"/>
            <a:ext cx="1277431" cy="517580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067725" y="5210133"/>
            <a:ext cx="4398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CAS in Healthcare Supply Chain Management</a:t>
            </a:r>
            <a:endParaRPr lang="fr-CH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332552" y="553611"/>
            <a:ext cx="2456442" cy="1323439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chemeClr val="bg1"/>
                </a:solidFill>
              </a:rPr>
              <a:t>2019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fr-CH" sz="2000" dirty="0" smtClean="0">
                <a:solidFill>
                  <a:schemeClr val="bg1"/>
                </a:solidFill>
              </a:rPr>
              <a:t>&gt;1’200 </a:t>
            </a:r>
            <a:r>
              <a:rPr lang="fr-CH" sz="2000" dirty="0" err="1" smtClean="0">
                <a:solidFill>
                  <a:schemeClr val="bg1"/>
                </a:solidFill>
              </a:rPr>
              <a:t>graduates</a:t>
            </a:r>
            <a:endParaRPr lang="fr-CH" sz="2000" dirty="0" smtClean="0">
              <a:solidFill>
                <a:schemeClr val="bg1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CH" sz="2000" dirty="0" smtClean="0">
                <a:solidFill>
                  <a:schemeClr val="bg1"/>
                </a:solidFill>
              </a:rPr>
              <a:t>75 </a:t>
            </a:r>
            <a:r>
              <a:rPr lang="fr-CH" sz="2000" dirty="0" err="1" smtClean="0">
                <a:solidFill>
                  <a:schemeClr val="bg1"/>
                </a:solidFill>
              </a:rPr>
              <a:t>nationalities</a:t>
            </a:r>
            <a:endParaRPr lang="fr-CH" sz="2000" dirty="0" smtClean="0">
              <a:solidFill>
                <a:schemeClr val="bg1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CH" sz="2000" dirty="0" smtClean="0">
                <a:solidFill>
                  <a:schemeClr val="bg1"/>
                </a:solidFill>
              </a:rPr>
              <a:t>5 continents</a:t>
            </a:r>
            <a:endParaRPr lang="fr-CH" sz="2000" dirty="0">
              <a:solidFill>
                <a:schemeClr val="bg1"/>
              </a:solidFill>
            </a:endParaRPr>
          </a:p>
        </p:txBody>
      </p:sp>
      <p:grpSp>
        <p:nvGrpSpPr>
          <p:cNvPr id="31" name="Group 7"/>
          <p:cNvGrpSpPr>
            <a:grpSpLocks noChangeAspect="1"/>
          </p:cNvGrpSpPr>
          <p:nvPr/>
        </p:nvGrpSpPr>
        <p:grpSpPr bwMode="auto">
          <a:xfrm>
            <a:off x="8155309" y="260648"/>
            <a:ext cx="665163" cy="636587"/>
            <a:chOff x="4320" y="624"/>
            <a:chExt cx="458" cy="438"/>
          </a:xfrm>
        </p:grpSpPr>
        <p:sp>
          <p:nvSpPr>
            <p:cNvPr id="33" name="Oval 8"/>
            <p:cNvSpPr>
              <a:spLocks noChangeAspect="1" noChangeArrowheads="1"/>
            </p:cNvSpPr>
            <p:nvPr/>
          </p:nvSpPr>
          <p:spPr bwMode="auto">
            <a:xfrm>
              <a:off x="4320" y="624"/>
              <a:ext cx="458" cy="438"/>
            </a:xfrm>
            <a:prstGeom prst="ellipse">
              <a:avLst/>
            </a:prstGeom>
            <a:solidFill>
              <a:srgbClr val="CCFFFF"/>
            </a:solidFill>
            <a:ln w="12700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34" name="Freeform 9"/>
            <p:cNvSpPr>
              <a:spLocks noChangeAspect="1"/>
            </p:cNvSpPr>
            <p:nvPr/>
          </p:nvSpPr>
          <p:spPr bwMode="auto">
            <a:xfrm>
              <a:off x="4393" y="624"/>
              <a:ext cx="352" cy="112"/>
            </a:xfrm>
            <a:custGeom>
              <a:avLst/>
              <a:gdLst>
                <a:gd name="T0" fmla="*/ 295 w 4690"/>
                <a:gd name="T1" fmla="*/ 659 h 1500"/>
                <a:gd name="T2" fmla="*/ 545 w 4690"/>
                <a:gd name="T3" fmla="*/ 498 h 1500"/>
                <a:gd name="T4" fmla="*/ 456 w 4690"/>
                <a:gd name="T5" fmla="*/ 703 h 1500"/>
                <a:gd name="T6" fmla="*/ 339 w 4690"/>
                <a:gd name="T7" fmla="*/ 875 h 1500"/>
                <a:gd name="T8" fmla="*/ 89 w 4690"/>
                <a:gd name="T9" fmla="*/ 981 h 1500"/>
                <a:gd name="T10" fmla="*/ 384 w 4690"/>
                <a:gd name="T11" fmla="*/ 928 h 1500"/>
                <a:gd name="T12" fmla="*/ 500 w 4690"/>
                <a:gd name="T13" fmla="*/ 1096 h 1500"/>
                <a:gd name="T14" fmla="*/ 634 w 4690"/>
                <a:gd name="T15" fmla="*/ 1053 h 1500"/>
                <a:gd name="T16" fmla="*/ 767 w 4690"/>
                <a:gd name="T17" fmla="*/ 1213 h 1500"/>
                <a:gd name="T18" fmla="*/ 885 w 4690"/>
                <a:gd name="T19" fmla="*/ 936 h 1500"/>
                <a:gd name="T20" fmla="*/ 866 w 4690"/>
                <a:gd name="T21" fmla="*/ 748 h 1500"/>
                <a:gd name="T22" fmla="*/ 1009 w 4690"/>
                <a:gd name="T23" fmla="*/ 560 h 1500"/>
                <a:gd name="T24" fmla="*/ 1206 w 4690"/>
                <a:gd name="T25" fmla="*/ 409 h 1500"/>
                <a:gd name="T26" fmla="*/ 1402 w 4690"/>
                <a:gd name="T27" fmla="*/ 310 h 1500"/>
                <a:gd name="T28" fmla="*/ 1608 w 4690"/>
                <a:gd name="T29" fmla="*/ 274 h 1500"/>
                <a:gd name="T30" fmla="*/ 1634 w 4690"/>
                <a:gd name="T31" fmla="*/ 248 h 1500"/>
                <a:gd name="T32" fmla="*/ 1733 w 4690"/>
                <a:gd name="T33" fmla="*/ 256 h 1500"/>
                <a:gd name="T34" fmla="*/ 1956 w 4690"/>
                <a:gd name="T35" fmla="*/ 328 h 1500"/>
                <a:gd name="T36" fmla="*/ 1805 w 4690"/>
                <a:gd name="T37" fmla="*/ 266 h 1500"/>
                <a:gd name="T38" fmla="*/ 1893 w 4690"/>
                <a:gd name="T39" fmla="*/ 203 h 1500"/>
                <a:gd name="T40" fmla="*/ 1903 w 4690"/>
                <a:gd name="T41" fmla="*/ 69 h 1500"/>
                <a:gd name="T42" fmla="*/ 2080 w 4690"/>
                <a:gd name="T43" fmla="*/ 104 h 1500"/>
                <a:gd name="T44" fmla="*/ 2225 w 4690"/>
                <a:gd name="T45" fmla="*/ 51 h 1500"/>
                <a:gd name="T46" fmla="*/ 2296 w 4690"/>
                <a:gd name="T47" fmla="*/ 78 h 1500"/>
                <a:gd name="T48" fmla="*/ 2287 w 4690"/>
                <a:gd name="T49" fmla="*/ 185 h 1500"/>
                <a:gd name="T50" fmla="*/ 2367 w 4690"/>
                <a:gd name="T51" fmla="*/ 220 h 1500"/>
                <a:gd name="T52" fmla="*/ 2501 w 4690"/>
                <a:gd name="T53" fmla="*/ 140 h 1500"/>
                <a:gd name="T54" fmla="*/ 2438 w 4690"/>
                <a:gd name="T55" fmla="*/ 69 h 1500"/>
                <a:gd name="T56" fmla="*/ 2689 w 4690"/>
                <a:gd name="T57" fmla="*/ 185 h 1500"/>
                <a:gd name="T58" fmla="*/ 2805 w 4690"/>
                <a:gd name="T59" fmla="*/ 149 h 1500"/>
                <a:gd name="T60" fmla="*/ 2957 w 4690"/>
                <a:gd name="T61" fmla="*/ 220 h 1500"/>
                <a:gd name="T62" fmla="*/ 2868 w 4690"/>
                <a:gd name="T63" fmla="*/ 193 h 1500"/>
                <a:gd name="T64" fmla="*/ 3091 w 4690"/>
                <a:gd name="T65" fmla="*/ 409 h 1500"/>
                <a:gd name="T66" fmla="*/ 3583 w 4690"/>
                <a:gd name="T67" fmla="*/ 613 h 1500"/>
                <a:gd name="T68" fmla="*/ 3672 w 4690"/>
                <a:gd name="T69" fmla="*/ 525 h 1500"/>
                <a:gd name="T70" fmla="*/ 3189 w 4690"/>
                <a:gd name="T71" fmla="*/ 381 h 1500"/>
                <a:gd name="T72" fmla="*/ 3314 w 4690"/>
                <a:gd name="T73" fmla="*/ 302 h 1500"/>
                <a:gd name="T74" fmla="*/ 3734 w 4690"/>
                <a:gd name="T75" fmla="*/ 543 h 1500"/>
                <a:gd name="T76" fmla="*/ 3939 w 4690"/>
                <a:gd name="T77" fmla="*/ 775 h 1500"/>
                <a:gd name="T78" fmla="*/ 4191 w 4690"/>
                <a:gd name="T79" fmla="*/ 1008 h 1500"/>
                <a:gd name="T80" fmla="*/ 4261 w 4690"/>
                <a:gd name="T81" fmla="*/ 1107 h 1500"/>
                <a:gd name="T82" fmla="*/ 4440 w 4690"/>
                <a:gd name="T83" fmla="*/ 1329 h 1500"/>
                <a:gd name="T84" fmla="*/ 4671 w 4690"/>
                <a:gd name="T85" fmla="*/ 1500 h 1500"/>
                <a:gd name="T86" fmla="*/ 4609 w 4690"/>
                <a:gd name="T87" fmla="*/ 1294 h 1500"/>
                <a:gd name="T88" fmla="*/ 4386 w 4690"/>
                <a:gd name="T89" fmla="*/ 1034 h 1500"/>
                <a:gd name="T90" fmla="*/ 4082 w 4690"/>
                <a:gd name="T91" fmla="*/ 748 h 1500"/>
                <a:gd name="T92" fmla="*/ 3761 w 4690"/>
                <a:gd name="T93" fmla="*/ 515 h 1500"/>
                <a:gd name="T94" fmla="*/ 3421 w 4690"/>
                <a:gd name="T95" fmla="*/ 319 h 1500"/>
                <a:gd name="T96" fmla="*/ 2639 w 4690"/>
                <a:gd name="T97" fmla="*/ 54 h 1500"/>
                <a:gd name="T98" fmla="*/ 1952 w 4690"/>
                <a:gd name="T99" fmla="*/ 0 h 1500"/>
                <a:gd name="T100" fmla="*/ 846 w 4690"/>
                <a:gd name="T101" fmla="*/ 242 h 1500"/>
                <a:gd name="T102" fmla="*/ 358 w 4690"/>
                <a:gd name="T103" fmla="*/ 525 h 1500"/>
                <a:gd name="T104" fmla="*/ 0 w 4690"/>
                <a:gd name="T105" fmla="*/ 792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90" h="1500">
                  <a:moveTo>
                    <a:pt x="0" y="792"/>
                  </a:moveTo>
                  <a:lnTo>
                    <a:pt x="188" y="703"/>
                  </a:lnTo>
                  <a:lnTo>
                    <a:pt x="295" y="659"/>
                  </a:lnTo>
                  <a:lnTo>
                    <a:pt x="384" y="613"/>
                  </a:lnTo>
                  <a:lnTo>
                    <a:pt x="393" y="552"/>
                  </a:lnTo>
                  <a:lnTo>
                    <a:pt x="545" y="498"/>
                  </a:lnTo>
                  <a:lnTo>
                    <a:pt x="572" y="588"/>
                  </a:lnTo>
                  <a:lnTo>
                    <a:pt x="527" y="676"/>
                  </a:lnTo>
                  <a:lnTo>
                    <a:pt x="456" y="703"/>
                  </a:lnTo>
                  <a:lnTo>
                    <a:pt x="492" y="775"/>
                  </a:lnTo>
                  <a:lnTo>
                    <a:pt x="465" y="883"/>
                  </a:lnTo>
                  <a:lnTo>
                    <a:pt x="339" y="875"/>
                  </a:lnTo>
                  <a:lnTo>
                    <a:pt x="188" y="875"/>
                  </a:lnTo>
                  <a:lnTo>
                    <a:pt x="62" y="954"/>
                  </a:lnTo>
                  <a:lnTo>
                    <a:pt x="89" y="981"/>
                  </a:lnTo>
                  <a:lnTo>
                    <a:pt x="205" y="989"/>
                  </a:lnTo>
                  <a:lnTo>
                    <a:pt x="287" y="918"/>
                  </a:lnTo>
                  <a:lnTo>
                    <a:pt x="384" y="928"/>
                  </a:lnTo>
                  <a:lnTo>
                    <a:pt x="384" y="1017"/>
                  </a:lnTo>
                  <a:lnTo>
                    <a:pt x="420" y="1079"/>
                  </a:lnTo>
                  <a:lnTo>
                    <a:pt x="500" y="1096"/>
                  </a:lnTo>
                  <a:lnTo>
                    <a:pt x="519" y="1159"/>
                  </a:lnTo>
                  <a:lnTo>
                    <a:pt x="572" y="1150"/>
                  </a:lnTo>
                  <a:lnTo>
                    <a:pt x="634" y="1053"/>
                  </a:lnTo>
                  <a:lnTo>
                    <a:pt x="714" y="1115"/>
                  </a:lnTo>
                  <a:lnTo>
                    <a:pt x="706" y="1186"/>
                  </a:lnTo>
                  <a:lnTo>
                    <a:pt x="767" y="1213"/>
                  </a:lnTo>
                  <a:lnTo>
                    <a:pt x="822" y="1159"/>
                  </a:lnTo>
                  <a:lnTo>
                    <a:pt x="822" y="1025"/>
                  </a:lnTo>
                  <a:lnTo>
                    <a:pt x="885" y="936"/>
                  </a:lnTo>
                  <a:lnTo>
                    <a:pt x="893" y="864"/>
                  </a:lnTo>
                  <a:lnTo>
                    <a:pt x="830" y="846"/>
                  </a:lnTo>
                  <a:lnTo>
                    <a:pt x="866" y="748"/>
                  </a:lnTo>
                  <a:lnTo>
                    <a:pt x="955" y="703"/>
                  </a:lnTo>
                  <a:lnTo>
                    <a:pt x="1001" y="623"/>
                  </a:lnTo>
                  <a:lnTo>
                    <a:pt x="1009" y="560"/>
                  </a:lnTo>
                  <a:lnTo>
                    <a:pt x="1125" y="507"/>
                  </a:lnTo>
                  <a:lnTo>
                    <a:pt x="1135" y="409"/>
                  </a:lnTo>
                  <a:lnTo>
                    <a:pt x="1206" y="409"/>
                  </a:lnTo>
                  <a:lnTo>
                    <a:pt x="1225" y="372"/>
                  </a:lnTo>
                  <a:lnTo>
                    <a:pt x="1296" y="372"/>
                  </a:lnTo>
                  <a:lnTo>
                    <a:pt x="1402" y="310"/>
                  </a:lnTo>
                  <a:lnTo>
                    <a:pt x="1438" y="274"/>
                  </a:lnTo>
                  <a:lnTo>
                    <a:pt x="1518" y="266"/>
                  </a:lnTo>
                  <a:lnTo>
                    <a:pt x="1608" y="274"/>
                  </a:lnTo>
                  <a:lnTo>
                    <a:pt x="1600" y="193"/>
                  </a:lnTo>
                  <a:lnTo>
                    <a:pt x="1634" y="193"/>
                  </a:lnTo>
                  <a:lnTo>
                    <a:pt x="1634" y="248"/>
                  </a:lnTo>
                  <a:lnTo>
                    <a:pt x="1634" y="282"/>
                  </a:lnTo>
                  <a:lnTo>
                    <a:pt x="1697" y="274"/>
                  </a:lnTo>
                  <a:lnTo>
                    <a:pt x="1733" y="256"/>
                  </a:lnTo>
                  <a:lnTo>
                    <a:pt x="1796" y="292"/>
                  </a:lnTo>
                  <a:lnTo>
                    <a:pt x="1903" y="302"/>
                  </a:lnTo>
                  <a:lnTo>
                    <a:pt x="1956" y="328"/>
                  </a:lnTo>
                  <a:lnTo>
                    <a:pt x="1956" y="282"/>
                  </a:lnTo>
                  <a:lnTo>
                    <a:pt x="1912" y="266"/>
                  </a:lnTo>
                  <a:lnTo>
                    <a:pt x="1805" y="266"/>
                  </a:lnTo>
                  <a:lnTo>
                    <a:pt x="1787" y="228"/>
                  </a:lnTo>
                  <a:lnTo>
                    <a:pt x="1822" y="203"/>
                  </a:lnTo>
                  <a:lnTo>
                    <a:pt x="1893" y="203"/>
                  </a:lnTo>
                  <a:lnTo>
                    <a:pt x="1984" y="131"/>
                  </a:lnTo>
                  <a:lnTo>
                    <a:pt x="1921" y="104"/>
                  </a:lnTo>
                  <a:lnTo>
                    <a:pt x="1903" y="69"/>
                  </a:lnTo>
                  <a:lnTo>
                    <a:pt x="1912" y="41"/>
                  </a:lnTo>
                  <a:lnTo>
                    <a:pt x="1991" y="86"/>
                  </a:lnTo>
                  <a:lnTo>
                    <a:pt x="2080" y="104"/>
                  </a:lnTo>
                  <a:lnTo>
                    <a:pt x="2163" y="131"/>
                  </a:lnTo>
                  <a:lnTo>
                    <a:pt x="2225" y="95"/>
                  </a:lnTo>
                  <a:lnTo>
                    <a:pt x="2225" y="51"/>
                  </a:lnTo>
                  <a:lnTo>
                    <a:pt x="2089" y="41"/>
                  </a:lnTo>
                  <a:lnTo>
                    <a:pt x="2206" y="33"/>
                  </a:lnTo>
                  <a:lnTo>
                    <a:pt x="2296" y="78"/>
                  </a:lnTo>
                  <a:lnTo>
                    <a:pt x="2367" y="95"/>
                  </a:lnTo>
                  <a:lnTo>
                    <a:pt x="2375" y="158"/>
                  </a:lnTo>
                  <a:lnTo>
                    <a:pt x="2287" y="185"/>
                  </a:lnTo>
                  <a:lnTo>
                    <a:pt x="2233" y="220"/>
                  </a:lnTo>
                  <a:lnTo>
                    <a:pt x="2233" y="248"/>
                  </a:lnTo>
                  <a:lnTo>
                    <a:pt x="2367" y="220"/>
                  </a:lnTo>
                  <a:lnTo>
                    <a:pt x="2421" y="203"/>
                  </a:lnTo>
                  <a:lnTo>
                    <a:pt x="2438" y="149"/>
                  </a:lnTo>
                  <a:lnTo>
                    <a:pt x="2501" y="140"/>
                  </a:lnTo>
                  <a:lnTo>
                    <a:pt x="2438" y="123"/>
                  </a:lnTo>
                  <a:lnTo>
                    <a:pt x="2421" y="95"/>
                  </a:lnTo>
                  <a:lnTo>
                    <a:pt x="2438" y="69"/>
                  </a:lnTo>
                  <a:lnTo>
                    <a:pt x="2609" y="95"/>
                  </a:lnTo>
                  <a:lnTo>
                    <a:pt x="2672" y="149"/>
                  </a:lnTo>
                  <a:lnTo>
                    <a:pt x="2689" y="185"/>
                  </a:lnTo>
                  <a:lnTo>
                    <a:pt x="2751" y="185"/>
                  </a:lnTo>
                  <a:lnTo>
                    <a:pt x="2779" y="149"/>
                  </a:lnTo>
                  <a:lnTo>
                    <a:pt x="2805" y="149"/>
                  </a:lnTo>
                  <a:lnTo>
                    <a:pt x="2877" y="177"/>
                  </a:lnTo>
                  <a:lnTo>
                    <a:pt x="3001" y="185"/>
                  </a:lnTo>
                  <a:lnTo>
                    <a:pt x="2957" y="220"/>
                  </a:lnTo>
                  <a:lnTo>
                    <a:pt x="2921" y="212"/>
                  </a:lnTo>
                  <a:lnTo>
                    <a:pt x="2893" y="193"/>
                  </a:lnTo>
                  <a:lnTo>
                    <a:pt x="2868" y="193"/>
                  </a:lnTo>
                  <a:lnTo>
                    <a:pt x="2832" y="203"/>
                  </a:lnTo>
                  <a:lnTo>
                    <a:pt x="2930" y="302"/>
                  </a:lnTo>
                  <a:lnTo>
                    <a:pt x="3091" y="409"/>
                  </a:lnTo>
                  <a:lnTo>
                    <a:pt x="3252" y="409"/>
                  </a:lnTo>
                  <a:lnTo>
                    <a:pt x="3413" y="525"/>
                  </a:lnTo>
                  <a:lnTo>
                    <a:pt x="3583" y="613"/>
                  </a:lnTo>
                  <a:lnTo>
                    <a:pt x="3743" y="613"/>
                  </a:lnTo>
                  <a:lnTo>
                    <a:pt x="3688" y="569"/>
                  </a:lnTo>
                  <a:lnTo>
                    <a:pt x="3672" y="525"/>
                  </a:lnTo>
                  <a:lnTo>
                    <a:pt x="3511" y="461"/>
                  </a:lnTo>
                  <a:lnTo>
                    <a:pt x="3341" y="427"/>
                  </a:lnTo>
                  <a:lnTo>
                    <a:pt x="3189" y="381"/>
                  </a:lnTo>
                  <a:lnTo>
                    <a:pt x="3135" y="328"/>
                  </a:lnTo>
                  <a:lnTo>
                    <a:pt x="3145" y="282"/>
                  </a:lnTo>
                  <a:lnTo>
                    <a:pt x="3314" y="302"/>
                  </a:lnTo>
                  <a:lnTo>
                    <a:pt x="3439" y="337"/>
                  </a:lnTo>
                  <a:lnTo>
                    <a:pt x="3546" y="417"/>
                  </a:lnTo>
                  <a:lnTo>
                    <a:pt x="3734" y="543"/>
                  </a:lnTo>
                  <a:lnTo>
                    <a:pt x="3867" y="641"/>
                  </a:lnTo>
                  <a:lnTo>
                    <a:pt x="3867" y="722"/>
                  </a:lnTo>
                  <a:lnTo>
                    <a:pt x="3939" y="775"/>
                  </a:lnTo>
                  <a:lnTo>
                    <a:pt x="4029" y="812"/>
                  </a:lnTo>
                  <a:lnTo>
                    <a:pt x="4082" y="918"/>
                  </a:lnTo>
                  <a:lnTo>
                    <a:pt x="4191" y="1008"/>
                  </a:lnTo>
                  <a:lnTo>
                    <a:pt x="4279" y="1008"/>
                  </a:lnTo>
                  <a:lnTo>
                    <a:pt x="4279" y="1071"/>
                  </a:lnTo>
                  <a:lnTo>
                    <a:pt x="4261" y="1107"/>
                  </a:lnTo>
                  <a:lnTo>
                    <a:pt x="4395" y="1115"/>
                  </a:lnTo>
                  <a:lnTo>
                    <a:pt x="4413" y="1275"/>
                  </a:lnTo>
                  <a:lnTo>
                    <a:pt x="4440" y="1329"/>
                  </a:lnTo>
                  <a:lnTo>
                    <a:pt x="4492" y="1285"/>
                  </a:lnTo>
                  <a:lnTo>
                    <a:pt x="4547" y="1392"/>
                  </a:lnTo>
                  <a:lnTo>
                    <a:pt x="4671" y="1500"/>
                  </a:lnTo>
                  <a:lnTo>
                    <a:pt x="4690" y="1481"/>
                  </a:lnTo>
                  <a:lnTo>
                    <a:pt x="4680" y="1402"/>
                  </a:lnTo>
                  <a:lnTo>
                    <a:pt x="4609" y="1294"/>
                  </a:lnTo>
                  <a:lnTo>
                    <a:pt x="4512" y="1177"/>
                  </a:lnTo>
                  <a:lnTo>
                    <a:pt x="4458" y="1115"/>
                  </a:lnTo>
                  <a:lnTo>
                    <a:pt x="4386" y="1034"/>
                  </a:lnTo>
                  <a:lnTo>
                    <a:pt x="4333" y="972"/>
                  </a:lnTo>
                  <a:lnTo>
                    <a:pt x="4191" y="846"/>
                  </a:lnTo>
                  <a:lnTo>
                    <a:pt x="4082" y="748"/>
                  </a:lnTo>
                  <a:lnTo>
                    <a:pt x="3993" y="659"/>
                  </a:lnTo>
                  <a:lnTo>
                    <a:pt x="3850" y="560"/>
                  </a:lnTo>
                  <a:lnTo>
                    <a:pt x="3761" y="515"/>
                  </a:lnTo>
                  <a:lnTo>
                    <a:pt x="3662" y="461"/>
                  </a:lnTo>
                  <a:lnTo>
                    <a:pt x="3555" y="391"/>
                  </a:lnTo>
                  <a:lnTo>
                    <a:pt x="3421" y="319"/>
                  </a:lnTo>
                  <a:lnTo>
                    <a:pt x="3225" y="220"/>
                  </a:lnTo>
                  <a:lnTo>
                    <a:pt x="3145" y="193"/>
                  </a:lnTo>
                  <a:lnTo>
                    <a:pt x="2639" y="54"/>
                  </a:lnTo>
                  <a:lnTo>
                    <a:pt x="2169" y="1"/>
                  </a:lnTo>
                  <a:lnTo>
                    <a:pt x="2060" y="0"/>
                  </a:lnTo>
                  <a:lnTo>
                    <a:pt x="1952" y="0"/>
                  </a:lnTo>
                  <a:lnTo>
                    <a:pt x="1745" y="14"/>
                  </a:lnTo>
                  <a:lnTo>
                    <a:pt x="1376" y="73"/>
                  </a:lnTo>
                  <a:lnTo>
                    <a:pt x="846" y="242"/>
                  </a:lnTo>
                  <a:lnTo>
                    <a:pt x="652" y="337"/>
                  </a:lnTo>
                  <a:lnTo>
                    <a:pt x="473" y="444"/>
                  </a:lnTo>
                  <a:lnTo>
                    <a:pt x="358" y="525"/>
                  </a:lnTo>
                  <a:lnTo>
                    <a:pt x="151" y="650"/>
                  </a:lnTo>
                  <a:lnTo>
                    <a:pt x="26" y="748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35" name="Freeform 10"/>
            <p:cNvSpPr>
              <a:spLocks noChangeAspect="1"/>
            </p:cNvSpPr>
            <p:nvPr/>
          </p:nvSpPr>
          <p:spPr bwMode="auto">
            <a:xfrm>
              <a:off x="4584" y="655"/>
              <a:ext cx="13" cy="7"/>
            </a:xfrm>
            <a:custGeom>
              <a:avLst/>
              <a:gdLst>
                <a:gd name="T0" fmla="*/ 0 w 169"/>
                <a:gd name="T1" fmla="*/ 26 h 98"/>
                <a:gd name="T2" fmla="*/ 52 w 169"/>
                <a:gd name="T3" fmla="*/ 0 h 98"/>
                <a:gd name="T4" fmla="*/ 133 w 169"/>
                <a:gd name="T5" fmla="*/ 44 h 98"/>
                <a:gd name="T6" fmla="*/ 169 w 169"/>
                <a:gd name="T7" fmla="*/ 89 h 98"/>
                <a:gd name="T8" fmla="*/ 52 w 169"/>
                <a:gd name="T9" fmla="*/ 98 h 98"/>
                <a:gd name="T10" fmla="*/ 52 w 169"/>
                <a:gd name="T11" fmla="*/ 71 h 98"/>
                <a:gd name="T12" fmla="*/ 16 w 169"/>
                <a:gd name="T13" fmla="*/ 44 h 98"/>
                <a:gd name="T14" fmla="*/ 0 w 169"/>
                <a:gd name="T1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98">
                  <a:moveTo>
                    <a:pt x="0" y="26"/>
                  </a:moveTo>
                  <a:lnTo>
                    <a:pt x="52" y="0"/>
                  </a:lnTo>
                  <a:lnTo>
                    <a:pt x="133" y="44"/>
                  </a:lnTo>
                  <a:lnTo>
                    <a:pt x="169" y="89"/>
                  </a:lnTo>
                  <a:lnTo>
                    <a:pt x="52" y="98"/>
                  </a:lnTo>
                  <a:lnTo>
                    <a:pt x="52" y="71"/>
                  </a:lnTo>
                  <a:lnTo>
                    <a:pt x="16" y="4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36" name="Freeform 11"/>
            <p:cNvSpPr>
              <a:spLocks noChangeAspect="1"/>
            </p:cNvSpPr>
            <p:nvPr/>
          </p:nvSpPr>
          <p:spPr bwMode="auto">
            <a:xfrm>
              <a:off x="4650" y="690"/>
              <a:ext cx="11" cy="12"/>
            </a:xfrm>
            <a:custGeom>
              <a:avLst/>
              <a:gdLst>
                <a:gd name="T0" fmla="*/ 45 w 143"/>
                <a:gd name="T1" fmla="*/ 0 h 160"/>
                <a:gd name="T2" fmla="*/ 115 w 143"/>
                <a:gd name="T3" fmla="*/ 53 h 160"/>
                <a:gd name="T4" fmla="*/ 143 w 143"/>
                <a:gd name="T5" fmla="*/ 115 h 160"/>
                <a:gd name="T6" fmla="*/ 115 w 143"/>
                <a:gd name="T7" fmla="*/ 142 h 160"/>
                <a:gd name="T8" fmla="*/ 63 w 143"/>
                <a:gd name="T9" fmla="*/ 142 h 160"/>
                <a:gd name="T10" fmla="*/ 45 w 143"/>
                <a:gd name="T11" fmla="*/ 160 h 160"/>
                <a:gd name="T12" fmla="*/ 0 w 143"/>
                <a:gd name="T13" fmla="*/ 160 h 160"/>
                <a:gd name="T14" fmla="*/ 18 w 143"/>
                <a:gd name="T15" fmla="*/ 106 h 160"/>
                <a:gd name="T16" fmla="*/ 45 w 143"/>
                <a:gd name="T17" fmla="*/ 71 h 160"/>
                <a:gd name="T18" fmla="*/ 18 w 143"/>
                <a:gd name="T19" fmla="*/ 35 h 160"/>
                <a:gd name="T20" fmla="*/ 45 w 143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60">
                  <a:moveTo>
                    <a:pt x="45" y="0"/>
                  </a:moveTo>
                  <a:lnTo>
                    <a:pt x="115" y="53"/>
                  </a:lnTo>
                  <a:lnTo>
                    <a:pt x="143" y="115"/>
                  </a:lnTo>
                  <a:lnTo>
                    <a:pt x="115" y="142"/>
                  </a:lnTo>
                  <a:lnTo>
                    <a:pt x="63" y="142"/>
                  </a:lnTo>
                  <a:lnTo>
                    <a:pt x="45" y="160"/>
                  </a:lnTo>
                  <a:lnTo>
                    <a:pt x="0" y="160"/>
                  </a:lnTo>
                  <a:lnTo>
                    <a:pt x="18" y="106"/>
                  </a:lnTo>
                  <a:lnTo>
                    <a:pt x="45" y="71"/>
                  </a:lnTo>
                  <a:lnTo>
                    <a:pt x="18" y="3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37" name="Freeform 12"/>
            <p:cNvSpPr>
              <a:spLocks noChangeAspect="1"/>
            </p:cNvSpPr>
            <p:nvPr/>
          </p:nvSpPr>
          <p:spPr bwMode="auto">
            <a:xfrm>
              <a:off x="4576" y="676"/>
              <a:ext cx="83" cy="68"/>
            </a:xfrm>
            <a:custGeom>
              <a:avLst/>
              <a:gdLst>
                <a:gd name="T0" fmla="*/ 171 w 1108"/>
                <a:gd name="T1" fmla="*/ 0 h 910"/>
                <a:gd name="T2" fmla="*/ 179 w 1108"/>
                <a:gd name="T3" fmla="*/ 0 h 910"/>
                <a:gd name="T4" fmla="*/ 304 w 1108"/>
                <a:gd name="T5" fmla="*/ 52 h 910"/>
                <a:gd name="T6" fmla="*/ 474 w 1108"/>
                <a:gd name="T7" fmla="*/ 43 h 910"/>
                <a:gd name="T8" fmla="*/ 536 w 1108"/>
                <a:gd name="T9" fmla="*/ 124 h 910"/>
                <a:gd name="T10" fmla="*/ 626 w 1108"/>
                <a:gd name="T11" fmla="*/ 133 h 910"/>
                <a:gd name="T12" fmla="*/ 741 w 1108"/>
                <a:gd name="T13" fmla="*/ 249 h 910"/>
                <a:gd name="T14" fmla="*/ 876 w 1108"/>
                <a:gd name="T15" fmla="*/ 338 h 910"/>
                <a:gd name="T16" fmla="*/ 894 w 1108"/>
                <a:gd name="T17" fmla="*/ 383 h 910"/>
                <a:gd name="T18" fmla="*/ 814 w 1108"/>
                <a:gd name="T19" fmla="*/ 383 h 910"/>
                <a:gd name="T20" fmla="*/ 804 w 1108"/>
                <a:gd name="T21" fmla="*/ 437 h 910"/>
                <a:gd name="T22" fmla="*/ 886 w 1108"/>
                <a:gd name="T23" fmla="*/ 463 h 910"/>
                <a:gd name="T24" fmla="*/ 938 w 1108"/>
                <a:gd name="T25" fmla="*/ 490 h 910"/>
                <a:gd name="T26" fmla="*/ 903 w 1108"/>
                <a:gd name="T27" fmla="*/ 607 h 910"/>
                <a:gd name="T28" fmla="*/ 949 w 1108"/>
                <a:gd name="T29" fmla="*/ 706 h 910"/>
                <a:gd name="T30" fmla="*/ 1009 w 1108"/>
                <a:gd name="T31" fmla="*/ 706 h 910"/>
                <a:gd name="T32" fmla="*/ 1054 w 1108"/>
                <a:gd name="T33" fmla="*/ 777 h 910"/>
                <a:gd name="T34" fmla="*/ 1098 w 1108"/>
                <a:gd name="T35" fmla="*/ 822 h 910"/>
                <a:gd name="T36" fmla="*/ 1108 w 1108"/>
                <a:gd name="T37" fmla="*/ 894 h 910"/>
                <a:gd name="T38" fmla="*/ 1038 w 1108"/>
                <a:gd name="T39" fmla="*/ 910 h 910"/>
                <a:gd name="T40" fmla="*/ 823 w 1108"/>
                <a:gd name="T41" fmla="*/ 822 h 910"/>
                <a:gd name="T42" fmla="*/ 707 w 1108"/>
                <a:gd name="T43" fmla="*/ 777 h 910"/>
                <a:gd name="T44" fmla="*/ 671 w 1108"/>
                <a:gd name="T45" fmla="*/ 749 h 910"/>
                <a:gd name="T46" fmla="*/ 626 w 1108"/>
                <a:gd name="T47" fmla="*/ 633 h 910"/>
                <a:gd name="T48" fmla="*/ 536 w 1108"/>
                <a:gd name="T49" fmla="*/ 624 h 910"/>
                <a:gd name="T50" fmla="*/ 529 w 1108"/>
                <a:gd name="T51" fmla="*/ 553 h 910"/>
                <a:gd name="T52" fmla="*/ 394 w 1108"/>
                <a:gd name="T53" fmla="*/ 553 h 910"/>
                <a:gd name="T54" fmla="*/ 313 w 1108"/>
                <a:gd name="T55" fmla="*/ 474 h 910"/>
                <a:gd name="T56" fmla="*/ 215 w 1108"/>
                <a:gd name="T57" fmla="*/ 427 h 910"/>
                <a:gd name="T58" fmla="*/ 125 w 1108"/>
                <a:gd name="T59" fmla="*/ 474 h 910"/>
                <a:gd name="T60" fmla="*/ 90 w 1108"/>
                <a:gd name="T61" fmla="*/ 463 h 910"/>
                <a:gd name="T62" fmla="*/ 36 w 1108"/>
                <a:gd name="T63" fmla="*/ 437 h 910"/>
                <a:gd name="T64" fmla="*/ 27 w 1108"/>
                <a:gd name="T65" fmla="*/ 391 h 910"/>
                <a:gd name="T66" fmla="*/ 72 w 1108"/>
                <a:gd name="T67" fmla="*/ 338 h 910"/>
                <a:gd name="T68" fmla="*/ 0 w 1108"/>
                <a:gd name="T69" fmla="*/ 240 h 910"/>
                <a:gd name="T70" fmla="*/ 10 w 1108"/>
                <a:gd name="T71" fmla="*/ 79 h 910"/>
                <a:gd name="T72" fmla="*/ 46 w 1108"/>
                <a:gd name="T73" fmla="*/ 26 h 910"/>
                <a:gd name="T74" fmla="*/ 90 w 1108"/>
                <a:gd name="T75" fmla="*/ 70 h 910"/>
                <a:gd name="T76" fmla="*/ 153 w 1108"/>
                <a:gd name="T77" fmla="*/ 52 h 910"/>
                <a:gd name="T78" fmla="*/ 171 w 1108"/>
                <a:gd name="T79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8" h="910">
                  <a:moveTo>
                    <a:pt x="171" y="0"/>
                  </a:moveTo>
                  <a:lnTo>
                    <a:pt x="179" y="0"/>
                  </a:lnTo>
                  <a:lnTo>
                    <a:pt x="304" y="52"/>
                  </a:lnTo>
                  <a:lnTo>
                    <a:pt x="474" y="43"/>
                  </a:lnTo>
                  <a:lnTo>
                    <a:pt x="536" y="124"/>
                  </a:lnTo>
                  <a:lnTo>
                    <a:pt x="626" y="133"/>
                  </a:lnTo>
                  <a:lnTo>
                    <a:pt x="741" y="249"/>
                  </a:lnTo>
                  <a:lnTo>
                    <a:pt x="876" y="338"/>
                  </a:lnTo>
                  <a:lnTo>
                    <a:pt x="894" y="383"/>
                  </a:lnTo>
                  <a:lnTo>
                    <a:pt x="814" y="383"/>
                  </a:lnTo>
                  <a:lnTo>
                    <a:pt x="804" y="437"/>
                  </a:lnTo>
                  <a:lnTo>
                    <a:pt x="886" y="463"/>
                  </a:lnTo>
                  <a:lnTo>
                    <a:pt x="938" y="490"/>
                  </a:lnTo>
                  <a:lnTo>
                    <a:pt x="903" y="607"/>
                  </a:lnTo>
                  <a:lnTo>
                    <a:pt x="949" y="706"/>
                  </a:lnTo>
                  <a:lnTo>
                    <a:pt x="1009" y="706"/>
                  </a:lnTo>
                  <a:lnTo>
                    <a:pt x="1054" y="777"/>
                  </a:lnTo>
                  <a:lnTo>
                    <a:pt x="1098" y="822"/>
                  </a:lnTo>
                  <a:lnTo>
                    <a:pt x="1108" y="894"/>
                  </a:lnTo>
                  <a:lnTo>
                    <a:pt x="1038" y="910"/>
                  </a:lnTo>
                  <a:lnTo>
                    <a:pt x="823" y="822"/>
                  </a:lnTo>
                  <a:lnTo>
                    <a:pt x="707" y="777"/>
                  </a:lnTo>
                  <a:lnTo>
                    <a:pt x="671" y="749"/>
                  </a:lnTo>
                  <a:lnTo>
                    <a:pt x="626" y="633"/>
                  </a:lnTo>
                  <a:lnTo>
                    <a:pt x="536" y="624"/>
                  </a:lnTo>
                  <a:lnTo>
                    <a:pt x="529" y="553"/>
                  </a:lnTo>
                  <a:lnTo>
                    <a:pt x="394" y="553"/>
                  </a:lnTo>
                  <a:lnTo>
                    <a:pt x="313" y="474"/>
                  </a:lnTo>
                  <a:lnTo>
                    <a:pt x="215" y="427"/>
                  </a:lnTo>
                  <a:lnTo>
                    <a:pt x="125" y="474"/>
                  </a:lnTo>
                  <a:lnTo>
                    <a:pt x="90" y="463"/>
                  </a:lnTo>
                  <a:lnTo>
                    <a:pt x="36" y="437"/>
                  </a:lnTo>
                  <a:lnTo>
                    <a:pt x="27" y="391"/>
                  </a:lnTo>
                  <a:lnTo>
                    <a:pt x="72" y="338"/>
                  </a:lnTo>
                  <a:lnTo>
                    <a:pt x="0" y="240"/>
                  </a:lnTo>
                  <a:lnTo>
                    <a:pt x="10" y="79"/>
                  </a:lnTo>
                  <a:lnTo>
                    <a:pt x="46" y="26"/>
                  </a:lnTo>
                  <a:lnTo>
                    <a:pt x="90" y="70"/>
                  </a:lnTo>
                  <a:lnTo>
                    <a:pt x="153" y="5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38" name="Freeform 13"/>
            <p:cNvSpPr>
              <a:spLocks noChangeAspect="1"/>
            </p:cNvSpPr>
            <p:nvPr/>
          </p:nvSpPr>
          <p:spPr bwMode="auto">
            <a:xfrm>
              <a:off x="4570" y="723"/>
              <a:ext cx="53" cy="37"/>
            </a:xfrm>
            <a:custGeom>
              <a:avLst/>
              <a:gdLst>
                <a:gd name="T0" fmla="*/ 71 w 714"/>
                <a:gd name="T1" fmla="*/ 0 h 502"/>
                <a:gd name="T2" fmla="*/ 143 w 714"/>
                <a:gd name="T3" fmla="*/ 54 h 502"/>
                <a:gd name="T4" fmla="*/ 276 w 714"/>
                <a:gd name="T5" fmla="*/ 45 h 502"/>
                <a:gd name="T6" fmla="*/ 383 w 714"/>
                <a:gd name="T7" fmla="*/ 117 h 502"/>
                <a:gd name="T8" fmla="*/ 527 w 714"/>
                <a:gd name="T9" fmla="*/ 224 h 502"/>
                <a:gd name="T10" fmla="*/ 580 w 714"/>
                <a:gd name="T11" fmla="*/ 224 h 502"/>
                <a:gd name="T12" fmla="*/ 687 w 714"/>
                <a:gd name="T13" fmla="*/ 277 h 502"/>
                <a:gd name="T14" fmla="*/ 705 w 714"/>
                <a:gd name="T15" fmla="*/ 323 h 502"/>
                <a:gd name="T16" fmla="*/ 643 w 714"/>
                <a:gd name="T17" fmla="*/ 332 h 502"/>
                <a:gd name="T18" fmla="*/ 580 w 714"/>
                <a:gd name="T19" fmla="*/ 367 h 502"/>
                <a:gd name="T20" fmla="*/ 668 w 714"/>
                <a:gd name="T21" fmla="*/ 412 h 502"/>
                <a:gd name="T22" fmla="*/ 714 w 714"/>
                <a:gd name="T23" fmla="*/ 457 h 502"/>
                <a:gd name="T24" fmla="*/ 624 w 714"/>
                <a:gd name="T25" fmla="*/ 465 h 502"/>
                <a:gd name="T26" fmla="*/ 508 w 714"/>
                <a:gd name="T27" fmla="*/ 448 h 502"/>
                <a:gd name="T28" fmla="*/ 401 w 714"/>
                <a:gd name="T29" fmla="*/ 429 h 502"/>
                <a:gd name="T30" fmla="*/ 366 w 714"/>
                <a:gd name="T31" fmla="*/ 474 h 502"/>
                <a:gd name="T32" fmla="*/ 339 w 714"/>
                <a:gd name="T33" fmla="*/ 502 h 502"/>
                <a:gd name="T34" fmla="*/ 293 w 714"/>
                <a:gd name="T35" fmla="*/ 474 h 502"/>
                <a:gd name="T36" fmla="*/ 322 w 714"/>
                <a:gd name="T37" fmla="*/ 429 h 502"/>
                <a:gd name="T38" fmla="*/ 401 w 714"/>
                <a:gd name="T39" fmla="*/ 349 h 502"/>
                <a:gd name="T40" fmla="*/ 357 w 714"/>
                <a:gd name="T41" fmla="*/ 323 h 502"/>
                <a:gd name="T42" fmla="*/ 330 w 714"/>
                <a:gd name="T43" fmla="*/ 304 h 502"/>
                <a:gd name="T44" fmla="*/ 330 w 714"/>
                <a:gd name="T45" fmla="*/ 250 h 502"/>
                <a:gd name="T46" fmla="*/ 267 w 714"/>
                <a:gd name="T47" fmla="*/ 180 h 502"/>
                <a:gd name="T48" fmla="*/ 170 w 714"/>
                <a:gd name="T49" fmla="*/ 153 h 502"/>
                <a:gd name="T50" fmla="*/ 88 w 714"/>
                <a:gd name="T51" fmla="*/ 198 h 502"/>
                <a:gd name="T52" fmla="*/ 25 w 714"/>
                <a:gd name="T53" fmla="*/ 215 h 502"/>
                <a:gd name="T54" fmla="*/ 17 w 714"/>
                <a:gd name="T55" fmla="*/ 180 h 502"/>
                <a:gd name="T56" fmla="*/ 61 w 714"/>
                <a:gd name="T57" fmla="*/ 117 h 502"/>
                <a:gd name="T58" fmla="*/ 35 w 714"/>
                <a:gd name="T59" fmla="*/ 108 h 502"/>
                <a:gd name="T60" fmla="*/ 0 w 714"/>
                <a:gd name="T61" fmla="*/ 45 h 502"/>
                <a:gd name="T62" fmla="*/ 71 w 714"/>
                <a:gd name="T6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4" h="502">
                  <a:moveTo>
                    <a:pt x="71" y="0"/>
                  </a:moveTo>
                  <a:lnTo>
                    <a:pt x="143" y="54"/>
                  </a:lnTo>
                  <a:lnTo>
                    <a:pt x="276" y="45"/>
                  </a:lnTo>
                  <a:lnTo>
                    <a:pt x="383" y="117"/>
                  </a:lnTo>
                  <a:lnTo>
                    <a:pt x="527" y="224"/>
                  </a:lnTo>
                  <a:lnTo>
                    <a:pt x="580" y="224"/>
                  </a:lnTo>
                  <a:lnTo>
                    <a:pt x="687" y="277"/>
                  </a:lnTo>
                  <a:lnTo>
                    <a:pt x="705" y="323"/>
                  </a:lnTo>
                  <a:lnTo>
                    <a:pt x="643" y="332"/>
                  </a:lnTo>
                  <a:lnTo>
                    <a:pt x="580" y="367"/>
                  </a:lnTo>
                  <a:lnTo>
                    <a:pt x="668" y="412"/>
                  </a:lnTo>
                  <a:lnTo>
                    <a:pt x="714" y="457"/>
                  </a:lnTo>
                  <a:lnTo>
                    <a:pt x="624" y="465"/>
                  </a:lnTo>
                  <a:lnTo>
                    <a:pt x="508" y="448"/>
                  </a:lnTo>
                  <a:lnTo>
                    <a:pt x="401" y="429"/>
                  </a:lnTo>
                  <a:lnTo>
                    <a:pt x="366" y="474"/>
                  </a:lnTo>
                  <a:lnTo>
                    <a:pt x="339" y="502"/>
                  </a:lnTo>
                  <a:lnTo>
                    <a:pt x="293" y="474"/>
                  </a:lnTo>
                  <a:lnTo>
                    <a:pt x="322" y="429"/>
                  </a:lnTo>
                  <a:lnTo>
                    <a:pt x="401" y="349"/>
                  </a:lnTo>
                  <a:lnTo>
                    <a:pt x="357" y="323"/>
                  </a:lnTo>
                  <a:lnTo>
                    <a:pt x="330" y="304"/>
                  </a:lnTo>
                  <a:lnTo>
                    <a:pt x="330" y="250"/>
                  </a:lnTo>
                  <a:lnTo>
                    <a:pt x="267" y="180"/>
                  </a:lnTo>
                  <a:lnTo>
                    <a:pt x="170" y="153"/>
                  </a:lnTo>
                  <a:lnTo>
                    <a:pt x="88" y="198"/>
                  </a:lnTo>
                  <a:lnTo>
                    <a:pt x="25" y="215"/>
                  </a:lnTo>
                  <a:lnTo>
                    <a:pt x="17" y="180"/>
                  </a:lnTo>
                  <a:lnTo>
                    <a:pt x="61" y="117"/>
                  </a:lnTo>
                  <a:lnTo>
                    <a:pt x="35" y="108"/>
                  </a:lnTo>
                  <a:lnTo>
                    <a:pt x="0" y="4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  <p:sp>
          <p:nvSpPr>
            <p:cNvPr id="39" name="Freeform 14"/>
            <p:cNvSpPr>
              <a:spLocks noChangeAspect="1"/>
            </p:cNvSpPr>
            <p:nvPr/>
          </p:nvSpPr>
          <p:spPr bwMode="auto">
            <a:xfrm>
              <a:off x="4408" y="713"/>
              <a:ext cx="345" cy="327"/>
            </a:xfrm>
            <a:custGeom>
              <a:avLst/>
              <a:gdLst>
                <a:gd name="T0" fmla="*/ 1039 w 4612"/>
                <a:gd name="T1" fmla="*/ 299 h 4369"/>
                <a:gd name="T2" fmla="*/ 1538 w 4612"/>
                <a:gd name="T3" fmla="*/ 501 h 4369"/>
                <a:gd name="T4" fmla="*/ 1980 w 4612"/>
                <a:gd name="T5" fmla="*/ 513 h 4369"/>
                <a:gd name="T6" fmla="*/ 1968 w 4612"/>
                <a:gd name="T7" fmla="*/ 299 h 4369"/>
                <a:gd name="T8" fmla="*/ 2193 w 4612"/>
                <a:gd name="T9" fmla="*/ 560 h 4369"/>
                <a:gd name="T10" fmla="*/ 2051 w 4612"/>
                <a:gd name="T11" fmla="*/ 1025 h 4369"/>
                <a:gd name="T12" fmla="*/ 2396 w 4612"/>
                <a:gd name="T13" fmla="*/ 1193 h 4369"/>
                <a:gd name="T14" fmla="*/ 2611 w 4612"/>
                <a:gd name="T15" fmla="*/ 1371 h 4369"/>
                <a:gd name="T16" fmla="*/ 2588 w 4612"/>
                <a:gd name="T17" fmla="*/ 1169 h 4369"/>
                <a:gd name="T18" fmla="*/ 2480 w 4612"/>
                <a:gd name="T19" fmla="*/ 835 h 4369"/>
                <a:gd name="T20" fmla="*/ 2789 w 4612"/>
                <a:gd name="T21" fmla="*/ 799 h 4369"/>
                <a:gd name="T22" fmla="*/ 2897 w 4612"/>
                <a:gd name="T23" fmla="*/ 691 h 4369"/>
                <a:gd name="T24" fmla="*/ 3433 w 4612"/>
                <a:gd name="T25" fmla="*/ 1037 h 4369"/>
                <a:gd name="T26" fmla="*/ 3219 w 4612"/>
                <a:gd name="T27" fmla="*/ 1253 h 4369"/>
                <a:gd name="T28" fmla="*/ 3195 w 4612"/>
                <a:gd name="T29" fmla="*/ 930 h 4369"/>
                <a:gd name="T30" fmla="*/ 3099 w 4612"/>
                <a:gd name="T31" fmla="*/ 1228 h 4369"/>
                <a:gd name="T32" fmla="*/ 3087 w 4612"/>
                <a:gd name="T33" fmla="*/ 1358 h 4369"/>
                <a:gd name="T34" fmla="*/ 3254 w 4612"/>
                <a:gd name="T35" fmla="*/ 1419 h 4369"/>
                <a:gd name="T36" fmla="*/ 3099 w 4612"/>
                <a:gd name="T37" fmla="*/ 1836 h 4369"/>
                <a:gd name="T38" fmla="*/ 2969 w 4612"/>
                <a:gd name="T39" fmla="*/ 2052 h 4369"/>
                <a:gd name="T40" fmla="*/ 2885 w 4612"/>
                <a:gd name="T41" fmla="*/ 2360 h 4369"/>
                <a:gd name="T42" fmla="*/ 2897 w 4612"/>
                <a:gd name="T43" fmla="*/ 2778 h 4369"/>
                <a:gd name="T44" fmla="*/ 2588 w 4612"/>
                <a:gd name="T45" fmla="*/ 2586 h 4369"/>
                <a:gd name="T46" fmla="*/ 2361 w 4612"/>
                <a:gd name="T47" fmla="*/ 2730 h 4369"/>
                <a:gd name="T48" fmla="*/ 2122 w 4612"/>
                <a:gd name="T49" fmla="*/ 3101 h 4369"/>
                <a:gd name="T50" fmla="*/ 2540 w 4612"/>
                <a:gd name="T51" fmla="*/ 3101 h 4369"/>
                <a:gd name="T52" fmla="*/ 2646 w 4612"/>
                <a:gd name="T53" fmla="*/ 3291 h 4369"/>
                <a:gd name="T54" fmla="*/ 2897 w 4612"/>
                <a:gd name="T55" fmla="*/ 3385 h 4369"/>
                <a:gd name="T56" fmla="*/ 3087 w 4612"/>
                <a:gd name="T57" fmla="*/ 3576 h 4369"/>
                <a:gd name="T58" fmla="*/ 3564 w 4612"/>
                <a:gd name="T59" fmla="*/ 3481 h 4369"/>
                <a:gd name="T60" fmla="*/ 4195 w 4612"/>
                <a:gd name="T61" fmla="*/ 3243 h 4369"/>
                <a:gd name="T62" fmla="*/ 4469 w 4612"/>
                <a:gd name="T63" fmla="*/ 3304 h 4369"/>
                <a:gd name="T64" fmla="*/ 3298 w 4612"/>
                <a:gd name="T65" fmla="*/ 4331 h 4369"/>
                <a:gd name="T66" fmla="*/ 3135 w 4612"/>
                <a:gd name="T67" fmla="*/ 4018 h 4369"/>
                <a:gd name="T68" fmla="*/ 3004 w 4612"/>
                <a:gd name="T69" fmla="*/ 3660 h 4369"/>
                <a:gd name="T70" fmla="*/ 2646 w 4612"/>
                <a:gd name="T71" fmla="*/ 3505 h 4369"/>
                <a:gd name="T72" fmla="*/ 1909 w 4612"/>
                <a:gd name="T73" fmla="*/ 3398 h 4369"/>
                <a:gd name="T74" fmla="*/ 1635 w 4612"/>
                <a:gd name="T75" fmla="*/ 3077 h 4369"/>
                <a:gd name="T76" fmla="*/ 1205 w 4612"/>
                <a:gd name="T77" fmla="*/ 2576 h 4369"/>
                <a:gd name="T78" fmla="*/ 1432 w 4612"/>
                <a:gd name="T79" fmla="*/ 3064 h 4369"/>
                <a:gd name="T80" fmla="*/ 1182 w 4612"/>
                <a:gd name="T81" fmla="*/ 2755 h 4369"/>
                <a:gd name="T82" fmla="*/ 859 w 4612"/>
                <a:gd name="T83" fmla="*/ 2123 h 4369"/>
                <a:gd name="T84" fmla="*/ 1027 w 4612"/>
                <a:gd name="T85" fmla="*/ 1479 h 4369"/>
                <a:gd name="T86" fmla="*/ 872 w 4612"/>
                <a:gd name="T87" fmla="*/ 1025 h 4369"/>
                <a:gd name="T88" fmla="*/ 717 w 4612"/>
                <a:gd name="T89" fmla="*/ 764 h 4369"/>
                <a:gd name="T90" fmla="*/ 616 w 4612"/>
                <a:gd name="T91" fmla="*/ 559 h 4369"/>
                <a:gd name="T92" fmla="*/ 278 w 4612"/>
                <a:gd name="T93" fmla="*/ 704 h 4369"/>
                <a:gd name="T94" fmla="*/ 307 w 4612"/>
                <a:gd name="T95" fmla="*/ 568 h 4369"/>
                <a:gd name="T96" fmla="*/ 176 w 4612"/>
                <a:gd name="T97" fmla="*/ 505 h 4369"/>
                <a:gd name="T98" fmla="*/ 391 w 4612"/>
                <a:gd name="T99" fmla="*/ 374 h 4369"/>
                <a:gd name="T100" fmla="*/ 553 w 4612"/>
                <a:gd name="T101" fmla="*/ 117 h 4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12" h="4369">
                  <a:moveTo>
                    <a:pt x="635" y="0"/>
                  </a:moveTo>
                  <a:lnTo>
                    <a:pt x="824" y="36"/>
                  </a:lnTo>
                  <a:lnTo>
                    <a:pt x="859" y="24"/>
                  </a:lnTo>
                  <a:lnTo>
                    <a:pt x="896" y="132"/>
                  </a:lnTo>
                  <a:lnTo>
                    <a:pt x="1039" y="299"/>
                  </a:lnTo>
                  <a:lnTo>
                    <a:pt x="1158" y="299"/>
                  </a:lnTo>
                  <a:lnTo>
                    <a:pt x="1229" y="299"/>
                  </a:lnTo>
                  <a:lnTo>
                    <a:pt x="1361" y="370"/>
                  </a:lnTo>
                  <a:lnTo>
                    <a:pt x="1491" y="442"/>
                  </a:lnTo>
                  <a:lnTo>
                    <a:pt x="1538" y="501"/>
                  </a:lnTo>
                  <a:lnTo>
                    <a:pt x="1647" y="501"/>
                  </a:lnTo>
                  <a:lnTo>
                    <a:pt x="1694" y="490"/>
                  </a:lnTo>
                  <a:lnTo>
                    <a:pt x="1790" y="490"/>
                  </a:lnTo>
                  <a:lnTo>
                    <a:pt x="1885" y="525"/>
                  </a:lnTo>
                  <a:lnTo>
                    <a:pt x="1980" y="513"/>
                  </a:lnTo>
                  <a:lnTo>
                    <a:pt x="1980" y="465"/>
                  </a:lnTo>
                  <a:lnTo>
                    <a:pt x="1933" y="431"/>
                  </a:lnTo>
                  <a:lnTo>
                    <a:pt x="1920" y="381"/>
                  </a:lnTo>
                  <a:lnTo>
                    <a:pt x="1944" y="334"/>
                  </a:lnTo>
                  <a:lnTo>
                    <a:pt x="1968" y="299"/>
                  </a:lnTo>
                  <a:lnTo>
                    <a:pt x="2015" y="370"/>
                  </a:lnTo>
                  <a:lnTo>
                    <a:pt x="2098" y="465"/>
                  </a:lnTo>
                  <a:lnTo>
                    <a:pt x="2158" y="513"/>
                  </a:lnTo>
                  <a:lnTo>
                    <a:pt x="2193" y="525"/>
                  </a:lnTo>
                  <a:lnTo>
                    <a:pt x="2193" y="560"/>
                  </a:lnTo>
                  <a:lnTo>
                    <a:pt x="2075" y="633"/>
                  </a:lnTo>
                  <a:lnTo>
                    <a:pt x="2098" y="728"/>
                  </a:lnTo>
                  <a:lnTo>
                    <a:pt x="2075" y="847"/>
                  </a:lnTo>
                  <a:lnTo>
                    <a:pt x="2051" y="977"/>
                  </a:lnTo>
                  <a:lnTo>
                    <a:pt x="2051" y="1025"/>
                  </a:lnTo>
                  <a:lnTo>
                    <a:pt x="2051" y="1086"/>
                  </a:lnTo>
                  <a:lnTo>
                    <a:pt x="2146" y="1110"/>
                  </a:lnTo>
                  <a:lnTo>
                    <a:pt x="2243" y="1121"/>
                  </a:lnTo>
                  <a:lnTo>
                    <a:pt x="2290" y="1180"/>
                  </a:lnTo>
                  <a:lnTo>
                    <a:pt x="2396" y="1193"/>
                  </a:lnTo>
                  <a:lnTo>
                    <a:pt x="2491" y="1240"/>
                  </a:lnTo>
                  <a:lnTo>
                    <a:pt x="2540" y="1253"/>
                  </a:lnTo>
                  <a:lnTo>
                    <a:pt x="2551" y="1311"/>
                  </a:lnTo>
                  <a:lnTo>
                    <a:pt x="2588" y="1335"/>
                  </a:lnTo>
                  <a:lnTo>
                    <a:pt x="2611" y="1371"/>
                  </a:lnTo>
                  <a:lnTo>
                    <a:pt x="2659" y="1348"/>
                  </a:lnTo>
                  <a:lnTo>
                    <a:pt x="2670" y="1288"/>
                  </a:lnTo>
                  <a:lnTo>
                    <a:pt x="2623" y="1253"/>
                  </a:lnTo>
                  <a:lnTo>
                    <a:pt x="2588" y="1216"/>
                  </a:lnTo>
                  <a:lnTo>
                    <a:pt x="2588" y="1169"/>
                  </a:lnTo>
                  <a:lnTo>
                    <a:pt x="2646" y="1086"/>
                  </a:lnTo>
                  <a:lnTo>
                    <a:pt x="2623" y="1025"/>
                  </a:lnTo>
                  <a:lnTo>
                    <a:pt x="2588" y="967"/>
                  </a:lnTo>
                  <a:lnTo>
                    <a:pt x="2540" y="919"/>
                  </a:lnTo>
                  <a:lnTo>
                    <a:pt x="2480" y="835"/>
                  </a:lnTo>
                  <a:lnTo>
                    <a:pt x="2480" y="728"/>
                  </a:lnTo>
                  <a:lnTo>
                    <a:pt x="2527" y="668"/>
                  </a:lnTo>
                  <a:lnTo>
                    <a:pt x="2635" y="691"/>
                  </a:lnTo>
                  <a:lnTo>
                    <a:pt x="2730" y="715"/>
                  </a:lnTo>
                  <a:lnTo>
                    <a:pt x="2789" y="799"/>
                  </a:lnTo>
                  <a:lnTo>
                    <a:pt x="2861" y="823"/>
                  </a:lnTo>
                  <a:lnTo>
                    <a:pt x="2885" y="788"/>
                  </a:lnTo>
                  <a:lnTo>
                    <a:pt x="2837" y="738"/>
                  </a:lnTo>
                  <a:lnTo>
                    <a:pt x="2837" y="691"/>
                  </a:lnTo>
                  <a:lnTo>
                    <a:pt x="2897" y="691"/>
                  </a:lnTo>
                  <a:lnTo>
                    <a:pt x="3027" y="799"/>
                  </a:lnTo>
                  <a:lnTo>
                    <a:pt x="3146" y="882"/>
                  </a:lnTo>
                  <a:lnTo>
                    <a:pt x="3243" y="930"/>
                  </a:lnTo>
                  <a:lnTo>
                    <a:pt x="3278" y="1037"/>
                  </a:lnTo>
                  <a:lnTo>
                    <a:pt x="3433" y="1037"/>
                  </a:lnTo>
                  <a:lnTo>
                    <a:pt x="3467" y="1110"/>
                  </a:lnTo>
                  <a:lnTo>
                    <a:pt x="3443" y="1180"/>
                  </a:lnTo>
                  <a:lnTo>
                    <a:pt x="3348" y="1216"/>
                  </a:lnTo>
                  <a:lnTo>
                    <a:pt x="3290" y="1240"/>
                  </a:lnTo>
                  <a:lnTo>
                    <a:pt x="3219" y="1253"/>
                  </a:lnTo>
                  <a:lnTo>
                    <a:pt x="3195" y="1228"/>
                  </a:lnTo>
                  <a:lnTo>
                    <a:pt x="3254" y="1169"/>
                  </a:lnTo>
                  <a:lnTo>
                    <a:pt x="3254" y="1074"/>
                  </a:lnTo>
                  <a:lnTo>
                    <a:pt x="3230" y="990"/>
                  </a:lnTo>
                  <a:lnTo>
                    <a:pt x="3195" y="930"/>
                  </a:lnTo>
                  <a:lnTo>
                    <a:pt x="3158" y="1037"/>
                  </a:lnTo>
                  <a:lnTo>
                    <a:pt x="3195" y="1098"/>
                  </a:lnTo>
                  <a:lnTo>
                    <a:pt x="3182" y="1157"/>
                  </a:lnTo>
                  <a:lnTo>
                    <a:pt x="3122" y="1180"/>
                  </a:lnTo>
                  <a:lnTo>
                    <a:pt x="3099" y="1228"/>
                  </a:lnTo>
                  <a:lnTo>
                    <a:pt x="3110" y="1276"/>
                  </a:lnTo>
                  <a:lnTo>
                    <a:pt x="3051" y="1324"/>
                  </a:lnTo>
                  <a:lnTo>
                    <a:pt x="3027" y="1371"/>
                  </a:lnTo>
                  <a:lnTo>
                    <a:pt x="3051" y="1479"/>
                  </a:lnTo>
                  <a:lnTo>
                    <a:pt x="3087" y="1358"/>
                  </a:lnTo>
                  <a:lnTo>
                    <a:pt x="3146" y="1348"/>
                  </a:lnTo>
                  <a:lnTo>
                    <a:pt x="3195" y="1311"/>
                  </a:lnTo>
                  <a:lnTo>
                    <a:pt x="3219" y="1358"/>
                  </a:lnTo>
                  <a:lnTo>
                    <a:pt x="3314" y="1358"/>
                  </a:lnTo>
                  <a:lnTo>
                    <a:pt x="3254" y="1419"/>
                  </a:lnTo>
                  <a:lnTo>
                    <a:pt x="3254" y="1514"/>
                  </a:lnTo>
                  <a:lnTo>
                    <a:pt x="3158" y="1597"/>
                  </a:lnTo>
                  <a:lnTo>
                    <a:pt x="3135" y="1645"/>
                  </a:lnTo>
                  <a:lnTo>
                    <a:pt x="3158" y="1753"/>
                  </a:lnTo>
                  <a:lnTo>
                    <a:pt x="3099" y="1836"/>
                  </a:lnTo>
                  <a:lnTo>
                    <a:pt x="3075" y="1908"/>
                  </a:lnTo>
                  <a:lnTo>
                    <a:pt x="3087" y="1955"/>
                  </a:lnTo>
                  <a:lnTo>
                    <a:pt x="2969" y="1979"/>
                  </a:lnTo>
                  <a:lnTo>
                    <a:pt x="2944" y="2003"/>
                  </a:lnTo>
                  <a:lnTo>
                    <a:pt x="2969" y="2052"/>
                  </a:lnTo>
                  <a:lnTo>
                    <a:pt x="3027" y="2052"/>
                  </a:lnTo>
                  <a:lnTo>
                    <a:pt x="3087" y="2100"/>
                  </a:lnTo>
                  <a:lnTo>
                    <a:pt x="3087" y="2134"/>
                  </a:lnTo>
                  <a:lnTo>
                    <a:pt x="2969" y="2289"/>
                  </a:lnTo>
                  <a:lnTo>
                    <a:pt x="2885" y="2360"/>
                  </a:lnTo>
                  <a:lnTo>
                    <a:pt x="2885" y="2551"/>
                  </a:lnTo>
                  <a:lnTo>
                    <a:pt x="2944" y="2670"/>
                  </a:lnTo>
                  <a:lnTo>
                    <a:pt x="2969" y="2730"/>
                  </a:lnTo>
                  <a:lnTo>
                    <a:pt x="2957" y="2790"/>
                  </a:lnTo>
                  <a:lnTo>
                    <a:pt x="2897" y="2778"/>
                  </a:lnTo>
                  <a:lnTo>
                    <a:pt x="2861" y="2707"/>
                  </a:lnTo>
                  <a:lnTo>
                    <a:pt x="2861" y="2611"/>
                  </a:lnTo>
                  <a:lnTo>
                    <a:pt x="2753" y="2576"/>
                  </a:lnTo>
                  <a:lnTo>
                    <a:pt x="2719" y="2611"/>
                  </a:lnTo>
                  <a:lnTo>
                    <a:pt x="2588" y="2586"/>
                  </a:lnTo>
                  <a:lnTo>
                    <a:pt x="2527" y="2586"/>
                  </a:lnTo>
                  <a:lnTo>
                    <a:pt x="2503" y="2635"/>
                  </a:lnTo>
                  <a:lnTo>
                    <a:pt x="2540" y="2707"/>
                  </a:lnTo>
                  <a:lnTo>
                    <a:pt x="2455" y="2743"/>
                  </a:lnTo>
                  <a:lnTo>
                    <a:pt x="2361" y="2730"/>
                  </a:lnTo>
                  <a:lnTo>
                    <a:pt x="2266" y="2720"/>
                  </a:lnTo>
                  <a:lnTo>
                    <a:pt x="2206" y="2720"/>
                  </a:lnTo>
                  <a:lnTo>
                    <a:pt x="2122" y="2802"/>
                  </a:lnTo>
                  <a:lnTo>
                    <a:pt x="2098" y="2898"/>
                  </a:lnTo>
                  <a:lnTo>
                    <a:pt x="2122" y="3101"/>
                  </a:lnTo>
                  <a:lnTo>
                    <a:pt x="2216" y="3266"/>
                  </a:lnTo>
                  <a:lnTo>
                    <a:pt x="2313" y="3314"/>
                  </a:lnTo>
                  <a:lnTo>
                    <a:pt x="2444" y="3302"/>
                  </a:lnTo>
                  <a:lnTo>
                    <a:pt x="2527" y="3159"/>
                  </a:lnTo>
                  <a:lnTo>
                    <a:pt x="2540" y="3101"/>
                  </a:lnTo>
                  <a:lnTo>
                    <a:pt x="2635" y="3064"/>
                  </a:lnTo>
                  <a:lnTo>
                    <a:pt x="2719" y="3064"/>
                  </a:lnTo>
                  <a:lnTo>
                    <a:pt x="2741" y="3088"/>
                  </a:lnTo>
                  <a:lnTo>
                    <a:pt x="2693" y="3183"/>
                  </a:lnTo>
                  <a:lnTo>
                    <a:pt x="2646" y="3291"/>
                  </a:lnTo>
                  <a:lnTo>
                    <a:pt x="2646" y="3314"/>
                  </a:lnTo>
                  <a:lnTo>
                    <a:pt x="2683" y="3338"/>
                  </a:lnTo>
                  <a:lnTo>
                    <a:pt x="2825" y="3302"/>
                  </a:lnTo>
                  <a:lnTo>
                    <a:pt x="2861" y="3302"/>
                  </a:lnTo>
                  <a:lnTo>
                    <a:pt x="2897" y="3385"/>
                  </a:lnTo>
                  <a:lnTo>
                    <a:pt x="2861" y="3458"/>
                  </a:lnTo>
                  <a:lnTo>
                    <a:pt x="2909" y="3553"/>
                  </a:lnTo>
                  <a:lnTo>
                    <a:pt x="2992" y="3553"/>
                  </a:lnTo>
                  <a:lnTo>
                    <a:pt x="3075" y="3529"/>
                  </a:lnTo>
                  <a:lnTo>
                    <a:pt x="3087" y="3576"/>
                  </a:lnTo>
                  <a:lnTo>
                    <a:pt x="3243" y="3648"/>
                  </a:lnTo>
                  <a:lnTo>
                    <a:pt x="3361" y="3553"/>
                  </a:lnTo>
                  <a:lnTo>
                    <a:pt x="3443" y="3445"/>
                  </a:lnTo>
                  <a:lnTo>
                    <a:pt x="3552" y="3445"/>
                  </a:lnTo>
                  <a:lnTo>
                    <a:pt x="3564" y="3481"/>
                  </a:lnTo>
                  <a:lnTo>
                    <a:pt x="3682" y="3375"/>
                  </a:lnTo>
                  <a:lnTo>
                    <a:pt x="3885" y="3302"/>
                  </a:lnTo>
                  <a:lnTo>
                    <a:pt x="4075" y="3219"/>
                  </a:lnTo>
                  <a:lnTo>
                    <a:pt x="4146" y="3206"/>
                  </a:lnTo>
                  <a:lnTo>
                    <a:pt x="4195" y="3243"/>
                  </a:lnTo>
                  <a:lnTo>
                    <a:pt x="4361" y="3148"/>
                  </a:lnTo>
                  <a:lnTo>
                    <a:pt x="4517" y="3064"/>
                  </a:lnTo>
                  <a:lnTo>
                    <a:pt x="4612" y="3017"/>
                  </a:lnTo>
                  <a:lnTo>
                    <a:pt x="4612" y="3056"/>
                  </a:lnTo>
                  <a:lnTo>
                    <a:pt x="4469" y="3304"/>
                  </a:lnTo>
                  <a:lnTo>
                    <a:pt x="4306" y="3522"/>
                  </a:lnTo>
                  <a:lnTo>
                    <a:pt x="3973" y="3865"/>
                  </a:lnTo>
                  <a:lnTo>
                    <a:pt x="3708" y="4075"/>
                  </a:lnTo>
                  <a:lnTo>
                    <a:pt x="3599" y="4149"/>
                  </a:lnTo>
                  <a:lnTo>
                    <a:pt x="3298" y="4331"/>
                  </a:lnTo>
                  <a:lnTo>
                    <a:pt x="3206" y="4369"/>
                  </a:lnTo>
                  <a:lnTo>
                    <a:pt x="3102" y="4293"/>
                  </a:lnTo>
                  <a:lnTo>
                    <a:pt x="3009" y="4277"/>
                  </a:lnTo>
                  <a:lnTo>
                    <a:pt x="3016" y="4149"/>
                  </a:lnTo>
                  <a:lnTo>
                    <a:pt x="3135" y="4018"/>
                  </a:lnTo>
                  <a:lnTo>
                    <a:pt x="3219" y="3898"/>
                  </a:lnTo>
                  <a:lnTo>
                    <a:pt x="3219" y="3779"/>
                  </a:lnTo>
                  <a:lnTo>
                    <a:pt x="3158" y="3719"/>
                  </a:lnTo>
                  <a:lnTo>
                    <a:pt x="3051" y="3684"/>
                  </a:lnTo>
                  <a:lnTo>
                    <a:pt x="3004" y="3660"/>
                  </a:lnTo>
                  <a:lnTo>
                    <a:pt x="3004" y="3613"/>
                  </a:lnTo>
                  <a:lnTo>
                    <a:pt x="2885" y="3648"/>
                  </a:lnTo>
                  <a:lnTo>
                    <a:pt x="2825" y="3624"/>
                  </a:lnTo>
                  <a:lnTo>
                    <a:pt x="2741" y="3529"/>
                  </a:lnTo>
                  <a:lnTo>
                    <a:pt x="2646" y="3505"/>
                  </a:lnTo>
                  <a:lnTo>
                    <a:pt x="2467" y="3529"/>
                  </a:lnTo>
                  <a:lnTo>
                    <a:pt x="2349" y="3445"/>
                  </a:lnTo>
                  <a:lnTo>
                    <a:pt x="2169" y="3481"/>
                  </a:lnTo>
                  <a:lnTo>
                    <a:pt x="2038" y="3481"/>
                  </a:lnTo>
                  <a:lnTo>
                    <a:pt x="1909" y="3398"/>
                  </a:lnTo>
                  <a:lnTo>
                    <a:pt x="1837" y="3375"/>
                  </a:lnTo>
                  <a:lnTo>
                    <a:pt x="1790" y="3398"/>
                  </a:lnTo>
                  <a:lnTo>
                    <a:pt x="1753" y="3314"/>
                  </a:lnTo>
                  <a:lnTo>
                    <a:pt x="1647" y="3255"/>
                  </a:lnTo>
                  <a:lnTo>
                    <a:pt x="1635" y="3077"/>
                  </a:lnTo>
                  <a:lnTo>
                    <a:pt x="1622" y="3028"/>
                  </a:lnTo>
                  <a:lnTo>
                    <a:pt x="1479" y="2945"/>
                  </a:lnTo>
                  <a:lnTo>
                    <a:pt x="1361" y="2778"/>
                  </a:lnTo>
                  <a:lnTo>
                    <a:pt x="1336" y="2646"/>
                  </a:lnTo>
                  <a:lnTo>
                    <a:pt x="1205" y="2576"/>
                  </a:lnTo>
                  <a:lnTo>
                    <a:pt x="1254" y="2682"/>
                  </a:lnTo>
                  <a:lnTo>
                    <a:pt x="1265" y="2720"/>
                  </a:lnTo>
                  <a:lnTo>
                    <a:pt x="1314" y="2849"/>
                  </a:lnTo>
                  <a:lnTo>
                    <a:pt x="1409" y="2980"/>
                  </a:lnTo>
                  <a:lnTo>
                    <a:pt x="1432" y="3064"/>
                  </a:lnTo>
                  <a:lnTo>
                    <a:pt x="1432" y="3101"/>
                  </a:lnTo>
                  <a:lnTo>
                    <a:pt x="1324" y="3017"/>
                  </a:lnTo>
                  <a:lnTo>
                    <a:pt x="1277" y="2980"/>
                  </a:lnTo>
                  <a:lnTo>
                    <a:pt x="1217" y="2898"/>
                  </a:lnTo>
                  <a:lnTo>
                    <a:pt x="1182" y="2755"/>
                  </a:lnTo>
                  <a:lnTo>
                    <a:pt x="1145" y="2611"/>
                  </a:lnTo>
                  <a:lnTo>
                    <a:pt x="967" y="2386"/>
                  </a:lnTo>
                  <a:lnTo>
                    <a:pt x="896" y="2289"/>
                  </a:lnTo>
                  <a:lnTo>
                    <a:pt x="896" y="2158"/>
                  </a:lnTo>
                  <a:lnTo>
                    <a:pt x="859" y="2123"/>
                  </a:lnTo>
                  <a:lnTo>
                    <a:pt x="859" y="1872"/>
                  </a:lnTo>
                  <a:lnTo>
                    <a:pt x="906" y="1742"/>
                  </a:lnTo>
                  <a:lnTo>
                    <a:pt x="944" y="1597"/>
                  </a:lnTo>
                  <a:lnTo>
                    <a:pt x="1027" y="1527"/>
                  </a:lnTo>
                  <a:lnTo>
                    <a:pt x="1027" y="1479"/>
                  </a:lnTo>
                  <a:lnTo>
                    <a:pt x="967" y="1455"/>
                  </a:lnTo>
                  <a:lnTo>
                    <a:pt x="933" y="1479"/>
                  </a:lnTo>
                  <a:lnTo>
                    <a:pt x="896" y="1444"/>
                  </a:lnTo>
                  <a:lnTo>
                    <a:pt x="906" y="1193"/>
                  </a:lnTo>
                  <a:lnTo>
                    <a:pt x="872" y="1025"/>
                  </a:lnTo>
                  <a:lnTo>
                    <a:pt x="824" y="919"/>
                  </a:lnTo>
                  <a:lnTo>
                    <a:pt x="788" y="871"/>
                  </a:lnTo>
                  <a:lnTo>
                    <a:pt x="836" y="835"/>
                  </a:lnTo>
                  <a:lnTo>
                    <a:pt x="754" y="812"/>
                  </a:lnTo>
                  <a:lnTo>
                    <a:pt x="717" y="764"/>
                  </a:lnTo>
                  <a:lnTo>
                    <a:pt x="764" y="703"/>
                  </a:lnTo>
                  <a:lnTo>
                    <a:pt x="754" y="668"/>
                  </a:lnTo>
                  <a:lnTo>
                    <a:pt x="635" y="668"/>
                  </a:lnTo>
                  <a:lnTo>
                    <a:pt x="622" y="573"/>
                  </a:lnTo>
                  <a:lnTo>
                    <a:pt x="616" y="559"/>
                  </a:lnTo>
                  <a:lnTo>
                    <a:pt x="590" y="565"/>
                  </a:lnTo>
                  <a:lnTo>
                    <a:pt x="532" y="632"/>
                  </a:lnTo>
                  <a:lnTo>
                    <a:pt x="448" y="578"/>
                  </a:lnTo>
                  <a:lnTo>
                    <a:pt x="338" y="707"/>
                  </a:lnTo>
                  <a:lnTo>
                    <a:pt x="278" y="704"/>
                  </a:lnTo>
                  <a:lnTo>
                    <a:pt x="364" y="613"/>
                  </a:lnTo>
                  <a:lnTo>
                    <a:pt x="414" y="528"/>
                  </a:lnTo>
                  <a:lnTo>
                    <a:pt x="397" y="495"/>
                  </a:lnTo>
                  <a:lnTo>
                    <a:pt x="366" y="559"/>
                  </a:lnTo>
                  <a:lnTo>
                    <a:pt x="307" y="568"/>
                  </a:lnTo>
                  <a:lnTo>
                    <a:pt x="272" y="642"/>
                  </a:lnTo>
                  <a:lnTo>
                    <a:pt x="221" y="613"/>
                  </a:lnTo>
                  <a:lnTo>
                    <a:pt x="0" y="582"/>
                  </a:lnTo>
                  <a:lnTo>
                    <a:pt x="156" y="537"/>
                  </a:lnTo>
                  <a:lnTo>
                    <a:pt x="176" y="505"/>
                  </a:lnTo>
                  <a:lnTo>
                    <a:pt x="346" y="509"/>
                  </a:lnTo>
                  <a:lnTo>
                    <a:pt x="342" y="409"/>
                  </a:lnTo>
                  <a:lnTo>
                    <a:pt x="311" y="347"/>
                  </a:lnTo>
                  <a:lnTo>
                    <a:pt x="318" y="312"/>
                  </a:lnTo>
                  <a:lnTo>
                    <a:pt x="391" y="374"/>
                  </a:lnTo>
                  <a:lnTo>
                    <a:pt x="382" y="256"/>
                  </a:lnTo>
                  <a:lnTo>
                    <a:pt x="436" y="250"/>
                  </a:lnTo>
                  <a:lnTo>
                    <a:pt x="479" y="224"/>
                  </a:lnTo>
                  <a:lnTo>
                    <a:pt x="546" y="254"/>
                  </a:lnTo>
                  <a:lnTo>
                    <a:pt x="553" y="117"/>
                  </a:lnTo>
                  <a:lnTo>
                    <a:pt x="593" y="136"/>
                  </a:lnTo>
                  <a:lnTo>
                    <a:pt x="605" y="6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339966"/>
            </a:solidFill>
            <a:ln w="0">
              <a:noFill/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892971" y="4652276"/>
            <a:ext cx="755333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2014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887748" y="5693186"/>
            <a:ext cx="755333" cy="400110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>
                <a:solidFill>
                  <a:schemeClr val="bg1"/>
                </a:solidFill>
              </a:rPr>
              <a:t>2019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791437" y="4683054"/>
            <a:ext cx="3251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New program «part time», Paris</a:t>
            </a:r>
            <a:endParaRPr lang="fr-CH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791437" y="5705114"/>
            <a:ext cx="3720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 smtClean="0"/>
              <a:t>New program «part time», Lausanne</a:t>
            </a:r>
            <a:endParaRPr lang="fr-CH" sz="1600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48" y="825848"/>
            <a:ext cx="764339" cy="523163"/>
          </a:xfrm>
          <a:prstGeom prst="rect">
            <a:avLst/>
          </a:prstGeom>
        </p:spPr>
      </p:pic>
      <p:sp>
        <p:nvSpPr>
          <p:cNvPr id="47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755" y="1446839"/>
            <a:ext cx="1244815" cy="53874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19" y="1985579"/>
            <a:ext cx="1244815" cy="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3767920" y="1821831"/>
            <a:ext cx="2097087" cy="1056802"/>
            <a:chOff x="3559461" y="1821831"/>
            <a:chExt cx="2097087" cy="1056802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61" y="1821831"/>
              <a:ext cx="2097087" cy="105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4063624" y="2244568"/>
              <a:ext cx="116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err="1" smtClean="0"/>
                <a:t>Headquarter</a:t>
              </a:r>
              <a:endParaRPr lang="fr-CH" dirty="0" smtClean="0"/>
            </a:p>
            <a:p>
              <a:r>
                <a:rPr lang="fr-CH" sz="1000" dirty="0" smtClean="0"/>
                <a:t>Prof. Ph. Wieser</a:t>
              </a:r>
            </a:p>
            <a:p>
              <a:r>
                <a:rPr lang="fr-CH" sz="1000" dirty="0" smtClean="0"/>
                <a:t>Elaine Moran</a:t>
              </a:r>
              <a:endParaRPr lang="fr-CH" sz="1000" dirty="0"/>
            </a:p>
          </p:txBody>
        </p:sp>
      </p:grp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7313" y="304800"/>
            <a:ext cx="2614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smtClean="0">
                <a:solidFill>
                  <a:schemeClr val="bg2"/>
                </a:solidFill>
              </a:rPr>
              <a:t>Structure &amp; </a:t>
            </a:r>
            <a:r>
              <a:rPr lang="fr-CH" sz="1600" dirty="0" err="1" smtClean="0">
                <a:solidFill>
                  <a:schemeClr val="bg2"/>
                </a:solidFill>
              </a:rPr>
              <a:t>Organization</a:t>
            </a:r>
            <a:endParaRPr lang="fr-CH" sz="1600" dirty="0">
              <a:solidFill>
                <a:schemeClr val="bg2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78979" y="1474307"/>
            <a:ext cx="1922495" cy="695048"/>
          </a:xfrm>
          <a:prstGeom prst="round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Steering</a:t>
            </a:r>
            <a:r>
              <a:rPr kumimoji="0" lang="fr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Committee</a:t>
            </a:r>
            <a:endParaRPr lang="fr-CH" dirty="0" smtClean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General </a:t>
            </a: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Assembly</a:t>
            </a:r>
            <a:endParaRPr kumimoji="0" lang="fr-C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044155" y="3695997"/>
            <a:ext cx="2097087" cy="1679501"/>
            <a:chOff x="2183584" y="2181547"/>
            <a:chExt cx="2097087" cy="1679501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584" y="2181547"/>
              <a:ext cx="2097087" cy="1679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2513020" y="2852936"/>
              <a:ext cx="1438214" cy="8463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Elaine Moran</a:t>
              </a:r>
            </a:p>
            <a:p>
              <a:r>
                <a:rPr lang="fr-CH" sz="800" dirty="0" smtClean="0">
                  <a:solidFill>
                    <a:schemeClr val="bg1">
                      <a:lumMod val="75000"/>
                    </a:schemeClr>
                  </a:solidFill>
                </a:rPr>
                <a:t>Prof. Ph. Wieser</a:t>
              </a:r>
            </a:p>
            <a:p>
              <a:pPr>
                <a:spcBef>
                  <a:spcPts val="600"/>
                </a:spcBef>
              </a:pPr>
              <a:r>
                <a:rPr lang="fr-CH" dirty="0" err="1" smtClean="0"/>
                <a:t>Executive</a:t>
              </a:r>
              <a:r>
                <a:rPr lang="fr-CH" dirty="0" smtClean="0"/>
                <a:t> Master</a:t>
              </a:r>
            </a:p>
            <a:p>
              <a:r>
                <a:rPr lang="fr-CH" dirty="0" smtClean="0"/>
                <a:t>Lausanne</a:t>
              </a:r>
              <a:endParaRPr lang="fr-CH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491684" y="3695997"/>
            <a:ext cx="2097087" cy="1679501"/>
            <a:chOff x="5283225" y="2181547"/>
            <a:chExt cx="2097087" cy="1679501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3225" y="2181547"/>
              <a:ext cx="2097087" cy="1679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0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002" y="2276872"/>
              <a:ext cx="542453" cy="572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ZoneTexte 45"/>
            <p:cNvSpPr txBox="1"/>
            <p:nvPr/>
          </p:nvSpPr>
          <p:spPr>
            <a:xfrm>
              <a:off x="5612661" y="2852936"/>
              <a:ext cx="1438214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F. Bonnafous</a:t>
              </a:r>
            </a:p>
            <a:p>
              <a:r>
                <a:rPr lang="fr-CH" dirty="0" smtClean="0"/>
                <a:t>Prof. M. Nakhla</a:t>
              </a:r>
            </a:p>
            <a:p>
              <a:pPr>
                <a:spcBef>
                  <a:spcPts val="600"/>
                </a:spcBef>
              </a:pPr>
              <a:r>
                <a:rPr lang="fr-CH" dirty="0" err="1" smtClean="0"/>
                <a:t>Executive</a:t>
              </a:r>
              <a:r>
                <a:rPr lang="fr-CH" dirty="0" smtClean="0"/>
                <a:t> Master</a:t>
              </a:r>
            </a:p>
            <a:p>
              <a:r>
                <a:rPr lang="fr-CH" dirty="0" smtClean="0"/>
                <a:t>Paris</a:t>
              </a:r>
              <a:endParaRPr lang="fr-CH" dirty="0"/>
            </a:p>
          </p:txBody>
        </p:sp>
      </p:grpSp>
      <p:sp>
        <p:nvSpPr>
          <p:cNvPr id="49" name="Rectangle à coins arrondis 48"/>
          <p:cNvSpPr/>
          <p:nvPr/>
        </p:nvSpPr>
        <p:spPr bwMode="auto">
          <a:xfrm>
            <a:off x="3855216" y="5189162"/>
            <a:ext cx="1922495" cy="432048"/>
          </a:xfrm>
          <a:prstGeom prst="round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Teaching</a:t>
            </a:r>
            <a:r>
              <a:rPr kumimoji="0" lang="fr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fr-CH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Committee</a:t>
            </a:r>
            <a:endParaRPr kumimoji="0" lang="fr-C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3092699" y="3284984"/>
            <a:ext cx="3447529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>
            <a:stCxn id="48" idx="2"/>
          </p:cNvCxnSpPr>
          <p:nvPr/>
        </p:nvCxnSpPr>
        <p:spPr bwMode="auto">
          <a:xfrm flipH="1">
            <a:off x="4816463" y="2878633"/>
            <a:ext cx="1" cy="40635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Connecteur droit 51"/>
          <p:cNvCxnSpPr>
            <a:stCxn id="16388" idx="0"/>
          </p:cNvCxnSpPr>
          <p:nvPr/>
        </p:nvCxnSpPr>
        <p:spPr bwMode="auto">
          <a:xfrm flipH="1" flipV="1">
            <a:off x="3092698" y="3284984"/>
            <a:ext cx="1" cy="41101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onnecteur droit 53"/>
          <p:cNvCxnSpPr>
            <a:stCxn id="47" idx="0"/>
          </p:cNvCxnSpPr>
          <p:nvPr/>
        </p:nvCxnSpPr>
        <p:spPr bwMode="auto">
          <a:xfrm flipH="1" flipV="1">
            <a:off x="6540226" y="3284984"/>
            <a:ext cx="2" cy="41101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ZoneTexte 56"/>
          <p:cNvSpPr txBox="1"/>
          <p:nvPr/>
        </p:nvSpPr>
        <p:spPr>
          <a:xfrm>
            <a:off x="5692878" y="1074197"/>
            <a:ext cx="169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  <a:endParaRPr lang="fr-CH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78" y="3914046"/>
            <a:ext cx="1092995" cy="3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28" y="975237"/>
            <a:ext cx="1080120" cy="739304"/>
          </a:xfrm>
          <a:prstGeom prst="rect">
            <a:avLst/>
          </a:prstGeom>
        </p:spPr>
      </p:pic>
      <p:sp>
        <p:nvSpPr>
          <p:cNvPr id="29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593" y="1845942"/>
            <a:ext cx="1244815" cy="53874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916" y="3852304"/>
            <a:ext cx="1244815" cy="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7" y="2056967"/>
            <a:ext cx="2200213" cy="6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4" y="5661248"/>
            <a:ext cx="486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29" y="2734056"/>
            <a:ext cx="20161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80618"/>
            <a:ext cx="19446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40" y="4980433"/>
            <a:ext cx="38957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6" name="Group 17"/>
          <p:cNvGrpSpPr>
            <a:grpSpLocks/>
          </p:cNvGrpSpPr>
          <p:nvPr/>
        </p:nvGrpSpPr>
        <p:grpSpPr bwMode="auto">
          <a:xfrm>
            <a:off x="423034" y="4087877"/>
            <a:ext cx="1512888" cy="611188"/>
            <a:chOff x="288" y="816"/>
            <a:chExt cx="720" cy="291"/>
          </a:xfrm>
        </p:grpSpPr>
        <p:graphicFrame>
          <p:nvGraphicFramePr>
            <p:cNvPr id="4121" name="Object 18"/>
            <p:cNvGraphicFramePr>
              <a:graphicFrameLocks noChangeAspect="1"/>
            </p:cNvGraphicFramePr>
            <p:nvPr/>
          </p:nvGraphicFramePr>
          <p:xfrm>
            <a:off x="624" y="844"/>
            <a:ext cx="384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3" name="Photo Editor Photo" r:id="rId8" imgW="781159" imgH="476316" progId="MSPhotoEd.3">
                    <p:embed/>
                  </p:oleObj>
                </mc:Choice>
                <mc:Fallback>
                  <p:oleObj name="Photo Editor Photo" r:id="rId8" imgW="781159" imgH="47631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844"/>
                          <a:ext cx="384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22" name="Object 19"/>
            <p:cNvGraphicFramePr>
              <a:graphicFrameLocks noChangeAspect="1"/>
            </p:cNvGraphicFramePr>
            <p:nvPr/>
          </p:nvGraphicFramePr>
          <p:xfrm>
            <a:off x="288" y="816"/>
            <a:ext cx="384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4" name="Photo Editor Photo" r:id="rId10" imgW="704948" imgH="533474" progId="MSPhotoEd.3">
                    <p:embed/>
                  </p:oleObj>
                </mc:Choice>
                <mc:Fallback>
                  <p:oleObj name="Photo Editor Photo" r:id="rId10" imgW="704948" imgH="53347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816"/>
                          <a:ext cx="384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7" name="Picture 20" descr="Euronil2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14" y="4278116"/>
            <a:ext cx="186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1" descr="welc005.jpg (32848 bytes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11854"/>
            <a:ext cx="2301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515" y="4008166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68" y="2370176"/>
            <a:ext cx="15843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6" y="5550345"/>
            <a:ext cx="18796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12" name="Group 25"/>
          <p:cNvGrpSpPr>
            <a:grpSpLocks/>
          </p:cNvGrpSpPr>
          <p:nvPr/>
        </p:nvGrpSpPr>
        <p:grpSpPr bwMode="auto">
          <a:xfrm>
            <a:off x="7483476" y="4758183"/>
            <a:ext cx="1355725" cy="792162"/>
            <a:chOff x="3923" y="1207"/>
            <a:chExt cx="854" cy="499"/>
          </a:xfrm>
        </p:grpSpPr>
        <p:pic>
          <p:nvPicPr>
            <p:cNvPr id="4119" name="Picture 26" descr="ELA_logo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207"/>
              <a:ext cx="75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Text Box 27"/>
            <p:cNvSpPr txBox="1">
              <a:spLocks noChangeArrowheads="1"/>
            </p:cNvSpPr>
            <p:nvPr/>
          </p:nvSpPr>
          <p:spPr bwMode="auto">
            <a:xfrm>
              <a:off x="3923" y="1456"/>
              <a:ext cx="8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fr-CH" sz="1000" i="1">
                  <a:solidFill>
                    <a:schemeClr val="bg2"/>
                  </a:solidFill>
                </a:rPr>
                <a:t>European Logistics</a:t>
              </a:r>
            </a:p>
            <a:p>
              <a:pPr algn="ctr" eaLnBrk="1" hangingPunct="1"/>
              <a:r>
                <a:rPr lang="fr-CH" sz="1000" i="1">
                  <a:solidFill>
                    <a:schemeClr val="bg2"/>
                  </a:solidFill>
                </a:rPr>
                <a:t>Association</a:t>
              </a:r>
              <a:endParaRPr lang="en-US" sz="1000" i="1">
                <a:solidFill>
                  <a:schemeClr val="bg2"/>
                </a:solidFill>
              </a:endParaRPr>
            </a:p>
          </p:txBody>
        </p:sp>
      </p:grpSp>
      <p:pic>
        <p:nvPicPr>
          <p:cNvPr id="4113" name="Picture 2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122396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4" name="Text Box 29"/>
          <p:cNvSpPr txBox="1">
            <a:spLocks noChangeArrowheads="1"/>
          </p:cNvSpPr>
          <p:nvPr/>
        </p:nvSpPr>
        <p:spPr bwMode="auto">
          <a:xfrm>
            <a:off x="87313" y="304800"/>
            <a:ext cx="60703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>
                <a:solidFill>
                  <a:schemeClr val="bg2"/>
                </a:solidFill>
              </a:rPr>
              <a:t>Examples of </a:t>
            </a:r>
            <a:r>
              <a:rPr lang="fr-CH" sz="1600" dirty="0" err="1">
                <a:solidFill>
                  <a:schemeClr val="bg2"/>
                </a:solidFill>
              </a:rPr>
              <a:t>some</a:t>
            </a:r>
            <a:r>
              <a:rPr lang="fr-CH" sz="1600" dirty="0">
                <a:solidFill>
                  <a:schemeClr val="bg2"/>
                </a:solidFill>
              </a:rPr>
              <a:t> </a:t>
            </a:r>
            <a:r>
              <a:rPr lang="fr-CH" sz="1600" dirty="0" err="1" smtClean="0">
                <a:solidFill>
                  <a:schemeClr val="bg2"/>
                </a:solidFill>
              </a:rPr>
              <a:t>academic</a:t>
            </a:r>
            <a:r>
              <a:rPr lang="fr-CH" sz="1600" dirty="0" smtClean="0">
                <a:solidFill>
                  <a:schemeClr val="bg2"/>
                </a:solidFill>
              </a:rPr>
              <a:t> </a:t>
            </a:r>
            <a:r>
              <a:rPr lang="fr-CH" sz="1600" dirty="0" err="1" smtClean="0">
                <a:solidFill>
                  <a:schemeClr val="bg2"/>
                </a:solidFill>
              </a:rPr>
              <a:t>members</a:t>
            </a:r>
            <a:r>
              <a:rPr lang="fr-CH" sz="1600" dirty="0" smtClean="0">
                <a:solidFill>
                  <a:schemeClr val="bg2"/>
                </a:solidFill>
              </a:rPr>
              <a:t> </a:t>
            </a:r>
            <a:r>
              <a:rPr lang="fr-CH" sz="1600" dirty="0">
                <a:solidFill>
                  <a:schemeClr val="bg2"/>
                </a:solidFill>
              </a:rPr>
              <a:t>of </a:t>
            </a:r>
            <a:r>
              <a:rPr lang="fr-CH" sz="1600" dirty="0" smtClean="0">
                <a:solidFill>
                  <a:schemeClr val="bg2"/>
                </a:solidFill>
              </a:rPr>
              <a:t>IML (</a:t>
            </a:r>
            <a:r>
              <a:rPr lang="fr-CH" sz="1600" dirty="0" err="1" smtClean="0">
                <a:solidFill>
                  <a:schemeClr val="bg2"/>
                </a:solidFill>
              </a:rPr>
              <a:t>Membership</a:t>
            </a:r>
            <a:r>
              <a:rPr lang="fr-CH" sz="1600" dirty="0" smtClean="0">
                <a:solidFill>
                  <a:schemeClr val="bg2"/>
                </a:solidFill>
              </a:rPr>
              <a:t>)</a:t>
            </a:r>
            <a:endParaRPr lang="fr-CH" sz="1600" dirty="0">
              <a:solidFill>
                <a:schemeClr val="bg2"/>
              </a:solidFill>
            </a:endParaRPr>
          </a:p>
        </p:txBody>
      </p:sp>
      <p:pic>
        <p:nvPicPr>
          <p:cNvPr id="4116" name="Picture 3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42" y="910275"/>
            <a:ext cx="7953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42" y="4485133"/>
            <a:ext cx="9429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38" descr="titre%20hassania%20arabe%20françai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0" y="1841539"/>
            <a:ext cx="29876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37" descr="http://www.b2match.net/fafs2010/docs/cvci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04" y="2654141"/>
            <a:ext cx="1652991" cy="6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9" name="Picture 43" descr="http://journal.hautehorlogerie.org/media/mag2/ul/img/slideshow/8/5432/005432-001.309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52" y="3273806"/>
            <a:ext cx="1024132" cy="81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1" name="Picture 45" descr="DEV - Développement économique Canton de Vaud 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2" y="2810903"/>
            <a:ext cx="142875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4073"/>
            <a:ext cx="1008005" cy="13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397982" y="751340"/>
            <a:ext cx="1913717" cy="1292242"/>
            <a:chOff x="6946900" y="1626847"/>
            <a:chExt cx="1913717" cy="1292242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6535A482-EC85-1C41-A1E4-7882A0E39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946900" y="1626847"/>
              <a:ext cx="1913717" cy="828232"/>
            </a:xfrm>
            <a:prstGeom prst="rect">
              <a:avLst/>
            </a:prstGeom>
          </p:spPr>
        </p:pic>
        <p:grpSp>
          <p:nvGrpSpPr>
            <p:cNvPr id="38" name="Groupe 37"/>
            <p:cNvGrpSpPr/>
            <p:nvPr/>
          </p:nvGrpSpPr>
          <p:grpSpPr>
            <a:xfrm>
              <a:off x="7139580" y="2357016"/>
              <a:ext cx="1038708" cy="562073"/>
              <a:chOff x="7537769" y="2213220"/>
              <a:chExt cx="678920" cy="367382"/>
            </a:xfrm>
          </p:grpSpPr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F3A61A89-D1E3-8A40-82D6-9A86AEBFAF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/>
              <a:stretch>
                <a:fillRect/>
              </a:stretch>
            </p:blipFill>
            <p:spPr>
              <a:xfrm>
                <a:off x="7655146" y="2213220"/>
                <a:ext cx="561543" cy="36738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B5BFF46-A721-4641-AD59-B3251C9D9E0D}"/>
                  </a:ext>
                </a:extLst>
              </p:cNvPr>
              <p:cNvSpPr/>
              <p:nvPr userDrawn="1"/>
            </p:nvSpPr>
            <p:spPr>
              <a:xfrm rot="16200000">
                <a:off x="7544800" y="2225379"/>
                <a:ext cx="45719" cy="5978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47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85" y="5707374"/>
            <a:ext cx="15128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2"/>
          <a:stretch/>
        </p:blipFill>
        <p:spPr bwMode="auto">
          <a:xfrm>
            <a:off x="467544" y="404813"/>
            <a:ext cx="1007244" cy="128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1511275" cy="7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73" y="4888619"/>
            <a:ext cx="1789202" cy="56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19" y="2221047"/>
            <a:ext cx="1080417" cy="103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13112"/>
              </p:ext>
            </p:extLst>
          </p:nvPr>
        </p:nvGraphicFramePr>
        <p:xfrm>
          <a:off x="5671035" y="5017847"/>
          <a:ext cx="767284" cy="801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" name="Photo Editor Photo" r:id="rId8" imgW="1333333" imgH="1394581" progId="MSPhotoEd.3">
                  <p:embed/>
                </p:oleObj>
              </mc:Choice>
              <mc:Fallback>
                <p:oleObj name="Photo Editor Photo" r:id="rId8" imgW="1333333" imgH="139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035" y="5017847"/>
                        <a:ext cx="767284" cy="801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0142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917756"/>
              </p:ext>
            </p:extLst>
          </p:nvPr>
        </p:nvGraphicFramePr>
        <p:xfrm>
          <a:off x="467544" y="3837060"/>
          <a:ext cx="15160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" name="Photo Editor Photo" r:id="rId11" imgW="1516190" imgH="434562" progId="MSPhotoEd.3">
                  <p:embed/>
                </p:oleObj>
              </mc:Choice>
              <mc:Fallback>
                <p:oleObj name="Photo Editor Photo" r:id="rId11" imgW="1516190" imgH="4345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837060"/>
                        <a:ext cx="151606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4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08558"/>
            <a:ext cx="1238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054"/>
              </p:ext>
            </p:extLst>
          </p:nvPr>
        </p:nvGraphicFramePr>
        <p:xfrm>
          <a:off x="6522012" y="5768779"/>
          <a:ext cx="2376843" cy="54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2" name="Photo Editor Photo" r:id="rId14" imgW="1897544" imgH="434562" progId="MSPhotoEd.3">
                  <p:embed/>
                </p:oleObj>
              </mc:Choice>
              <mc:Fallback>
                <p:oleObj name="Photo Editor Photo" r:id="rId14" imgW="1897544" imgH="4345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012" y="5768779"/>
                        <a:ext cx="2376843" cy="544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8" name="Picture 20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158"/>
          <a:stretch/>
        </p:blipFill>
        <p:spPr bwMode="auto">
          <a:xfrm>
            <a:off x="7596187" y="1484313"/>
            <a:ext cx="1150713" cy="108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2" y="5912682"/>
            <a:ext cx="1514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1728192" cy="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4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34924"/>
              </p:ext>
            </p:extLst>
          </p:nvPr>
        </p:nvGraphicFramePr>
        <p:xfrm>
          <a:off x="4136553" y="3150677"/>
          <a:ext cx="9239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3" name="Photo Editor Photo" r:id="rId19" imgW="923810" imgH="847843" progId="MSPhotoEd.3">
                  <p:embed/>
                </p:oleObj>
              </mc:Choice>
              <mc:Fallback>
                <p:oleObj name="Photo Editor Photo" r:id="rId19" imgW="923810" imgH="8478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553" y="3150677"/>
                        <a:ext cx="92392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42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7" y="585656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15843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4" y="4537474"/>
            <a:ext cx="1175262" cy="46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21605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3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45" y="2487581"/>
            <a:ext cx="2676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3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1133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5" y="547395"/>
            <a:ext cx="93662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4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11" y="594255"/>
            <a:ext cx="864096" cy="9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9" descr="http://www.scjohnson.ch/corporate/images/scjlogo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46" y="2060848"/>
            <a:ext cx="180764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 Box 33"/>
          <p:cNvSpPr txBox="1">
            <a:spLocks noChangeArrowheads="1"/>
          </p:cNvSpPr>
          <p:nvPr/>
        </p:nvSpPr>
        <p:spPr bwMode="auto">
          <a:xfrm>
            <a:off x="87313" y="304800"/>
            <a:ext cx="59453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>
                <a:solidFill>
                  <a:schemeClr val="bg2"/>
                </a:solidFill>
              </a:rPr>
              <a:t>Examples of </a:t>
            </a:r>
            <a:r>
              <a:rPr lang="fr-CH" sz="1600" dirty="0" err="1">
                <a:solidFill>
                  <a:schemeClr val="bg2"/>
                </a:solidFill>
              </a:rPr>
              <a:t>some</a:t>
            </a:r>
            <a:r>
              <a:rPr lang="fr-CH" sz="1600" dirty="0">
                <a:solidFill>
                  <a:schemeClr val="bg2"/>
                </a:solidFill>
              </a:rPr>
              <a:t> </a:t>
            </a:r>
            <a:r>
              <a:rPr lang="fr-CH" sz="1600" dirty="0" err="1" smtClean="0">
                <a:solidFill>
                  <a:schemeClr val="bg2"/>
                </a:solidFill>
              </a:rPr>
              <a:t>industrial</a:t>
            </a:r>
            <a:r>
              <a:rPr lang="fr-CH" sz="1600" dirty="0" smtClean="0">
                <a:solidFill>
                  <a:schemeClr val="bg2"/>
                </a:solidFill>
              </a:rPr>
              <a:t> </a:t>
            </a:r>
            <a:r>
              <a:rPr lang="fr-CH" sz="1600" dirty="0" err="1" smtClean="0">
                <a:solidFill>
                  <a:schemeClr val="bg2"/>
                </a:solidFill>
              </a:rPr>
              <a:t>members</a:t>
            </a:r>
            <a:r>
              <a:rPr lang="fr-CH" sz="1600" dirty="0" smtClean="0">
                <a:solidFill>
                  <a:schemeClr val="bg2"/>
                </a:solidFill>
              </a:rPr>
              <a:t> </a:t>
            </a:r>
            <a:r>
              <a:rPr lang="fr-CH" sz="1600" dirty="0">
                <a:solidFill>
                  <a:schemeClr val="bg2"/>
                </a:solidFill>
              </a:rPr>
              <a:t>of </a:t>
            </a:r>
            <a:r>
              <a:rPr lang="fr-CH" sz="1600" dirty="0" smtClean="0">
                <a:solidFill>
                  <a:schemeClr val="bg2"/>
                </a:solidFill>
              </a:rPr>
              <a:t>IML (</a:t>
            </a:r>
            <a:r>
              <a:rPr lang="fr-CH" sz="1600" dirty="0" err="1">
                <a:solidFill>
                  <a:schemeClr val="bg2"/>
                </a:solidFill>
              </a:rPr>
              <a:t>Membership</a:t>
            </a:r>
            <a:r>
              <a:rPr lang="fr-CH" sz="1600" dirty="0" smtClean="0">
                <a:solidFill>
                  <a:schemeClr val="bg2"/>
                </a:solidFill>
              </a:rPr>
              <a:t>)</a:t>
            </a:r>
            <a:endParaRPr lang="fr-CH" sz="1600" dirty="0">
              <a:solidFill>
                <a:schemeClr val="bg2"/>
              </a:solidFill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3" y="1850735"/>
            <a:ext cx="1592263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98" name="Picture 27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152128" cy="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1" name="Picture 28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237013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04" name="Picture 28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35" y="5305082"/>
            <a:ext cx="1763429" cy="5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1" name="Picture 291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8065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4" name="Picture 29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798637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18" name="Picture 298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29" y="4308177"/>
            <a:ext cx="164155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1" name="Picture 30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0034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03" name="Picture 91" descr="http://www.syngenta.com/global/corporate/SiteCollectionImages/ImageLibrary/FlagsAndLogos/logo-cmyk-lowres.jpg?type=image&amp;lo=/global/corporate/SiteCollectionImages/ImageLibrary/FlagsAndLogos/logo-cmyk-lowres.jpg&amp;hi=/global/corporate/SiteCollectionImages/ImageLibrary/FlagsAndLogos/logo-cmyk-highres.jpg">
            <a:hlinkClick r:id="rId39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67" y="1241391"/>
            <a:ext cx="1507297" cy="45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http://hsca.epfl.ch/files/content/sites/hsca/files/images/logos/merck.jpg">
            <a:hlinkClick r:id="rId41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61" y="1765942"/>
            <a:ext cx="1450080" cy="3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44754" y="5164921"/>
            <a:ext cx="1216907" cy="472160"/>
          </a:xfrm>
          <a:prstGeom prst="rect">
            <a:avLst/>
          </a:prstGeom>
        </p:spPr>
      </p:pic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80" y="669049"/>
            <a:ext cx="1544167" cy="5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746932" y="3309243"/>
            <a:ext cx="76200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5829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Logistics / EPFL)</a:t>
            </a:r>
          </a:p>
        </p:txBody>
      </p:sp>
      <p:sp>
        <p:nvSpPr>
          <p:cNvPr id="3078" name="Rectangle 1029"/>
          <p:cNvSpPr>
            <a:spLocks noChangeArrowheads="1"/>
          </p:cNvSpPr>
          <p:nvPr/>
        </p:nvSpPr>
        <p:spPr bwMode="auto">
          <a:xfrm>
            <a:off x="609600" y="1946870"/>
            <a:ext cx="7924800" cy="4002410"/>
          </a:xfrm>
          <a:prstGeom prst="rect">
            <a:avLst/>
          </a:prstGeom>
          <a:solidFill>
            <a:srgbClr val="336699"/>
          </a:solidFill>
          <a:ln w="254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2000" y="2389460"/>
            <a:ext cx="3240360" cy="73183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86" name="Picture 1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88" y="2488796"/>
            <a:ext cx="542453" cy="57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88" name="Object 1040"/>
          <p:cNvGraphicFramePr>
            <a:graphicFrameLocks noChangeAspect="1"/>
          </p:cNvGraphicFramePr>
          <p:nvPr>
            <p:extLst/>
          </p:nvPr>
        </p:nvGraphicFramePr>
        <p:xfrm>
          <a:off x="4792216" y="2585516"/>
          <a:ext cx="11414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Image bitmap" r:id="rId4" imgW="1762371" imgH="523810" progId="Paint.Picture">
                  <p:embed/>
                </p:oleObj>
              </mc:Choice>
              <mc:Fallback>
                <p:oleObj name="Image bitmap" r:id="rId4" imgW="1762371" imgH="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216" y="2585516"/>
                        <a:ext cx="1141413" cy="3397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>
                            <a:lumMod val="85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313" y="304800"/>
            <a:ext cx="10983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 dirty="0" err="1" smtClean="0">
                <a:solidFill>
                  <a:schemeClr val="bg2"/>
                </a:solidFill>
              </a:rPr>
              <a:t>Activities</a:t>
            </a:r>
            <a:endParaRPr lang="fr-CH" sz="1600" dirty="0">
              <a:solidFill>
                <a:schemeClr val="bg2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43757" y="2389460"/>
            <a:ext cx="3024187" cy="2305051"/>
            <a:chOff x="1042988" y="2205038"/>
            <a:chExt cx="3024187" cy="2305051"/>
          </a:xfrm>
        </p:grpSpPr>
        <p:sp>
          <p:nvSpPr>
            <p:cNvPr id="21" name="Rectangle 45"/>
            <p:cNvSpPr>
              <a:spLocks noChangeArrowheads="1"/>
            </p:cNvSpPr>
            <p:nvPr/>
          </p:nvSpPr>
          <p:spPr bwMode="auto">
            <a:xfrm>
              <a:off x="1042988" y="2205038"/>
              <a:ext cx="3024187" cy="230505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44588" y="2280444"/>
              <a:ext cx="2820987" cy="215423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sz="1400" dirty="0" err="1"/>
                <a:t>Postgraduate</a:t>
              </a:r>
              <a:r>
                <a:rPr lang="fr-FR" sz="1400" dirty="0"/>
                <a:t> program</a:t>
              </a:r>
            </a:p>
            <a:p>
              <a:pPr algn="ctr"/>
              <a:r>
                <a:rPr lang="fr-FR" sz="2000" dirty="0" err="1"/>
                <a:t>Executive</a:t>
              </a:r>
              <a:r>
                <a:rPr lang="fr-FR" sz="2000" dirty="0"/>
                <a:t> Master</a:t>
              </a:r>
            </a:p>
            <a:p>
              <a:pPr algn="ctr"/>
              <a:r>
                <a:rPr lang="fr-FR" sz="2000" dirty="0"/>
                <a:t>(MAS, CAS)</a:t>
              </a:r>
            </a:p>
            <a:p>
              <a:pPr algn="ctr"/>
              <a:r>
                <a:rPr lang="fr-FR" sz="800" b="0" dirty="0"/>
                <a:t> </a:t>
              </a:r>
            </a:p>
            <a:p>
              <a:pPr algn="ctr"/>
              <a:r>
                <a:rPr lang="fr-FR" sz="2000" dirty="0" err="1">
                  <a:solidFill>
                    <a:srgbClr val="777777"/>
                  </a:solidFill>
                </a:rPr>
                <a:t>Continuing</a:t>
              </a:r>
              <a:r>
                <a:rPr lang="fr-FR" sz="2000" dirty="0">
                  <a:solidFill>
                    <a:srgbClr val="777777"/>
                  </a:solidFill>
                </a:rPr>
                <a:t> </a:t>
              </a:r>
              <a:r>
                <a:rPr lang="fr-FR" sz="2000" dirty="0" err="1">
                  <a:solidFill>
                    <a:srgbClr val="777777"/>
                  </a:solidFill>
                </a:rPr>
                <a:t>education</a:t>
              </a:r>
              <a:endParaRPr lang="fr-FR" sz="2000" dirty="0">
                <a:solidFill>
                  <a:srgbClr val="777777"/>
                </a:solidFill>
              </a:endParaRPr>
            </a:p>
            <a:p>
              <a:pPr algn="ctr"/>
              <a:r>
                <a:rPr lang="fr-FR" dirty="0"/>
                <a:t>Lausanne/Paris</a:t>
              </a:r>
            </a:p>
            <a:p>
              <a:pPr algn="ctr"/>
              <a:r>
                <a:rPr lang="fr-FR" sz="800" b="0" dirty="0" smtClean="0">
                  <a:solidFill>
                    <a:schemeClr val="bg2"/>
                  </a:solidFill>
                </a:rPr>
                <a:t>Casablanca</a:t>
              </a:r>
              <a:endParaRPr lang="fr-FR" sz="800" b="0" dirty="0">
                <a:solidFill>
                  <a:schemeClr val="bg2"/>
                </a:solidFill>
              </a:endParaRPr>
            </a:p>
            <a:p>
              <a:pPr algn="ctr"/>
              <a:r>
                <a:rPr lang="fr-FR" sz="800" dirty="0"/>
                <a:t> </a:t>
              </a:r>
            </a:p>
            <a:p>
              <a:pPr algn="ctr"/>
              <a:r>
                <a:rPr lang="fr-FR" sz="2000" dirty="0">
                  <a:solidFill>
                    <a:srgbClr val="777777"/>
                  </a:solidFill>
                </a:rPr>
                <a:t>Taylor made program</a:t>
              </a:r>
            </a:p>
          </p:txBody>
        </p:sp>
      </p:grp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5540568" y="3356992"/>
            <a:ext cx="2581275" cy="676275"/>
            <a:chOff x="3198" y="1825"/>
            <a:chExt cx="1626" cy="426"/>
          </a:xfrm>
          <a:effectLst/>
        </p:grpSpPr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3198" y="1825"/>
              <a:ext cx="1626" cy="42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245" y="1854"/>
              <a:ext cx="1579" cy="36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CH" sz="1600" dirty="0" err="1"/>
                <a:t>Auditing</a:t>
              </a:r>
              <a:endParaRPr lang="fr-CH" sz="1600" dirty="0"/>
            </a:p>
            <a:p>
              <a:r>
                <a:rPr lang="fr-CH" sz="1600" dirty="0"/>
                <a:t>Transfert of </a:t>
              </a:r>
              <a:r>
                <a:rPr lang="fr-CH" sz="1600" dirty="0" err="1"/>
                <a:t>Technology</a:t>
              </a:r>
              <a:endParaRPr lang="fr-CH" sz="1600" dirty="0"/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4500563" y="4437112"/>
            <a:ext cx="2592387" cy="1079500"/>
            <a:chOff x="2653" y="3067"/>
            <a:chExt cx="1633" cy="680"/>
          </a:xfrm>
          <a:effectLst/>
        </p:grpSpPr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2653" y="3067"/>
              <a:ext cx="1633" cy="68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CH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051" y="3067"/>
              <a:ext cx="837" cy="25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CH" sz="2000" dirty="0" err="1"/>
                <a:t>Research</a:t>
              </a:r>
              <a:endParaRPr lang="fr-CH" sz="2000" dirty="0"/>
            </a:p>
          </p:txBody>
        </p:sp>
        <p:grpSp>
          <p:nvGrpSpPr>
            <p:cNvPr id="29" name="Group 54"/>
            <p:cNvGrpSpPr>
              <a:grpSpLocks/>
            </p:cNvGrpSpPr>
            <p:nvPr/>
          </p:nvGrpSpPr>
          <p:grpSpPr bwMode="auto">
            <a:xfrm>
              <a:off x="2769" y="3294"/>
              <a:ext cx="1402" cy="375"/>
              <a:chOff x="2789" y="3294"/>
              <a:chExt cx="1402" cy="375"/>
            </a:xfrm>
          </p:grpSpPr>
          <p:pic>
            <p:nvPicPr>
              <p:cNvPr id="30" name="Picture 21" descr="log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3294"/>
                <a:ext cx="274" cy="375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52" descr="FNS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" y="3339"/>
                <a:ext cx="948" cy="246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" name="Text Box 56"/>
          <p:cNvSpPr txBox="1">
            <a:spLocks noChangeArrowheads="1"/>
          </p:cNvSpPr>
          <p:nvPr/>
        </p:nvSpPr>
        <p:spPr bwMode="auto">
          <a:xfrm>
            <a:off x="6227763" y="5372148"/>
            <a:ext cx="1752600" cy="274637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>
                <a:solidFill>
                  <a:schemeClr val="bg1"/>
                </a:solidFill>
              </a:rPr>
              <a:t>Industrial partnership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860788" y="4833987"/>
            <a:ext cx="1521570" cy="830997"/>
          </a:xfrm>
          <a:prstGeom prst="rect">
            <a:avLst/>
          </a:prstGeom>
          <a:solidFill>
            <a:srgbClr val="3366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2019</a:t>
            </a:r>
            <a:endParaRPr lang="fr-CH" dirty="0" smtClean="0">
              <a:solidFill>
                <a:schemeClr val="bg1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fr-CH" dirty="0" smtClean="0">
                <a:solidFill>
                  <a:schemeClr val="bg1"/>
                </a:solidFill>
              </a:rPr>
              <a:t>50</a:t>
            </a:r>
            <a:r>
              <a:rPr lang="fr-CH" baseline="30000" dirty="0" smtClean="0">
                <a:solidFill>
                  <a:schemeClr val="bg1"/>
                </a:solidFill>
              </a:rPr>
              <a:t>th</a:t>
            </a:r>
            <a:r>
              <a:rPr lang="fr-CH" dirty="0" smtClean="0">
                <a:solidFill>
                  <a:schemeClr val="bg1"/>
                </a:solidFill>
              </a:rPr>
              <a:t> Edition</a:t>
            </a:r>
            <a:endParaRPr lang="fr-CH" dirty="0" smtClean="0">
              <a:solidFill>
                <a:schemeClr val="bg1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fr-CH" dirty="0" smtClean="0">
                <a:solidFill>
                  <a:schemeClr val="bg1"/>
                </a:solidFill>
              </a:rPr>
              <a:t>&gt;1’200 </a:t>
            </a:r>
            <a:r>
              <a:rPr lang="fr-CH" dirty="0" err="1" smtClean="0">
                <a:solidFill>
                  <a:schemeClr val="bg1"/>
                </a:solidFill>
              </a:rPr>
              <a:t>graduates</a:t>
            </a:r>
            <a:endParaRPr lang="fr-CH" dirty="0" smtClean="0">
              <a:solidFill>
                <a:schemeClr val="bg1"/>
              </a:solidFill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fr-CH" dirty="0" smtClean="0">
                <a:solidFill>
                  <a:schemeClr val="bg1"/>
                </a:solidFill>
              </a:rPr>
              <a:t>75 </a:t>
            </a:r>
            <a:r>
              <a:rPr lang="fr-CH" dirty="0" err="1" smtClean="0">
                <a:solidFill>
                  <a:schemeClr val="bg1"/>
                </a:solidFill>
              </a:rPr>
              <a:t>nationalities</a:t>
            </a:r>
            <a:endParaRPr lang="fr-CH" dirty="0">
              <a:solidFill>
                <a:schemeClr val="bg1"/>
              </a:solidFill>
            </a:endParaRPr>
          </a:p>
        </p:txBody>
      </p:sp>
      <p:pic>
        <p:nvPicPr>
          <p:cNvPr id="34" name="Picture 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36" y="2617630"/>
            <a:ext cx="921608" cy="27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928" y="975237"/>
            <a:ext cx="1080120" cy="73930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6695223" y="4219559"/>
            <a:ext cx="795453" cy="432792"/>
          </a:xfrm>
          <a:prstGeom prst="ellipse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PhD</a:t>
            </a:r>
          </a:p>
        </p:txBody>
      </p:sp>
    </p:spTree>
    <p:extLst>
      <p:ext uri="{BB962C8B-B14F-4D97-AF65-F5344CB8AC3E}">
        <p14:creationId xmlns:p14="http://schemas.microsoft.com/office/powerpoint/2010/main" val="16393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224"/>
          <p:cNvSpPr txBox="1">
            <a:spLocks noChangeArrowheads="1"/>
          </p:cNvSpPr>
          <p:nvPr/>
        </p:nvSpPr>
        <p:spPr bwMode="auto">
          <a:xfrm>
            <a:off x="87313" y="304800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Activities</a:t>
            </a:r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1116013" y="304800"/>
            <a:ext cx="25202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 (MAS &amp; CAS)</a:t>
            </a:r>
            <a:endParaRPr lang="fr-CH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313" y="764704"/>
            <a:ext cx="467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program «part time», Lausanne</a:t>
            </a:r>
          </a:p>
          <a:p>
            <a:r>
              <a:rPr lang="fr-CH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&amp; Digital Supply Chain</a:t>
            </a:r>
            <a:endParaRPr lang="fr-CH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44" y="1772816"/>
            <a:ext cx="2735580" cy="3909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936" y="497351"/>
            <a:ext cx="3312368" cy="2465964"/>
          </a:xfrm>
          <a:prstGeom prst="rect">
            <a:avLst/>
          </a:prstGeom>
          <a:effectLst>
            <a:outerShdw blurRad="3175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24800" t="24801" r="41338" b="21020"/>
          <a:stretch/>
        </p:blipFill>
        <p:spPr>
          <a:xfrm>
            <a:off x="5148064" y="3117558"/>
            <a:ext cx="3312368" cy="3312368"/>
          </a:xfrm>
          <a:prstGeom prst="rect">
            <a:avLst/>
          </a:prstGeom>
          <a:effectLst>
            <a:outerShdw blurRad="317500" dir="5400000" algn="ctr" rotWithShape="0">
              <a:srgbClr val="000000">
                <a:alpha val="80000"/>
              </a:srgb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2988591" y="5877272"/>
            <a:ext cx="75533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fr-CH" sz="2000" dirty="0" smtClean="0"/>
              <a:t>2019</a:t>
            </a:r>
            <a:endParaRPr lang="fr-CH" sz="2000" dirty="0"/>
          </a:p>
        </p:txBody>
      </p:sp>
      <p:sp>
        <p:nvSpPr>
          <p:cNvPr id="11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35536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224"/>
          <p:cNvSpPr txBox="1">
            <a:spLocks noChangeArrowheads="1"/>
          </p:cNvSpPr>
          <p:nvPr/>
        </p:nvSpPr>
        <p:spPr bwMode="auto">
          <a:xfrm>
            <a:off x="87313" y="304800"/>
            <a:ext cx="1089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CH" sz="1600">
                <a:solidFill>
                  <a:schemeClr val="bg2"/>
                </a:solidFill>
              </a:rPr>
              <a:t>Activities</a:t>
            </a:r>
          </a:p>
        </p:txBody>
      </p:sp>
      <p:sp>
        <p:nvSpPr>
          <p:cNvPr id="173282" name="Rectangle 226"/>
          <p:cNvSpPr>
            <a:spLocks noChangeArrowheads="1"/>
          </p:cNvSpPr>
          <p:nvPr/>
        </p:nvSpPr>
        <p:spPr bwMode="auto">
          <a:xfrm>
            <a:off x="1116013" y="304800"/>
            <a:ext cx="25202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 (MAS &amp; CAS)</a:t>
            </a:r>
            <a:endParaRPr lang="fr-CH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313" y="764704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CAS programs</a:t>
            </a:r>
            <a:endParaRPr lang="fr-CH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174" y="228600"/>
            <a:ext cx="971897" cy="1388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2" y="1988840"/>
            <a:ext cx="8620769" cy="3219566"/>
          </a:xfrm>
          <a:prstGeom prst="rect">
            <a:avLst/>
          </a:prstGeom>
        </p:spPr>
      </p:pic>
      <p:sp>
        <p:nvSpPr>
          <p:cNvPr id="2" name="Flèche vers le bas 1"/>
          <p:cNvSpPr/>
          <p:nvPr/>
        </p:nvSpPr>
        <p:spPr bwMode="auto">
          <a:xfrm flipV="1">
            <a:off x="2046343" y="5355822"/>
            <a:ext cx="316718" cy="448017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èche vers le bas 11"/>
          <p:cNvSpPr/>
          <p:nvPr/>
        </p:nvSpPr>
        <p:spPr bwMode="auto">
          <a:xfrm flipV="1">
            <a:off x="3707312" y="5355822"/>
            <a:ext cx="316718" cy="448017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 flipV="1">
            <a:off x="5364088" y="5355823"/>
            <a:ext cx="316718" cy="448017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 flipV="1">
            <a:off x="7025057" y="5355822"/>
            <a:ext cx="316718" cy="448017"/>
          </a:xfrm>
          <a:prstGeom prst="down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226"/>
          <p:cNvSpPr>
            <a:spLocks noChangeArrowheads="1"/>
          </p:cNvSpPr>
          <p:nvPr/>
        </p:nvSpPr>
        <p:spPr bwMode="auto">
          <a:xfrm>
            <a:off x="3442356" y="1630235"/>
            <a:ext cx="23166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new CAS programs</a:t>
            </a:r>
            <a:endParaRPr lang="fr-CH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87313" y="76200"/>
            <a:ext cx="7441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4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IML</a:t>
            </a:r>
            <a:r>
              <a:rPr lang="fr-FR" sz="1400" dirty="0"/>
              <a:t> </a:t>
            </a:r>
            <a:r>
              <a:rPr lang="fr-FR" sz="1400" dirty="0">
                <a:solidFill>
                  <a:schemeClr val="bg2"/>
                </a:solidFill>
              </a:rPr>
              <a:t>(International Institute for the Management of </a:t>
            </a:r>
            <a:r>
              <a:rPr lang="fr-FR" sz="1400" dirty="0" smtClean="0">
                <a:solidFill>
                  <a:schemeClr val="bg2"/>
                </a:solidFill>
              </a:rPr>
              <a:t>Logistics and Supply Chain </a:t>
            </a:r>
            <a:r>
              <a:rPr lang="fr-FR" sz="1400" dirty="0">
                <a:solidFill>
                  <a:schemeClr val="bg2"/>
                </a:solidFill>
              </a:rPr>
              <a:t>/ EPFL)</a:t>
            </a:r>
          </a:p>
        </p:txBody>
      </p:sp>
    </p:spTree>
    <p:extLst>
      <p:ext uri="{BB962C8B-B14F-4D97-AF65-F5344CB8AC3E}">
        <p14:creationId xmlns:p14="http://schemas.microsoft.com/office/powerpoint/2010/main" val="29895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6250</TotalTime>
  <Words>605</Words>
  <Application>Microsoft Office PowerPoint</Application>
  <PresentationFormat>Affichage à l'écran (4:3)</PresentationFormat>
  <Paragraphs>142</Paragraphs>
  <Slides>18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Modèle par défaut</vt:lpstr>
      <vt:lpstr>Photo Editor Photo</vt:lpstr>
      <vt:lpstr>Image 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EPFL-DGC-ITEP</dc:creator>
  <cp:lastModifiedBy>Wieser</cp:lastModifiedBy>
  <cp:revision>339</cp:revision>
  <cp:lastPrinted>2020-01-11T15:44:56Z</cp:lastPrinted>
  <dcterms:created xsi:type="dcterms:W3CDTF">2001-02-26T17:13:14Z</dcterms:created>
  <dcterms:modified xsi:type="dcterms:W3CDTF">2020-01-29T19:30:36Z</dcterms:modified>
</cp:coreProperties>
</file>