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1988</c:v>
                </c:pt>
                <c:pt idx="1">
                  <c:v>1995</c:v>
                </c:pt>
                <c:pt idx="2">
                  <c:v>2002</c:v>
                </c:pt>
                <c:pt idx="3">
                  <c:v>2007</c:v>
                </c:pt>
                <c:pt idx="4">
                  <c:v>2012</c:v>
                </c:pt>
                <c:pt idx="5">
                  <c:v>2017</c:v>
                </c:pt>
                <c:pt idx="6">
                  <c:v>2022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77.5</c:v>
                </c:pt>
                <c:pt idx="1">
                  <c:v>72</c:v>
                </c:pt>
                <c:pt idx="2">
                  <c:v>54</c:v>
                </c:pt>
                <c:pt idx="3">
                  <c:v>76</c:v>
                </c:pt>
                <c:pt idx="4">
                  <c:v>65</c:v>
                </c:pt>
                <c:pt idx="5">
                  <c:v>50</c:v>
                </c:pt>
                <c:pt idx="6">
                  <c:v>37.25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B4-4C5A-9C90-0BB91AC68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591872"/>
        <c:axId val="148076736"/>
      </c:barChart>
      <c:catAx>
        <c:axId val="1445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076736"/>
        <c:crosses val="autoZero"/>
        <c:auto val="1"/>
        <c:lblAlgn val="ctr"/>
        <c:lblOffset val="100"/>
        <c:noMultiLvlLbl val="0"/>
      </c:catAx>
      <c:valAx>
        <c:axId val="1480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5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70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0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2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4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28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97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46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40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5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3E904-6325-4DDE-A972-8039406EB12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9BD0-23F7-4A6D-8B84-A1281716B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6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IHEDATE – 9 février 2024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4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diagramme, ligne&#10;&#10;Description générée automatiquemen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837" y="1600200"/>
            <a:ext cx="69763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Emissions des secteurs couverts </a:t>
            </a:r>
            <a:br>
              <a:rPr lang="fr-FR" sz="2800" dirty="0" smtClean="0"/>
            </a:br>
            <a:r>
              <a:rPr lang="fr-FR" sz="2800" dirty="0" smtClean="0"/>
              <a:t>par le SEQE1</a:t>
            </a:r>
            <a:endParaRPr lang="fr-FR" sz="2800" dirty="0"/>
          </a:p>
        </p:txBody>
      </p:sp>
      <p:pic>
        <p:nvPicPr>
          <p:cNvPr id="4" name="Espace réservé du contenu 3" descr="Une image contenant texte, diagramme, ligne, Tracé&#10;&#10;Description générée automatiquemen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1387"/>
            <a:ext cx="8229600" cy="40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4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Paquet Fit for 55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974" y="1600200"/>
            <a:ext cx="47740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Cumul des scores des partis de gouvernement </a:t>
            </a:r>
            <a:br>
              <a:rPr lang="fr-FR" sz="2800" dirty="0" smtClean="0"/>
            </a:br>
            <a:r>
              <a:rPr lang="fr-FR" sz="2800" dirty="0" smtClean="0"/>
              <a:t>au T1 des Présidentielles</a:t>
            </a:r>
            <a:endParaRPr lang="fr-FR" sz="28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F86D943-BA57-449C-ABF3-D58A1F4C08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538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Scores du vainqueur en % des inscrits </a:t>
            </a:r>
            <a:br>
              <a:rPr lang="fr-FR" sz="2800" dirty="0" smtClean="0"/>
            </a:br>
            <a:r>
              <a:rPr lang="fr-FR" sz="2800" dirty="0" smtClean="0"/>
              <a:t>et en nb de sièges aux législatives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40216"/>
              </p:ext>
            </p:extLst>
          </p:nvPr>
        </p:nvGraphicFramePr>
        <p:xfrm>
          <a:off x="971601" y="2132856"/>
          <a:ext cx="7416823" cy="3456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615"/>
                <a:gridCol w="1448046"/>
                <a:gridCol w="1465706"/>
                <a:gridCol w="847637"/>
                <a:gridCol w="847637"/>
                <a:gridCol w="1130182"/>
              </a:tblGrid>
              <a:tr h="116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% des inscrits T1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% des inscrits T2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Abst T1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Abst T2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Nb de sièges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LREM 2017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51,3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57,4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PS 2012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42,8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UMP 2007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UMP 2002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35,6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358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5000" y="3381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5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87D0A358-89E5-87A9-5B25-3730795E2D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29" y="1600200"/>
            <a:ext cx="71299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13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58DCBF-DF47-4E8B-AF22-462E25E91EA6}"/>
</file>

<file path=customXml/itemProps2.xml><?xml version="1.0" encoding="utf-8"?>
<ds:datastoreItem xmlns:ds="http://schemas.openxmlformats.org/officeDocument/2006/customXml" ds:itemID="{4A7A77C4-C63E-45DB-B005-0189014B596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</Words>
  <Application>Microsoft Office PowerPoint</Application>
  <PresentationFormat>Affichage à l'écran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IHEDATE – 9 février 2024</vt:lpstr>
      <vt:lpstr>Présentation PowerPoint</vt:lpstr>
      <vt:lpstr>Emissions des secteurs couverts  par le SEQE1</vt:lpstr>
      <vt:lpstr>Paquet Fit for 55</vt:lpstr>
      <vt:lpstr>Cumul des scores des partis de gouvernement  au T1 des Présidentielles</vt:lpstr>
      <vt:lpstr>Scores du vainqueur en % des inscrits  et en nb de sièges aux législatives</vt:lpstr>
      <vt:lpstr>Présentation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Pech</dc:creator>
  <cp:lastModifiedBy>Thierry Pech</cp:lastModifiedBy>
  <cp:revision>2</cp:revision>
  <dcterms:created xsi:type="dcterms:W3CDTF">2024-02-09T09:43:19Z</dcterms:created>
  <dcterms:modified xsi:type="dcterms:W3CDTF">2024-02-09T09:54:59Z</dcterms:modified>
</cp:coreProperties>
</file>