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0" r:id="rId2"/>
    <p:sldId id="295" r:id="rId3"/>
    <p:sldId id="441" r:id="rId4"/>
    <p:sldId id="442" r:id="rId5"/>
    <p:sldId id="264" r:id="rId6"/>
    <p:sldId id="261" r:id="rId7"/>
    <p:sldId id="275" r:id="rId8"/>
    <p:sldId id="266" r:id="rId9"/>
    <p:sldId id="267" r:id="rId10"/>
    <p:sldId id="269" r:id="rId11"/>
    <p:sldId id="262" r:id="rId12"/>
    <p:sldId id="443" r:id="rId13"/>
    <p:sldId id="475" r:id="rId14"/>
    <p:sldId id="478" r:id="rId15"/>
    <p:sldId id="4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3" autoAdjust="0"/>
    <p:restoredTop sz="80453" autoAdjust="0"/>
  </p:normalViewPr>
  <p:slideViewPr>
    <p:cSldViewPr snapToGrid="0" snapToObjects="1">
      <p:cViewPr varScale="1">
        <p:scale>
          <a:sx n="129" d="100"/>
          <a:sy n="129" d="100"/>
        </p:scale>
        <p:origin x="6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20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B216A-BC84-482F-BF98-CD37A8ADF1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1A6696-9513-4EDD-9123-9E2FADA553B8}">
      <dgm:prSet phldrT="[Texte]"/>
      <dgm:spPr/>
      <dgm:t>
        <a:bodyPr/>
        <a:lstStyle/>
        <a:p>
          <a:r>
            <a:rPr lang="fr-FR" dirty="0"/>
            <a:t>Les entreprises</a:t>
          </a:r>
        </a:p>
      </dgm:t>
    </dgm:pt>
    <dgm:pt modelId="{8B4ECD15-765A-4FC6-8941-838CE7049EE0}" type="parTrans" cxnId="{17614E32-01D0-48A9-9800-3B8A0A5A710C}">
      <dgm:prSet/>
      <dgm:spPr/>
      <dgm:t>
        <a:bodyPr/>
        <a:lstStyle/>
        <a:p>
          <a:endParaRPr lang="fr-FR"/>
        </a:p>
      </dgm:t>
    </dgm:pt>
    <dgm:pt modelId="{62ECFE7F-ED26-4599-B0FD-236B5791125B}" type="sibTrans" cxnId="{17614E32-01D0-48A9-9800-3B8A0A5A710C}">
      <dgm:prSet/>
      <dgm:spPr/>
      <dgm:t>
        <a:bodyPr/>
        <a:lstStyle/>
        <a:p>
          <a:endParaRPr lang="fr-FR"/>
        </a:p>
      </dgm:t>
    </dgm:pt>
    <dgm:pt modelId="{E572725C-F9A4-4E35-B759-EE7D12868F3E}">
      <dgm:prSet phldrT="[Texte]"/>
      <dgm:spPr/>
      <dgm:t>
        <a:bodyPr/>
        <a:lstStyle/>
        <a:p>
          <a:r>
            <a:rPr lang="fr-FR" dirty="0"/>
            <a:t>Ne connaissent pas souvent  les établissements et les contenus des formations</a:t>
          </a:r>
        </a:p>
      </dgm:t>
    </dgm:pt>
    <dgm:pt modelId="{5877FCFB-BAB2-4817-B81E-116A1A267F8E}" type="parTrans" cxnId="{18C52A72-127D-4EBC-9132-CBE93169C3F3}">
      <dgm:prSet/>
      <dgm:spPr/>
      <dgm:t>
        <a:bodyPr/>
        <a:lstStyle/>
        <a:p>
          <a:endParaRPr lang="fr-FR"/>
        </a:p>
      </dgm:t>
    </dgm:pt>
    <dgm:pt modelId="{843559ED-F79E-455E-90F5-EA7801348951}" type="sibTrans" cxnId="{18C52A72-127D-4EBC-9132-CBE93169C3F3}">
      <dgm:prSet/>
      <dgm:spPr/>
      <dgm:t>
        <a:bodyPr/>
        <a:lstStyle/>
        <a:p>
          <a:endParaRPr lang="fr-FR"/>
        </a:p>
      </dgm:t>
    </dgm:pt>
    <dgm:pt modelId="{AAD14EEE-40BC-42E4-90A6-309D33F19B3C}">
      <dgm:prSet phldrT="[Texte]"/>
      <dgm:spPr/>
      <dgm:t>
        <a:bodyPr/>
        <a:lstStyle/>
        <a:p>
          <a:r>
            <a:rPr lang="fr-FR" dirty="0"/>
            <a:t>N’ont pas toujours idée des partenariats possibles avec les Lycées</a:t>
          </a:r>
        </a:p>
      </dgm:t>
    </dgm:pt>
    <dgm:pt modelId="{0CD1EE4C-FE17-4D1C-AF05-7B2C646127E1}" type="parTrans" cxnId="{D1F6055C-E65C-4A96-9379-328D597B5B51}">
      <dgm:prSet/>
      <dgm:spPr/>
      <dgm:t>
        <a:bodyPr/>
        <a:lstStyle/>
        <a:p>
          <a:endParaRPr lang="fr-FR"/>
        </a:p>
      </dgm:t>
    </dgm:pt>
    <dgm:pt modelId="{C44F742A-2A14-4082-BE2F-EF51978FA39F}" type="sibTrans" cxnId="{D1F6055C-E65C-4A96-9379-328D597B5B51}">
      <dgm:prSet/>
      <dgm:spPr/>
      <dgm:t>
        <a:bodyPr/>
        <a:lstStyle/>
        <a:p>
          <a:endParaRPr lang="fr-FR"/>
        </a:p>
      </dgm:t>
    </dgm:pt>
    <dgm:pt modelId="{B59C8868-E948-4E63-8C51-3FEB2B8A6930}">
      <dgm:prSet phldrT="[Texte]"/>
      <dgm:spPr/>
      <dgm:t>
        <a:bodyPr/>
        <a:lstStyle/>
        <a:p>
          <a:r>
            <a:rPr lang="fr-FR" dirty="0"/>
            <a:t>Ont des difficultés à se retrouver dans nos organisations</a:t>
          </a:r>
          <a:br>
            <a:rPr lang="fr-FR" dirty="0"/>
          </a:br>
          <a:r>
            <a:rPr lang="fr-FR" dirty="0"/>
            <a:t> (que fait-on et qui fait quoi)</a:t>
          </a:r>
        </a:p>
      </dgm:t>
    </dgm:pt>
    <dgm:pt modelId="{959A1883-69A3-4DC2-8B01-09799DE03560}" type="parTrans" cxnId="{7DFB5C41-F05D-4E2A-8E54-D0715C16A82F}">
      <dgm:prSet/>
      <dgm:spPr/>
      <dgm:t>
        <a:bodyPr/>
        <a:lstStyle/>
        <a:p>
          <a:endParaRPr lang="fr-FR"/>
        </a:p>
      </dgm:t>
    </dgm:pt>
    <dgm:pt modelId="{B49C9409-BF3E-4D4E-9250-2DB722DA795C}" type="sibTrans" cxnId="{7DFB5C41-F05D-4E2A-8E54-D0715C16A82F}">
      <dgm:prSet/>
      <dgm:spPr/>
      <dgm:t>
        <a:bodyPr/>
        <a:lstStyle/>
        <a:p>
          <a:endParaRPr lang="fr-FR"/>
        </a:p>
      </dgm:t>
    </dgm:pt>
    <dgm:pt modelId="{F4463A0A-600A-4134-8BFB-EEEFB4CB79BF}">
      <dgm:prSet phldrT="[Texte]"/>
      <dgm:spPr/>
      <dgm:t>
        <a:bodyPr/>
        <a:lstStyle/>
        <a:p>
          <a:r>
            <a:rPr lang="fr-FR" dirty="0"/>
            <a:t>Apprécient de venir dans les Lycées et en repartent souvent agréablement surpris</a:t>
          </a:r>
        </a:p>
      </dgm:t>
    </dgm:pt>
    <dgm:pt modelId="{2EFB5FCD-43DE-4D57-AB51-DB0F0E76DA9F}" type="parTrans" cxnId="{3FEC3541-57E0-4043-96CE-EA059B1BD708}">
      <dgm:prSet/>
      <dgm:spPr/>
      <dgm:t>
        <a:bodyPr/>
        <a:lstStyle/>
        <a:p>
          <a:endParaRPr lang="fr-FR"/>
        </a:p>
      </dgm:t>
    </dgm:pt>
    <dgm:pt modelId="{4876233C-BC31-488D-A93D-3B916968F565}" type="sibTrans" cxnId="{3FEC3541-57E0-4043-96CE-EA059B1BD708}">
      <dgm:prSet/>
      <dgm:spPr/>
      <dgm:t>
        <a:bodyPr/>
        <a:lstStyle/>
        <a:p>
          <a:endParaRPr lang="fr-FR"/>
        </a:p>
      </dgm:t>
    </dgm:pt>
    <dgm:pt modelId="{2C91DDB2-6D64-432F-A55A-C845726D3279}">
      <dgm:prSet phldrT="[Texte]"/>
      <dgm:spPr/>
      <dgm:t>
        <a:bodyPr/>
        <a:lstStyle/>
        <a:p>
          <a:r>
            <a:rPr lang="fr-FR" dirty="0"/>
            <a:t>Ont besoin de salariés formés et de formations pour leurs salariés</a:t>
          </a:r>
        </a:p>
      </dgm:t>
    </dgm:pt>
    <dgm:pt modelId="{D4897C50-6406-44E3-A71B-E5B4A14216B2}" type="parTrans" cxnId="{79E6010B-314B-4ED8-ADD2-22A7AF8716AC}">
      <dgm:prSet/>
      <dgm:spPr/>
      <dgm:t>
        <a:bodyPr/>
        <a:lstStyle/>
        <a:p>
          <a:endParaRPr lang="fr-FR"/>
        </a:p>
      </dgm:t>
    </dgm:pt>
    <dgm:pt modelId="{134FADD6-2B0C-46DD-92B1-3F26F9DCEF0D}" type="sibTrans" cxnId="{79E6010B-314B-4ED8-ADD2-22A7AF8716AC}">
      <dgm:prSet/>
      <dgm:spPr/>
      <dgm:t>
        <a:bodyPr/>
        <a:lstStyle/>
        <a:p>
          <a:endParaRPr lang="fr-FR"/>
        </a:p>
      </dgm:t>
    </dgm:pt>
    <dgm:pt modelId="{0F3744BD-FF2B-482E-AC0B-A52634F2EB82}" type="pres">
      <dgm:prSet presAssocID="{287B216A-BC84-482F-BF98-CD37A8ADF1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2D0C22-9922-45A1-92F6-95933246A828}" type="pres">
      <dgm:prSet presAssocID="{251A6696-9513-4EDD-9123-9E2FADA553B8}" presName="root1" presStyleCnt="0"/>
      <dgm:spPr/>
    </dgm:pt>
    <dgm:pt modelId="{ECD3D26B-F01A-4576-BB71-50B8DD513CB5}" type="pres">
      <dgm:prSet presAssocID="{251A6696-9513-4EDD-9123-9E2FADA553B8}" presName="LevelOneTextNode" presStyleLbl="node0" presStyleIdx="0" presStyleCnt="1" custAng="10800000" custScaleX="104249" custScaleY="110648" custLinFactX="168324" custLinFactNeighborX="200000" custLinFactNeighborY="202">
        <dgm:presLayoutVars>
          <dgm:chPref val="3"/>
        </dgm:presLayoutVars>
      </dgm:prSet>
      <dgm:spPr/>
    </dgm:pt>
    <dgm:pt modelId="{66A03B8C-DB7F-4FEE-8F49-B044C50D2DDC}" type="pres">
      <dgm:prSet presAssocID="{251A6696-9513-4EDD-9123-9E2FADA553B8}" presName="level2hierChild" presStyleCnt="0"/>
      <dgm:spPr/>
    </dgm:pt>
    <dgm:pt modelId="{A0B91971-CFEA-485B-BFA9-97156970CA5C}" type="pres">
      <dgm:prSet presAssocID="{5877FCFB-BAB2-4817-B81E-116A1A267F8E}" presName="conn2-1" presStyleLbl="parChTrans1D2" presStyleIdx="0" presStyleCnt="5"/>
      <dgm:spPr/>
    </dgm:pt>
    <dgm:pt modelId="{E4B74463-9DBC-485D-A28A-BDE5A6E403F0}" type="pres">
      <dgm:prSet presAssocID="{5877FCFB-BAB2-4817-B81E-116A1A267F8E}" presName="connTx" presStyleLbl="parChTrans1D2" presStyleIdx="0" presStyleCnt="5"/>
      <dgm:spPr/>
    </dgm:pt>
    <dgm:pt modelId="{B5EE36EF-8916-4E9D-AD6C-98F127B2BC4E}" type="pres">
      <dgm:prSet presAssocID="{E572725C-F9A4-4E35-B759-EE7D12868F3E}" presName="root2" presStyleCnt="0"/>
      <dgm:spPr/>
    </dgm:pt>
    <dgm:pt modelId="{5C32F980-3736-4750-A64D-01C08B7C339E}" type="pres">
      <dgm:prSet presAssocID="{E572725C-F9A4-4E35-B759-EE7D12868F3E}" presName="LevelTwoTextNode" presStyleLbl="node2" presStyleIdx="0" presStyleCnt="5" custLinFactX="-60049" custLinFactNeighborX="-100000" custLinFactNeighborY="-20836">
        <dgm:presLayoutVars>
          <dgm:chPref val="3"/>
        </dgm:presLayoutVars>
      </dgm:prSet>
      <dgm:spPr/>
    </dgm:pt>
    <dgm:pt modelId="{BC28E7C1-6864-472D-A6C0-42C1381B19E0}" type="pres">
      <dgm:prSet presAssocID="{E572725C-F9A4-4E35-B759-EE7D12868F3E}" presName="level3hierChild" presStyleCnt="0"/>
      <dgm:spPr/>
    </dgm:pt>
    <dgm:pt modelId="{D4321BF8-6C6C-4EFD-B89A-32A331971B44}" type="pres">
      <dgm:prSet presAssocID="{0CD1EE4C-FE17-4D1C-AF05-7B2C646127E1}" presName="conn2-1" presStyleLbl="parChTrans1D2" presStyleIdx="1" presStyleCnt="5"/>
      <dgm:spPr/>
    </dgm:pt>
    <dgm:pt modelId="{CC980C0F-1A30-4D77-97A3-AAAA6C24E325}" type="pres">
      <dgm:prSet presAssocID="{0CD1EE4C-FE17-4D1C-AF05-7B2C646127E1}" presName="connTx" presStyleLbl="parChTrans1D2" presStyleIdx="1" presStyleCnt="5"/>
      <dgm:spPr/>
    </dgm:pt>
    <dgm:pt modelId="{35064BCA-A8DA-466E-96FC-C20363C5B4D2}" type="pres">
      <dgm:prSet presAssocID="{AAD14EEE-40BC-42E4-90A6-309D33F19B3C}" presName="root2" presStyleCnt="0"/>
      <dgm:spPr/>
    </dgm:pt>
    <dgm:pt modelId="{57FBAA7A-8AF1-4C1B-B288-067541F0D46B}" type="pres">
      <dgm:prSet presAssocID="{AAD14EEE-40BC-42E4-90A6-309D33F19B3C}" presName="LevelTwoTextNode" presStyleLbl="node2" presStyleIdx="1" presStyleCnt="5" custLinFactNeighborX="-64880" custLinFactNeighborY="-5486">
        <dgm:presLayoutVars>
          <dgm:chPref val="3"/>
        </dgm:presLayoutVars>
      </dgm:prSet>
      <dgm:spPr/>
    </dgm:pt>
    <dgm:pt modelId="{44168881-3555-40F5-BC8D-7E296EB97D01}" type="pres">
      <dgm:prSet presAssocID="{AAD14EEE-40BC-42E4-90A6-309D33F19B3C}" presName="level3hierChild" presStyleCnt="0"/>
      <dgm:spPr/>
    </dgm:pt>
    <dgm:pt modelId="{96151887-A915-40DD-91FB-A68953130F22}" type="pres">
      <dgm:prSet presAssocID="{959A1883-69A3-4DC2-8B01-09799DE03560}" presName="conn2-1" presStyleLbl="parChTrans1D2" presStyleIdx="2" presStyleCnt="5"/>
      <dgm:spPr/>
    </dgm:pt>
    <dgm:pt modelId="{40C3678E-D6D3-4E38-8733-215CDAB2AFA9}" type="pres">
      <dgm:prSet presAssocID="{959A1883-69A3-4DC2-8B01-09799DE03560}" presName="connTx" presStyleLbl="parChTrans1D2" presStyleIdx="2" presStyleCnt="5"/>
      <dgm:spPr/>
    </dgm:pt>
    <dgm:pt modelId="{75F93942-75E4-4D15-BE53-81A11238D51B}" type="pres">
      <dgm:prSet presAssocID="{B59C8868-E948-4E63-8C51-3FEB2B8A6930}" presName="root2" presStyleCnt="0"/>
      <dgm:spPr/>
    </dgm:pt>
    <dgm:pt modelId="{4F27BB90-4F04-47DF-B3FB-8C1D571DDED8}" type="pres">
      <dgm:prSet presAssocID="{B59C8868-E948-4E63-8C51-3FEB2B8A6930}" presName="LevelTwoTextNode" presStyleLbl="node2" presStyleIdx="2" presStyleCnt="5" custLinFactNeighborX="-64880" custLinFactNeighborY="-10890">
        <dgm:presLayoutVars>
          <dgm:chPref val="3"/>
        </dgm:presLayoutVars>
      </dgm:prSet>
      <dgm:spPr/>
    </dgm:pt>
    <dgm:pt modelId="{6514D04E-4253-4227-B441-A17C05CEDCC0}" type="pres">
      <dgm:prSet presAssocID="{B59C8868-E948-4E63-8C51-3FEB2B8A6930}" presName="level3hierChild" presStyleCnt="0"/>
      <dgm:spPr/>
    </dgm:pt>
    <dgm:pt modelId="{A177F90A-E842-4881-8C21-13BA2076F4DB}" type="pres">
      <dgm:prSet presAssocID="{2EFB5FCD-43DE-4D57-AB51-DB0F0E76DA9F}" presName="conn2-1" presStyleLbl="parChTrans1D2" presStyleIdx="3" presStyleCnt="5"/>
      <dgm:spPr/>
    </dgm:pt>
    <dgm:pt modelId="{24121724-9E98-4CD2-84EC-3D26689BC3F0}" type="pres">
      <dgm:prSet presAssocID="{2EFB5FCD-43DE-4D57-AB51-DB0F0E76DA9F}" presName="connTx" presStyleLbl="parChTrans1D2" presStyleIdx="3" presStyleCnt="5"/>
      <dgm:spPr/>
    </dgm:pt>
    <dgm:pt modelId="{3EAAA233-3CA8-4FD4-A45B-FEC0ED108E33}" type="pres">
      <dgm:prSet presAssocID="{F4463A0A-600A-4134-8BFB-EEEFB4CB79BF}" presName="root2" presStyleCnt="0"/>
      <dgm:spPr/>
    </dgm:pt>
    <dgm:pt modelId="{DEF7F5AA-444A-4BC4-8881-F5BFAD5BB81A}" type="pres">
      <dgm:prSet presAssocID="{F4463A0A-600A-4134-8BFB-EEEFB4CB79BF}" presName="LevelTwoTextNode" presStyleLbl="node2" presStyleIdx="3" presStyleCnt="5" custLinFactNeighborX="-64880" custLinFactNeighborY="-6327">
        <dgm:presLayoutVars>
          <dgm:chPref val="3"/>
        </dgm:presLayoutVars>
      </dgm:prSet>
      <dgm:spPr/>
    </dgm:pt>
    <dgm:pt modelId="{5D6B5373-6D83-4693-87D2-D3C3961AD8D4}" type="pres">
      <dgm:prSet presAssocID="{F4463A0A-600A-4134-8BFB-EEEFB4CB79BF}" presName="level3hierChild" presStyleCnt="0"/>
      <dgm:spPr/>
    </dgm:pt>
    <dgm:pt modelId="{D7795DD7-2897-47C2-84D8-E99CD00DAF4B}" type="pres">
      <dgm:prSet presAssocID="{D4897C50-6406-44E3-A71B-E5B4A14216B2}" presName="conn2-1" presStyleLbl="parChTrans1D2" presStyleIdx="4" presStyleCnt="5"/>
      <dgm:spPr/>
    </dgm:pt>
    <dgm:pt modelId="{A8FEDD27-F31E-4331-9571-A2EF86C66B6C}" type="pres">
      <dgm:prSet presAssocID="{D4897C50-6406-44E3-A71B-E5B4A14216B2}" presName="connTx" presStyleLbl="parChTrans1D2" presStyleIdx="4" presStyleCnt="5"/>
      <dgm:spPr/>
    </dgm:pt>
    <dgm:pt modelId="{EFB4DB99-77B3-470A-A50C-D579114C5567}" type="pres">
      <dgm:prSet presAssocID="{2C91DDB2-6D64-432F-A55A-C845726D3279}" presName="root2" presStyleCnt="0"/>
      <dgm:spPr/>
    </dgm:pt>
    <dgm:pt modelId="{B6860A03-C94E-421E-9136-3D31EDAB8296}" type="pres">
      <dgm:prSet presAssocID="{2C91DDB2-6D64-432F-A55A-C845726D3279}" presName="LevelTwoTextNode" presStyleLbl="node2" presStyleIdx="4" presStyleCnt="5" custLinFactNeighborX="-64880" custLinFactNeighborY="-11731">
        <dgm:presLayoutVars>
          <dgm:chPref val="3"/>
        </dgm:presLayoutVars>
      </dgm:prSet>
      <dgm:spPr/>
    </dgm:pt>
    <dgm:pt modelId="{EAF17192-F4C8-4538-A50D-EBFF49AC0E12}" type="pres">
      <dgm:prSet presAssocID="{2C91DDB2-6D64-432F-A55A-C845726D3279}" presName="level3hierChild" presStyleCnt="0"/>
      <dgm:spPr/>
    </dgm:pt>
  </dgm:ptLst>
  <dgm:cxnLst>
    <dgm:cxn modelId="{29953B0A-2587-7548-94BE-A5DABFE39D6F}" type="presOf" srcId="{2EFB5FCD-43DE-4D57-AB51-DB0F0E76DA9F}" destId="{24121724-9E98-4CD2-84EC-3D26689BC3F0}" srcOrd="1" destOrd="0" presId="urn:microsoft.com/office/officeart/2008/layout/HorizontalMultiLevelHierarchy"/>
    <dgm:cxn modelId="{79E6010B-314B-4ED8-ADD2-22A7AF8716AC}" srcId="{251A6696-9513-4EDD-9123-9E2FADA553B8}" destId="{2C91DDB2-6D64-432F-A55A-C845726D3279}" srcOrd="4" destOrd="0" parTransId="{D4897C50-6406-44E3-A71B-E5B4A14216B2}" sibTransId="{134FADD6-2B0C-46DD-92B1-3F26F9DCEF0D}"/>
    <dgm:cxn modelId="{82F86917-9EEB-AF4B-BF11-F74DF77C2A27}" type="presOf" srcId="{AAD14EEE-40BC-42E4-90A6-309D33F19B3C}" destId="{57FBAA7A-8AF1-4C1B-B288-067541F0D46B}" srcOrd="0" destOrd="0" presId="urn:microsoft.com/office/officeart/2008/layout/HorizontalMultiLevelHierarchy"/>
    <dgm:cxn modelId="{7BC6C119-61B1-D94D-8A41-E83BD6CD5C0F}" type="presOf" srcId="{D4897C50-6406-44E3-A71B-E5B4A14216B2}" destId="{D7795DD7-2897-47C2-84D8-E99CD00DAF4B}" srcOrd="0" destOrd="0" presId="urn:microsoft.com/office/officeart/2008/layout/HorizontalMultiLevelHierarchy"/>
    <dgm:cxn modelId="{66F71B1A-FE9E-F144-8307-4BC7EA445720}" type="presOf" srcId="{959A1883-69A3-4DC2-8B01-09799DE03560}" destId="{40C3678E-D6D3-4E38-8733-215CDAB2AFA9}" srcOrd="1" destOrd="0" presId="urn:microsoft.com/office/officeart/2008/layout/HorizontalMultiLevelHierarchy"/>
    <dgm:cxn modelId="{EEC7B525-52DC-ED45-AB92-ECBF8A428B25}" type="presOf" srcId="{5877FCFB-BAB2-4817-B81E-116A1A267F8E}" destId="{A0B91971-CFEA-485B-BFA9-97156970CA5C}" srcOrd="0" destOrd="0" presId="urn:microsoft.com/office/officeart/2008/layout/HorizontalMultiLevelHierarchy"/>
    <dgm:cxn modelId="{17614E32-01D0-48A9-9800-3B8A0A5A710C}" srcId="{287B216A-BC84-482F-BF98-CD37A8ADF175}" destId="{251A6696-9513-4EDD-9123-9E2FADA553B8}" srcOrd="0" destOrd="0" parTransId="{8B4ECD15-765A-4FC6-8941-838CE7049EE0}" sibTransId="{62ECFE7F-ED26-4599-B0FD-236B5791125B}"/>
    <dgm:cxn modelId="{3D2E2739-F9C1-164F-8036-B3119A0C72A3}" type="presOf" srcId="{251A6696-9513-4EDD-9123-9E2FADA553B8}" destId="{ECD3D26B-F01A-4576-BB71-50B8DD513CB5}" srcOrd="0" destOrd="0" presId="urn:microsoft.com/office/officeart/2008/layout/HorizontalMultiLevelHierarchy"/>
    <dgm:cxn modelId="{BF55B43A-3633-3844-89E4-F13226997B6E}" type="presOf" srcId="{B59C8868-E948-4E63-8C51-3FEB2B8A6930}" destId="{4F27BB90-4F04-47DF-B3FB-8C1D571DDED8}" srcOrd="0" destOrd="0" presId="urn:microsoft.com/office/officeart/2008/layout/HorizontalMultiLevelHierarchy"/>
    <dgm:cxn modelId="{3FEC3541-57E0-4043-96CE-EA059B1BD708}" srcId="{251A6696-9513-4EDD-9123-9E2FADA553B8}" destId="{F4463A0A-600A-4134-8BFB-EEEFB4CB79BF}" srcOrd="3" destOrd="0" parTransId="{2EFB5FCD-43DE-4D57-AB51-DB0F0E76DA9F}" sibTransId="{4876233C-BC31-488D-A93D-3B916968F565}"/>
    <dgm:cxn modelId="{7DFB5C41-F05D-4E2A-8E54-D0715C16A82F}" srcId="{251A6696-9513-4EDD-9123-9E2FADA553B8}" destId="{B59C8868-E948-4E63-8C51-3FEB2B8A6930}" srcOrd="2" destOrd="0" parTransId="{959A1883-69A3-4DC2-8B01-09799DE03560}" sibTransId="{B49C9409-BF3E-4D4E-9250-2DB722DA795C}"/>
    <dgm:cxn modelId="{5BE08754-1B9F-8C47-9124-19113716AA2B}" type="presOf" srcId="{959A1883-69A3-4DC2-8B01-09799DE03560}" destId="{96151887-A915-40DD-91FB-A68953130F22}" srcOrd="0" destOrd="0" presId="urn:microsoft.com/office/officeart/2008/layout/HorizontalMultiLevelHierarchy"/>
    <dgm:cxn modelId="{D1F6055C-E65C-4A96-9379-328D597B5B51}" srcId="{251A6696-9513-4EDD-9123-9E2FADA553B8}" destId="{AAD14EEE-40BC-42E4-90A6-309D33F19B3C}" srcOrd="1" destOrd="0" parTransId="{0CD1EE4C-FE17-4D1C-AF05-7B2C646127E1}" sibTransId="{C44F742A-2A14-4082-BE2F-EF51978FA39F}"/>
    <dgm:cxn modelId="{1909626B-B3B8-9242-BDE4-5D2B06CF86E7}" type="presOf" srcId="{2EFB5FCD-43DE-4D57-AB51-DB0F0E76DA9F}" destId="{A177F90A-E842-4881-8C21-13BA2076F4DB}" srcOrd="0" destOrd="0" presId="urn:microsoft.com/office/officeart/2008/layout/HorizontalMultiLevelHierarchy"/>
    <dgm:cxn modelId="{C6C44771-90EA-1047-BCCE-4A690EEEB6C5}" type="presOf" srcId="{287B216A-BC84-482F-BF98-CD37A8ADF175}" destId="{0F3744BD-FF2B-482E-AC0B-A52634F2EB82}" srcOrd="0" destOrd="0" presId="urn:microsoft.com/office/officeart/2008/layout/HorizontalMultiLevelHierarchy"/>
    <dgm:cxn modelId="{18C52A72-127D-4EBC-9132-CBE93169C3F3}" srcId="{251A6696-9513-4EDD-9123-9E2FADA553B8}" destId="{E572725C-F9A4-4E35-B759-EE7D12868F3E}" srcOrd="0" destOrd="0" parTransId="{5877FCFB-BAB2-4817-B81E-116A1A267F8E}" sibTransId="{843559ED-F79E-455E-90F5-EA7801348951}"/>
    <dgm:cxn modelId="{DD9F6174-1448-4743-9CA7-F8B5C8CC0977}" type="presOf" srcId="{0CD1EE4C-FE17-4D1C-AF05-7B2C646127E1}" destId="{CC980C0F-1A30-4D77-97A3-AAAA6C24E325}" srcOrd="1" destOrd="0" presId="urn:microsoft.com/office/officeart/2008/layout/HorizontalMultiLevelHierarchy"/>
    <dgm:cxn modelId="{AC4E8587-1472-9342-B874-1AA48A6261D9}" type="presOf" srcId="{E572725C-F9A4-4E35-B759-EE7D12868F3E}" destId="{5C32F980-3736-4750-A64D-01C08B7C339E}" srcOrd="0" destOrd="0" presId="urn:microsoft.com/office/officeart/2008/layout/HorizontalMultiLevelHierarchy"/>
    <dgm:cxn modelId="{16933AA0-4571-D643-BC3B-6A470550737F}" type="presOf" srcId="{2C91DDB2-6D64-432F-A55A-C845726D3279}" destId="{B6860A03-C94E-421E-9136-3D31EDAB8296}" srcOrd="0" destOrd="0" presId="urn:microsoft.com/office/officeart/2008/layout/HorizontalMultiLevelHierarchy"/>
    <dgm:cxn modelId="{370D05AE-60BB-0344-9D05-FBE6E4FEFBDD}" type="presOf" srcId="{F4463A0A-600A-4134-8BFB-EEEFB4CB79BF}" destId="{DEF7F5AA-444A-4BC4-8881-F5BFAD5BB81A}" srcOrd="0" destOrd="0" presId="urn:microsoft.com/office/officeart/2008/layout/HorizontalMultiLevelHierarchy"/>
    <dgm:cxn modelId="{7C960BD9-3358-DD47-9D84-FF0409BEC955}" type="presOf" srcId="{D4897C50-6406-44E3-A71B-E5B4A14216B2}" destId="{A8FEDD27-F31E-4331-9571-A2EF86C66B6C}" srcOrd="1" destOrd="0" presId="urn:microsoft.com/office/officeart/2008/layout/HorizontalMultiLevelHierarchy"/>
    <dgm:cxn modelId="{BB279BEC-413A-DC4A-8ABE-B6A026C0D672}" type="presOf" srcId="{0CD1EE4C-FE17-4D1C-AF05-7B2C646127E1}" destId="{D4321BF8-6C6C-4EFD-B89A-32A331971B44}" srcOrd="0" destOrd="0" presId="urn:microsoft.com/office/officeart/2008/layout/HorizontalMultiLevelHierarchy"/>
    <dgm:cxn modelId="{AB24F1F4-1BA4-6041-A4EA-EC21143E650A}" type="presOf" srcId="{5877FCFB-BAB2-4817-B81E-116A1A267F8E}" destId="{E4B74463-9DBC-485D-A28A-BDE5A6E403F0}" srcOrd="1" destOrd="0" presId="urn:microsoft.com/office/officeart/2008/layout/HorizontalMultiLevelHierarchy"/>
    <dgm:cxn modelId="{4278BF3D-A0A8-834F-B7B7-9133CC6C63FF}" type="presParOf" srcId="{0F3744BD-FF2B-482E-AC0B-A52634F2EB82}" destId="{052D0C22-9922-45A1-92F6-95933246A828}" srcOrd="0" destOrd="0" presId="urn:microsoft.com/office/officeart/2008/layout/HorizontalMultiLevelHierarchy"/>
    <dgm:cxn modelId="{445368AC-9657-2A4D-AFFC-024AD9BD2205}" type="presParOf" srcId="{052D0C22-9922-45A1-92F6-95933246A828}" destId="{ECD3D26B-F01A-4576-BB71-50B8DD513CB5}" srcOrd="0" destOrd="0" presId="urn:microsoft.com/office/officeart/2008/layout/HorizontalMultiLevelHierarchy"/>
    <dgm:cxn modelId="{5D18814E-9D28-1A42-8388-CC0413CD5B54}" type="presParOf" srcId="{052D0C22-9922-45A1-92F6-95933246A828}" destId="{66A03B8C-DB7F-4FEE-8F49-B044C50D2DDC}" srcOrd="1" destOrd="0" presId="urn:microsoft.com/office/officeart/2008/layout/HorizontalMultiLevelHierarchy"/>
    <dgm:cxn modelId="{3AAE56C1-A1B7-684B-85C2-F83BA885F325}" type="presParOf" srcId="{66A03B8C-DB7F-4FEE-8F49-B044C50D2DDC}" destId="{A0B91971-CFEA-485B-BFA9-97156970CA5C}" srcOrd="0" destOrd="0" presId="urn:microsoft.com/office/officeart/2008/layout/HorizontalMultiLevelHierarchy"/>
    <dgm:cxn modelId="{51BF34DE-46CF-4C49-B777-D7E6982C62D0}" type="presParOf" srcId="{A0B91971-CFEA-485B-BFA9-97156970CA5C}" destId="{E4B74463-9DBC-485D-A28A-BDE5A6E403F0}" srcOrd="0" destOrd="0" presId="urn:microsoft.com/office/officeart/2008/layout/HorizontalMultiLevelHierarchy"/>
    <dgm:cxn modelId="{AAB4589B-E6D1-4F4C-A59E-7A5CFEF3BE37}" type="presParOf" srcId="{66A03B8C-DB7F-4FEE-8F49-B044C50D2DDC}" destId="{B5EE36EF-8916-4E9D-AD6C-98F127B2BC4E}" srcOrd="1" destOrd="0" presId="urn:microsoft.com/office/officeart/2008/layout/HorizontalMultiLevelHierarchy"/>
    <dgm:cxn modelId="{64C458F4-36C0-724F-9BEF-87C863EB2410}" type="presParOf" srcId="{B5EE36EF-8916-4E9D-AD6C-98F127B2BC4E}" destId="{5C32F980-3736-4750-A64D-01C08B7C339E}" srcOrd="0" destOrd="0" presId="urn:microsoft.com/office/officeart/2008/layout/HorizontalMultiLevelHierarchy"/>
    <dgm:cxn modelId="{732338F9-22F2-9344-B0FA-1080CA3D1976}" type="presParOf" srcId="{B5EE36EF-8916-4E9D-AD6C-98F127B2BC4E}" destId="{BC28E7C1-6864-472D-A6C0-42C1381B19E0}" srcOrd="1" destOrd="0" presId="urn:microsoft.com/office/officeart/2008/layout/HorizontalMultiLevelHierarchy"/>
    <dgm:cxn modelId="{79F3E721-4434-444B-AA6C-10C46BC53931}" type="presParOf" srcId="{66A03B8C-DB7F-4FEE-8F49-B044C50D2DDC}" destId="{D4321BF8-6C6C-4EFD-B89A-32A331971B44}" srcOrd="2" destOrd="0" presId="urn:microsoft.com/office/officeart/2008/layout/HorizontalMultiLevelHierarchy"/>
    <dgm:cxn modelId="{85295E11-5169-B342-B61A-57032F1FE272}" type="presParOf" srcId="{D4321BF8-6C6C-4EFD-B89A-32A331971B44}" destId="{CC980C0F-1A30-4D77-97A3-AAAA6C24E325}" srcOrd="0" destOrd="0" presId="urn:microsoft.com/office/officeart/2008/layout/HorizontalMultiLevelHierarchy"/>
    <dgm:cxn modelId="{C10B1C19-F5C1-0245-8507-0A909F040917}" type="presParOf" srcId="{66A03B8C-DB7F-4FEE-8F49-B044C50D2DDC}" destId="{35064BCA-A8DA-466E-96FC-C20363C5B4D2}" srcOrd="3" destOrd="0" presId="urn:microsoft.com/office/officeart/2008/layout/HorizontalMultiLevelHierarchy"/>
    <dgm:cxn modelId="{9DB61CCB-6151-7B4C-A25F-C09DB8EB2E3D}" type="presParOf" srcId="{35064BCA-A8DA-466E-96FC-C20363C5B4D2}" destId="{57FBAA7A-8AF1-4C1B-B288-067541F0D46B}" srcOrd="0" destOrd="0" presId="urn:microsoft.com/office/officeart/2008/layout/HorizontalMultiLevelHierarchy"/>
    <dgm:cxn modelId="{2E9EB49A-785C-AA47-8204-0F18B1448A61}" type="presParOf" srcId="{35064BCA-A8DA-466E-96FC-C20363C5B4D2}" destId="{44168881-3555-40F5-BC8D-7E296EB97D01}" srcOrd="1" destOrd="0" presId="urn:microsoft.com/office/officeart/2008/layout/HorizontalMultiLevelHierarchy"/>
    <dgm:cxn modelId="{D40E0487-01FE-044B-A76F-F0EC04EAAEC2}" type="presParOf" srcId="{66A03B8C-DB7F-4FEE-8F49-B044C50D2DDC}" destId="{96151887-A915-40DD-91FB-A68953130F22}" srcOrd="4" destOrd="0" presId="urn:microsoft.com/office/officeart/2008/layout/HorizontalMultiLevelHierarchy"/>
    <dgm:cxn modelId="{61546F7A-E196-6641-B3CA-3C8FCEA89D86}" type="presParOf" srcId="{96151887-A915-40DD-91FB-A68953130F22}" destId="{40C3678E-D6D3-4E38-8733-215CDAB2AFA9}" srcOrd="0" destOrd="0" presId="urn:microsoft.com/office/officeart/2008/layout/HorizontalMultiLevelHierarchy"/>
    <dgm:cxn modelId="{268CFDD7-C801-EC47-9701-033A2390ACCB}" type="presParOf" srcId="{66A03B8C-DB7F-4FEE-8F49-B044C50D2DDC}" destId="{75F93942-75E4-4D15-BE53-81A11238D51B}" srcOrd="5" destOrd="0" presId="urn:microsoft.com/office/officeart/2008/layout/HorizontalMultiLevelHierarchy"/>
    <dgm:cxn modelId="{00A28C5B-3547-E441-AC4E-7A22112EC50D}" type="presParOf" srcId="{75F93942-75E4-4D15-BE53-81A11238D51B}" destId="{4F27BB90-4F04-47DF-B3FB-8C1D571DDED8}" srcOrd="0" destOrd="0" presId="urn:microsoft.com/office/officeart/2008/layout/HorizontalMultiLevelHierarchy"/>
    <dgm:cxn modelId="{CF87CF9D-06EF-5144-B225-7F6CCBCBA980}" type="presParOf" srcId="{75F93942-75E4-4D15-BE53-81A11238D51B}" destId="{6514D04E-4253-4227-B441-A17C05CEDCC0}" srcOrd="1" destOrd="0" presId="urn:microsoft.com/office/officeart/2008/layout/HorizontalMultiLevelHierarchy"/>
    <dgm:cxn modelId="{CF846F54-1011-554A-9B8E-47141F9844FC}" type="presParOf" srcId="{66A03B8C-DB7F-4FEE-8F49-B044C50D2DDC}" destId="{A177F90A-E842-4881-8C21-13BA2076F4DB}" srcOrd="6" destOrd="0" presId="urn:microsoft.com/office/officeart/2008/layout/HorizontalMultiLevelHierarchy"/>
    <dgm:cxn modelId="{DC883206-D3ED-274A-A192-83B7E267C58C}" type="presParOf" srcId="{A177F90A-E842-4881-8C21-13BA2076F4DB}" destId="{24121724-9E98-4CD2-84EC-3D26689BC3F0}" srcOrd="0" destOrd="0" presId="urn:microsoft.com/office/officeart/2008/layout/HorizontalMultiLevelHierarchy"/>
    <dgm:cxn modelId="{8398748E-E143-804B-B6A8-AAB2DCC99B5A}" type="presParOf" srcId="{66A03B8C-DB7F-4FEE-8F49-B044C50D2DDC}" destId="{3EAAA233-3CA8-4FD4-A45B-FEC0ED108E33}" srcOrd="7" destOrd="0" presId="urn:microsoft.com/office/officeart/2008/layout/HorizontalMultiLevelHierarchy"/>
    <dgm:cxn modelId="{CD3F6FC0-D6C0-7348-9789-A531E150471D}" type="presParOf" srcId="{3EAAA233-3CA8-4FD4-A45B-FEC0ED108E33}" destId="{DEF7F5AA-444A-4BC4-8881-F5BFAD5BB81A}" srcOrd="0" destOrd="0" presId="urn:microsoft.com/office/officeart/2008/layout/HorizontalMultiLevelHierarchy"/>
    <dgm:cxn modelId="{AD59A228-D9A1-9748-8861-C66812899AE7}" type="presParOf" srcId="{3EAAA233-3CA8-4FD4-A45B-FEC0ED108E33}" destId="{5D6B5373-6D83-4693-87D2-D3C3961AD8D4}" srcOrd="1" destOrd="0" presId="urn:microsoft.com/office/officeart/2008/layout/HorizontalMultiLevelHierarchy"/>
    <dgm:cxn modelId="{1F37A554-57F0-1446-936E-32D6048F1467}" type="presParOf" srcId="{66A03B8C-DB7F-4FEE-8F49-B044C50D2DDC}" destId="{D7795DD7-2897-47C2-84D8-E99CD00DAF4B}" srcOrd="8" destOrd="0" presId="urn:microsoft.com/office/officeart/2008/layout/HorizontalMultiLevelHierarchy"/>
    <dgm:cxn modelId="{7D528C13-5309-EE42-9299-E4B851D76367}" type="presParOf" srcId="{D7795DD7-2897-47C2-84D8-E99CD00DAF4B}" destId="{A8FEDD27-F31E-4331-9571-A2EF86C66B6C}" srcOrd="0" destOrd="0" presId="urn:microsoft.com/office/officeart/2008/layout/HorizontalMultiLevelHierarchy"/>
    <dgm:cxn modelId="{B5F02D87-7E00-6F46-948D-ACD5E2CE921F}" type="presParOf" srcId="{66A03B8C-DB7F-4FEE-8F49-B044C50D2DDC}" destId="{EFB4DB99-77B3-470A-A50C-D579114C5567}" srcOrd="9" destOrd="0" presId="urn:microsoft.com/office/officeart/2008/layout/HorizontalMultiLevelHierarchy"/>
    <dgm:cxn modelId="{29C10742-8B56-5F4B-91DE-E7915B0D78FF}" type="presParOf" srcId="{EFB4DB99-77B3-470A-A50C-D579114C5567}" destId="{B6860A03-C94E-421E-9136-3D31EDAB8296}" srcOrd="0" destOrd="0" presId="urn:microsoft.com/office/officeart/2008/layout/HorizontalMultiLevelHierarchy"/>
    <dgm:cxn modelId="{8DC63F1E-91EF-1449-AC6B-5B7065D1DE4D}" type="presParOf" srcId="{EFB4DB99-77B3-470A-A50C-D579114C5567}" destId="{EAF17192-F4C8-4538-A50D-EBFF49AC0E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8DDC7-E87D-4B80-A625-C1CE68A8DC6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1511487-CF50-482D-BF6C-5498F970E279}">
      <dgm:prSet phldrT="[Texte]"/>
      <dgm:spPr/>
      <dgm:t>
        <a:bodyPr/>
        <a:lstStyle/>
        <a:p>
          <a:r>
            <a:rPr lang="fr-FR" dirty="0"/>
            <a:t>Les Lycées</a:t>
          </a:r>
        </a:p>
      </dgm:t>
    </dgm:pt>
    <dgm:pt modelId="{033418DC-6CEA-44B4-BFD3-7E05960BDE50}" type="parTrans" cxnId="{6514B981-D9D4-4A24-93FF-AD4C8CC96107}">
      <dgm:prSet/>
      <dgm:spPr/>
      <dgm:t>
        <a:bodyPr/>
        <a:lstStyle/>
        <a:p>
          <a:endParaRPr lang="fr-FR"/>
        </a:p>
      </dgm:t>
    </dgm:pt>
    <dgm:pt modelId="{1C00ED82-EE3A-4A77-97D1-A31862430503}" type="sibTrans" cxnId="{6514B981-D9D4-4A24-93FF-AD4C8CC96107}">
      <dgm:prSet/>
      <dgm:spPr/>
      <dgm:t>
        <a:bodyPr/>
        <a:lstStyle/>
        <a:p>
          <a:endParaRPr lang="fr-FR"/>
        </a:p>
      </dgm:t>
    </dgm:pt>
    <dgm:pt modelId="{7B7B1C7C-8D3B-4498-8E95-368A2CDEC8DF}">
      <dgm:prSet phldrT="[Texte]"/>
      <dgm:spPr/>
      <dgm:t>
        <a:bodyPr/>
        <a:lstStyle/>
        <a:p>
          <a:r>
            <a:rPr lang="fr-FR" dirty="0"/>
            <a:t>Ont des difficultés à trouver des terrains de stage </a:t>
          </a:r>
        </a:p>
      </dgm:t>
    </dgm:pt>
    <dgm:pt modelId="{528A476A-E2F8-47E1-B598-6300BC17B304}" type="parTrans" cxnId="{1016417C-BAE1-4CD4-8DC7-3718CC4F603F}">
      <dgm:prSet/>
      <dgm:spPr/>
      <dgm:t>
        <a:bodyPr/>
        <a:lstStyle/>
        <a:p>
          <a:endParaRPr lang="fr-FR"/>
        </a:p>
      </dgm:t>
    </dgm:pt>
    <dgm:pt modelId="{E40C23D9-6C47-4BFD-8315-4521770E2CEA}" type="sibTrans" cxnId="{1016417C-BAE1-4CD4-8DC7-3718CC4F603F}">
      <dgm:prSet/>
      <dgm:spPr/>
      <dgm:t>
        <a:bodyPr/>
        <a:lstStyle/>
        <a:p>
          <a:endParaRPr lang="fr-FR"/>
        </a:p>
      </dgm:t>
    </dgm:pt>
    <dgm:pt modelId="{44A38862-1C94-4C05-9021-155A04F382EC}">
      <dgm:prSet phldrT="[Texte]"/>
      <dgm:spPr/>
      <dgm:t>
        <a:bodyPr/>
        <a:lstStyle/>
        <a:p>
          <a:r>
            <a:rPr lang="fr-FR" dirty="0"/>
            <a:t>Éprouvent des difficultés à tisser des partenariats et à trouver des interlocuteurs dans le monde économique</a:t>
          </a:r>
        </a:p>
      </dgm:t>
    </dgm:pt>
    <dgm:pt modelId="{BF0808E4-52D2-4465-BD87-EAC2936DE296}" type="parTrans" cxnId="{8349A0B0-0100-4A5B-B8BA-2F94AF7E8944}">
      <dgm:prSet/>
      <dgm:spPr/>
      <dgm:t>
        <a:bodyPr/>
        <a:lstStyle/>
        <a:p>
          <a:endParaRPr lang="fr-FR"/>
        </a:p>
      </dgm:t>
    </dgm:pt>
    <dgm:pt modelId="{B1B93E2D-1AB1-4A89-A2D3-98ACDF8B5C47}" type="sibTrans" cxnId="{8349A0B0-0100-4A5B-B8BA-2F94AF7E8944}">
      <dgm:prSet/>
      <dgm:spPr/>
      <dgm:t>
        <a:bodyPr/>
        <a:lstStyle/>
        <a:p>
          <a:endParaRPr lang="fr-FR"/>
        </a:p>
      </dgm:t>
    </dgm:pt>
    <dgm:pt modelId="{37893CFC-3C89-4587-BE55-F6FCBAFED516}">
      <dgm:prSet phldrT="[Texte]"/>
      <dgm:spPr/>
      <dgm:t>
        <a:bodyPr/>
        <a:lstStyle/>
        <a:p>
          <a:r>
            <a:rPr lang="fr-FR" dirty="0"/>
            <a:t>Apprécient d’inviter des entreprises et de faire visiter leurs établissements</a:t>
          </a:r>
        </a:p>
      </dgm:t>
    </dgm:pt>
    <dgm:pt modelId="{B5FBAE8F-CAD3-4FE7-BBD3-3EA4C66E7A47}" type="parTrans" cxnId="{6D4DC0DF-0150-438C-838F-E1F539FD1705}">
      <dgm:prSet/>
      <dgm:spPr/>
      <dgm:t>
        <a:bodyPr/>
        <a:lstStyle/>
        <a:p>
          <a:endParaRPr lang="fr-FR"/>
        </a:p>
      </dgm:t>
    </dgm:pt>
    <dgm:pt modelId="{30DFE9FB-BDDB-4BF2-92B8-E9D78C96DE7F}" type="sibTrans" cxnId="{6D4DC0DF-0150-438C-838F-E1F539FD1705}">
      <dgm:prSet/>
      <dgm:spPr/>
      <dgm:t>
        <a:bodyPr/>
        <a:lstStyle/>
        <a:p>
          <a:endParaRPr lang="fr-FR"/>
        </a:p>
      </dgm:t>
    </dgm:pt>
    <dgm:pt modelId="{896DC1AA-B23E-4087-AA74-FCA110607A2D}">
      <dgm:prSet phldrT="[Texte]"/>
      <dgm:spPr/>
      <dgm:t>
        <a:bodyPr/>
        <a:lstStyle/>
        <a:p>
          <a:r>
            <a:rPr lang="fr-FR" dirty="0"/>
            <a:t>Ont besoin des entreprises pour assurer des formations de qualité en prise avec les réalités des métiers.</a:t>
          </a:r>
        </a:p>
      </dgm:t>
    </dgm:pt>
    <dgm:pt modelId="{93799987-2FE3-4DD1-9B77-29CDAAD5C341}" type="parTrans" cxnId="{EC2E2543-2920-40E0-847B-D660BF701840}">
      <dgm:prSet/>
      <dgm:spPr/>
      <dgm:t>
        <a:bodyPr/>
        <a:lstStyle/>
        <a:p>
          <a:endParaRPr lang="fr-FR"/>
        </a:p>
      </dgm:t>
    </dgm:pt>
    <dgm:pt modelId="{03BB9266-1971-4F4D-8C79-8D1DB2172653}" type="sibTrans" cxnId="{EC2E2543-2920-40E0-847B-D660BF701840}">
      <dgm:prSet/>
      <dgm:spPr/>
      <dgm:t>
        <a:bodyPr/>
        <a:lstStyle/>
        <a:p>
          <a:endParaRPr lang="fr-FR"/>
        </a:p>
      </dgm:t>
    </dgm:pt>
    <dgm:pt modelId="{E659EA2E-E5D6-4B04-9CA9-C1BE73BE9919}">
      <dgm:prSet phldrT="[Texte]"/>
      <dgm:spPr/>
      <dgm:t>
        <a:bodyPr/>
        <a:lstStyle/>
        <a:p>
          <a:r>
            <a:rPr lang="fr-FR" dirty="0"/>
            <a:t>ne sont pas toujours au fait des contraintes de terrain des métiers et des entreprises</a:t>
          </a:r>
        </a:p>
      </dgm:t>
    </dgm:pt>
    <dgm:pt modelId="{57F17CC9-93E9-413C-8DB3-144E26D10853}" type="parTrans" cxnId="{E2607DD4-38D0-4E66-B5C0-A0DFBF8E61F3}">
      <dgm:prSet/>
      <dgm:spPr/>
      <dgm:t>
        <a:bodyPr/>
        <a:lstStyle/>
        <a:p>
          <a:endParaRPr lang="fr-FR"/>
        </a:p>
      </dgm:t>
    </dgm:pt>
    <dgm:pt modelId="{F3056D33-5BF5-410D-929C-F2B1B77BCEB4}" type="sibTrans" cxnId="{E2607DD4-38D0-4E66-B5C0-A0DFBF8E61F3}">
      <dgm:prSet/>
      <dgm:spPr/>
      <dgm:t>
        <a:bodyPr/>
        <a:lstStyle/>
        <a:p>
          <a:endParaRPr lang="fr-FR"/>
        </a:p>
      </dgm:t>
    </dgm:pt>
    <dgm:pt modelId="{CD30755A-E4EE-4D73-AB6D-2AC16E7D8D76}" type="pres">
      <dgm:prSet presAssocID="{C318DDC7-E87D-4B80-A625-C1CE68A8DC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E81A93E-6C30-42FB-A2D1-9DD9BCCB6CBF}" type="pres">
      <dgm:prSet presAssocID="{61511487-CF50-482D-BF6C-5498F970E279}" presName="root1" presStyleCnt="0"/>
      <dgm:spPr/>
    </dgm:pt>
    <dgm:pt modelId="{C87BB62C-0DF9-493E-8F98-F5B0A6CD62E1}" type="pres">
      <dgm:prSet presAssocID="{61511487-CF50-482D-BF6C-5498F970E279}" presName="LevelOneTextNode" presStyleLbl="node0" presStyleIdx="0" presStyleCnt="1" custScaleY="110230">
        <dgm:presLayoutVars>
          <dgm:chPref val="3"/>
        </dgm:presLayoutVars>
      </dgm:prSet>
      <dgm:spPr/>
    </dgm:pt>
    <dgm:pt modelId="{5D8454B3-EEB9-4D41-A03A-5A597012B002}" type="pres">
      <dgm:prSet presAssocID="{61511487-CF50-482D-BF6C-5498F970E279}" presName="level2hierChild" presStyleCnt="0"/>
      <dgm:spPr/>
    </dgm:pt>
    <dgm:pt modelId="{D32A6004-06D7-43DD-8C0D-CE3E248AA0E3}" type="pres">
      <dgm:prSet presAssocID="{57F17CC9-93E9-413C-8DB3-144E26D10853}" presName="conn2-1" presStyleLbl="parChTrans1D2" presStyleIdx="0" presStyleCnt="5"/>
      <dgm:spPr/>
    </dgm:pt>
    <dgm:pt modelId="{8A9F13B9-3EF4-4AB7-99C3-05BF9B35773B}" type="pres">
      <dgm:prSet presAssocID="{57F17CC9-93E9-413C-8DB3-144E26D10853}" presName="connTx" presStyleLbl="parChTrans1D2" presStyleIdx="0" presStyleCnt="5"/>
      <dgm:spPr/>
    </dgm:pt>
    <dgm:pt modelId="{990CB8E9-EE80-42C4-A752-AE3DA1D999E1}" type="pres">
      <dgm:prSet presAssocID="{E659EA2E-E5D6-4B04-9CA9-C1BE73BE9919}" presName="root2" presStyleCnt="0"/>
      <dgm:spPr/>
    </dgm:pt>
    <dgm:pt modelId="{06586DA4-B099-44E0-B745-81DADB9EC718}" type="pres">
      <dgm:prSet presAssocID="{E659EA2E-E5D6-4B04-9CA9-C1BE73BE9919}" presName="LevelTwoTextNode" presStyleLbl="node2" presStyleIdx="0" presStyleCnt="5">
        <dgm:presLayoutVars>
          <dgm:chPref val="3"/>
        </dgm:presLayoutVars>
      </dgm:prSet>
      <dgm:spPr/>
    </dgm:pt>
    <dgm:pt modelId="{11D041DA-E8C3-4D1E-94BD-3937FA2479E6}" type="pres">
      <dgm:prSet presAssocID="{E659EA2E-E5D6-4B04-9CA9-C1BE73BE9919}" presName="level3hierChild" presStyleCnt="0"/>
      <dgm:spPr/>
    </dgm:pt>
    <dgm:pt modelId="{737A211B-005D-4228-A40C-6E748A4A0EBB}" type="pres">
      <dgm:prSet presAssocID="{528A476A-E2F8-47E1-B598-6300BC17B304}" presName="conn2-1" presStyleLbl="parChTrans1D2" presStyleIdx="1" presStyleCnt="5"/>
      <dgm:spPr/>
    </dgm:pt>
    <dgm:pt modelId="{C54B0C03-84DF-4295-9B47-A4C8C4F29664}" type="pres">
      <dgm:prSet presAssocID="{528A476A-E2F8-47E1-B598-6300BC17B304}" presName="connTx" presStyleLbl="parChTrans1D2" presStyleIdx="1" presStyleCnt="5"/>
      <dgm:spPr/>
    </dgm:pt>
    <dgm:pt modelId="{C23CFADB-049F-4374-8B13-1637063B5AFC}" type="pres">
      <dgm:prSet presAssocID="{7B7B1C7C-8D3B-4498-8E95-368A2CDEC8DF}" presName="root2" presStyleCnt="0"/>
      <dgm:spPr/>
    </dgm:pt>
    <dgm:pt modelId="{E8324F65-DF58-4FFE-9304-D3499EC8E755}" type="pres">
      <dgm:prSet presAssocID="{7B7B1C7C-8D3B-4498-8E95-368A2CDEC8DF}" presName="LevelTwoTextNode" presStyleLbl="node2" presStyleIdx="1" presStyleCnt="5">
        <dgm:presLayoutVars>
          <dgm:chPref val="3"/>
        </dgm:presLayoutVars>
      </dgm:prSet>
      <dgm:spPr/>
    </dgm:pt>
    <dgm:pt modelId="{052769BA-C2EC-496C-A663-58669F7354DA}" type="pres">
      <dgm:prSet presAssocID="{7B7B1C7C-8D3B-4498-8E95-368A2CDEC8DF}" presName="level3hierChild" presStyleCnt="0"/>
      <dgm:spPr/>
    </dgm:pt>
    <dgm:pt modelId="{51E02675-3DE8-4226-BA7D-9213894FE26A}" type="pres">
      <dgm:prSet presAssocID="{BF0808E4-52D2-4465-BD87-EAC2936DE296}" presName="conn2-1" presStyleLbl="parChTrans1D2" presStyleIdx="2" presStyleCnt="5"/>
      <dgm:spPr/>
    </dgm:pt>
    <dgm:pt modelId="{CC9A69EB-BA3B-46A8-850B-E88EF4D1F27C}" type="pres">
      <dgm:prSet presAssocID="{BF0808E4-52D2-4465-BD87-EAC2936DE296}" presName="connTx" presStyleLbl="parChTrans1D2" presStyleIdx="2" presStyleCnt="5"/>
      <dgm:spPr/>
    </dgm:pt>
    <dgm:pt modelId="{7295CE93-34A2-4AF5-8F0B-83E2DFAC571D}" type="pres">
      <dgm:prSet presAssocID="{44A38862-1C94-4C05-9021-155A04F382EC}" presName="root2" presStyleCnt="0"/>
      <dgm:spPr/>
    </dgm:pt>
    <dgm:pt modelId="{D94ED936-2C84-4425-8A7B-66458CD859F4}" type="pres">
      <dgm:prSet presAssocID="{44A38862-1C94-4C05-9021-155A04F382EC}" presName="LevelTwoTextNode" presStyleLbl="node2" presStyleIdx="2" presStyleCnt="5">
        <dgm:presLayoutVars>
          <dgm:chPref val="3"/>
        </dgm:presLayoutVars>
      </dgm:prSet>
      <dgm:spPr/>
    </dgm:pt>
    <dgm:pt modelId="{9883D841-9115-4CE2-ADE1-C66D87752D03}" type="pres">
      <dgm:prSet presAssocID="{44A38862-1C94-4C05-9021-155A04F382EC}" presName="level3hierChild" presStyleCnt="0"/>
      <dgm:spPr/>
    </dgm:pt>
    <dgm:pt modelId="{DE0876C7-370B-4BE6-B433-E1E9E750C304}" type="pres">
      <dgm:prSet presAssocID="{B5FBAE8F-CAD3-4FE7-BBD3-3EA4C66E7A47}" presName="conn2-1" presStyleLbl="parChTrans1D2" presStyleIdx="3" presStyleCnt="5"/>
      <dgm:spPr/>
    </dgm:pt>
    <dgm:pt modelId="{81DDBBC3-9DFD-44B9-9962-C005A66B6226}" type="pres">
      <dgm:prSet presAssocID="{B5FBAE8F-CAD3-4FE7-BBD3-3EA4C66E7A47}" presName="connTx" presStyleLbl="parChTrans1D2" presStyleIdx="3" presStyleCnt="5"/>
      <dgm:spPr/>
    </dgm:pt>
    <dgm:pt modelId="{D4577F16-64D2-469D-87CD-4BC712B45094}" type="pres">
      <dgm:prSet presAssocID="{37893CFC-3C89-4587-BE55-F6FCBAFED516}" presName="root2" presStyleCnt="0"/>
      <dgm:spPr/>
    </dgm:pt>
    <dgm:pt modelId="{3FDBBB63-2670-4788-9EB1-BF251902F5C6}" type="pres">
      <dgm:prSet presAssocID="{37893CFC-3C89-4587-BE55-F6FCBAFED516}" presName="LevelTwoTextNode" presStyleLbl="node2" presStyleIdx="3" presStyleCnt="5">
        <dgm:presLayoutVars>
          <dgm:chPref val="3"/>
        </dgm:presLayoutVars>
      </dgm:prSet>
      <dgm:spPr/>
    </dgm:pt>
    <dgm:pt modelId="{33B630FF-5E2B-42D3-AEF1-2A89120B7C6C}" type="pres">
      <dgm:prSet presAssocID="{37893CFC-3C89-4587-BE55-F6FCBAFED516}" presName="level3hierChild" presStyleCnt="0"/>
      <dgm:spPr/>
    </dgm:pt>
    <dgm:pt modelId="{E3488BCA-0C9B-4BF2-934D-33E509C1D870}" type="pres">
      <dgm:prSet presAssocID="{93799987-2FE3-4DD1-9B77-29CDAAD5C341}" presName="conn2-1" presStyleLbl="parChTrans1D2" presStyleIdx="4" presStyleCnt="5"/>
      <dgm:spPr/>
    </dgm:pt>
    <dgm:pt modelId="{F250CB65-065C-4813-A747-22C5806A2EFB}" type="pres">
      <dgm:prSet presAssocID="{93799987-2FE3-4DD1-9B77-29CDAAD5C341}" presName="connTx" presStyleLbl="parChTrans1D2" presStyleIdx="4" presStyleCnt="5"/>
      <dgm:spPr/>
    </dgm:pt>
    <dgm:pt modelId="{D11D8F5E-7195-4C2A-86DB-542EB57D51EE}" type="pres">
      <dgm:prSet presAssocID="{896DC1AA-B23E-4087-AA74-FCA110607A2D}" presName="root2" presStyleCnt="0"/>
      <dgm:spPr/>
    </dgm:pt>
    <dgm:pt modelId="{1F038785-7398-494E-A7AC-F6D3C8E7323A}" type="pres">
      <dgm:prSet presAssocID="{896DC1AA-B23E-4087-AA74-FCA110607A2D}" presName="LevelTwoTextNode" presStyleLbl="node2" presStyleIdx="4" presStyleCnt="5">
        <dgm:presLayoutVars>
          <dgm:chPref val="3"/>
        </dgm:presLayoutVars>
      </dgm:prSet>
      <dgm:spPr/>
    </dgm:pt>
    <dgm:pt modelId="{A28E6F54-1AF8-46D0-AD43-7016484CC8B7}" type="pres">
      <dgm:prSet presAssocID="{896DC1AA-B23E-4087-AA74-FCA110607A2D}" presName="level3hierChild" presStyleCnt="0"/>
      <dgm:spPr/>
    </dgm:pt>
  </dgm:ptLst>
  <dgm:cxnLst>
    <dgm:cxn modelId="{EC2E2543-2920-40E0-847B-D660BF701840}" srcId="{61511487-CF50-482D-BF6C-5498F970E279}" destId="{896DC1AA-B23E-4087-AA74-FCA110607A2D}" srcOrd="4" destOrd="0" parTransId="{93799987-2FE3-4DD1-9B77-29CDAAD5C341}" sibTransId="{03BB9266-1971-4F4D-8C79-8D1DB2172653}"/>
    <dgm:cxn modelId="{2CEDB445-1311-CB40-B08B-BD8EE4340386}" type="presOf" srcId="{896DC1AA-B23E-4087-AA74-FCA110607A2D}" destId="{1F038785-7398-494E-A7AC-F6D3C8E7323A}" srcOrd="0" destOrd="0" presId="urn:microsoft.com/office/officeart/2008/layout/HorizontalMultiLevelHierarchy"/>
    <dgm:cxn modelId="{60BF9147-3316-4840-A717-7A46C23C9152}" type="presOf" srcId="{B5FBAE8F-CAD3-4FE7-BBD3-3EA4C66E7A47}" destId="{81DDBBC3-9DFD-44B9-9962-C005A66B6226}" srcOrd="1" destOrd="0" presId="urn:microsoft.com/office/officeart/2008/layout/HorizontalMultiLevelHierarchy"/>
    <dgm:cxn modelId="{D4C49053-222D-7347-9C8A-37D00093FBBC}" type="presOf" srcId="{37893CFC-3C89-4587-BE55-F6FCBAFED516}" destId="{3FDBBB63-2670-4788-9EB1-BF251902F5C6}" srcOrd="0" destOrd="0" presId="urn:microsoft.com/office/officeart/2008/layout/HorizontalMultiLevelHierarchy"/>
    <dgm:cxn modelId="{E331BC6D-91A7-EB42-B9BA-86772DD7B0DA}" type="presOf" srcId="{61511487-CF50-482D-BF6C-5498F970E279}" destId="{C87BB62C-0DF9-493E-8F98-F5B0A6CD62E1}" srcOrd="0" destOrd="0" presId="urn:microsoft.com/office/officeart/2008/layout/HorizontalMultiLevelHierarchy"/>
    <dgm:cxn modelId="{472A5E6F-026D-5344-BE6B-BBDABFBB8671}" type="presOf" srcId="{B5FBAE8F-CAD3-4FE7-BBD3-3EA4C66E7A47}" destId="{DE0876C7-370B-4BE6-B433-E1E9E750C304}" srcOrd="0" destOrd="0" presId="urn:microsoft.com/office/officeart/2008/layout/HorizontalMultiLevelHierarchy"/>
    <dgm:cxn modelId="{19B5DF76-A007-7E41-BF46-8F9304FF1782}" type="presOf" srcId="{E659EA2E-E5D6-4B04-9CA9-C1BE73BE9919}" destId="{06586DA4-B099-44E0-B745-81DADB9EC718}" srcOrd="0" destOrd="0" presId="urn:microsoft.com/office/officeart/2008/layout/HorizontalMultiLevelHierarchy"/>
    <dgm:cxn modelId="{1016417C-BAE1-4CD4-8DC7-3718CC4F603F}" srcId="{61511487-CF50-482D-BF6C-5498F970E279}" destId="{7B7B1C7C-8D3B-4498-8E95-368A2CDEC8DF}" srcOrd="1" destOrd="0" parTransId="{528A476A-E2F8-47E1-B598-6300BC17B304}" sibTransId="{E40C23D9-6C47-4BFD-8315-4521770E2CEA}"/>
    <dgm:cxn modelId="{4397B67D-3591-EC4F-9489-92DF65B4FE81}" type="presOf" srcId="{44A38862-1C94-4C05-9021-155A04F382EC}" destId="{D94ED936-2C84-4425-8A7B-66458CD859F4}" srcOrd="0" destOrd="0" presId="urn:microsoft.com/office/officeart/2008/layout/HorizontalMultiLevelHierarchy"/>
    <dgm:cxn modelId="{6514B981-D9D4-4A24-93FF-AD4C8CC96107}" srcId="{C318DDC7-E87D-4B80-A625-C1CE68A8DC6E}" destId="{61511487-CF50-482D-BF6C-5498F970E279}" srcOrd="0" destOrd="0" parTransId="{033418DC-6CEA-44B4-BFD3-7E05960BDE50}" sibTransId="{1C00ED82-EE3A-4A77-97D1-A31862430503}"/>
    <dgm:cxn modelId="{D148B694-90CD-4B4E-987B-69DCE1DBB45A}" type="presOf" srcId="{C318DDC7-E87D-4B80-A625-C1CE68A8DC6E}" destId="{CD30755A-E4EE-4D73-AB6D-2AC16E7D8D76}" srcOrd="0" destOrd="0" presId="urn:microsoft.com/office/officeart/2008/layout/HorizontalMultiLevelHierarchy"/>
    <dgm:cxn modelId="{17F8E09B-DBC8-E34B-BEDF-64EE73752B4E}" type="presOf" srcId="{BF0808E4-52D2-4465-BD87-EAC2936DE296}" destId="{51E02675-3DE8-4226-BA7D-9213894FE26A}" srcOrd="0" destOrd="0" presId="urn:microsoft.com/office/officeart/2008/layout/HorizontalMultiLevelHierarchy"/>
    <dgm:cxn modelId="{C590EEA1-DB30-BB4C-BC1B-D8F2C219CFB6}" type="presOf" srcId="{57F17CC9-93E9-413C-8DB3-144E26D10853}" destId="{D32A6004-06D7-43DD-8C0D-CE3E248AA0E3}" srcOrd="0" destOrd="0" presId="urn:microsoft.com/office/officeart/2008/layout/HorizontalMultiLevelHierarchy"/>
    <dgm:cxn modelId="{8349A0B0-0100-4A5B-B8BA-2F94AF7E8944}" srcId="{61511487-CF50-482D-BF6C-5498F970E279}" destId="{44A38862-1C94-4C05-9021-155A04F382EC}" srcOrd="2" destOrd="0" parTransId="{BF0808E4-52D2-4465-BD87-EAC2936DE296}" sibTransId="{B1B93E2D-1AB1-4A89-A2D3-98ACDF8B5C47}"/>
    <dgm:cxn modelId="{81E29ABB-CD43-E040-A757-75BF5B2EFE7E}" type="presOf" srcId="{57F17CC9-93E9-413C-8DB3-144E26D10853}" destId="{8A9F13B9-3EF4-4AB7-99C3-05BF9B35773B}" srcOrd="1" destOrd="0" presId="urn:microsoft.com/office/officeart/2008/layout/HorizontalMultiLevelHierarchy"/>
    <dgm:cxn modelId="{C049D5C1-C6D6-664F-B229-B5F42AF61F11}" type="presOf" srcId="{93799987-2FE3-4DD1-9B77-29CDAAD5C341}" destId="{E3488BCA-0C9B-4BF2-934D-33E509C1D870}" srcOrd="0" destOrd="0" presId="urn:microsoft.com/office/officeart/2008/layout/HorizontalMultiLevelHierarchy"/>
    <dgm:cxn modelId="{DE83A5C7-4935-E744-983C-C30EAB3C644F}" type="presOf" srcId="{528A476A-E2F8-47E1-B598-6300BC17B304}" destId="{737A211B-005D-4228-A40C-6E748A4A0EBB}" srcOrd="0" destOrd="0" presId="urn:microsoft.com/office/officeart/2008/layout/HorizontalMultiLevelHierarchy"/>
    <dgm:cxn modelId="{1DD12CCC-8775-A747-B28F-7CA4141E3862}" type="presOf" srcId="{528A476A-E2F8-47E1-B598-6300BC17B304}" destId="{C54B0C03-84DF-4295-9B47-A4C8C4F29664}" srcOrd="1" destOrd="0" presId="urn:microsoft.com/office/officeart/2008/layout/HorizontalMultiLevelHierarchy"/>
    <dgm:cxn modelId="{EBC4EBD2-EC94-9D43-94C4-A89E8EF43ACE}" type="presOf" srcId="{7B7B1C7C-8D3B-4498-8E95-368A2CDEC8DF}" destId="{E8324F65-DF58-4FFE-9304-D3499EC8E755}" srcOrd="0" destOrd="0" presId="urn:microsoft.com/office/officeart/2008/layout/HorizontalMultiLevelHierarchy"/>
    <dgm:cxn modelId="{E2607DD4-38D0-4E66-B5C0-A0DFBF8E61F3}" srcId="{61511487-CF50-482D-BF6C-5498F970E279}" destId="{E659EA2E-E5D6-4B04-9CA9-C1BE73BE9919}" srcOrd="0" destOrd="0" parTransId="{57F17CC9-93E9-413C-8DB3-144E26D10853}" sibTransId="{F3056D33-5BF5-410D-929C-F2B1B77BCEB4}"/>
    <dgm:cxn modelId="{54E170DB-4CE1-5E4D-9666-D979484859EC}" type="presOf" srcId="{BF0808E4-52D2-4465-BD87-EAC2936DE296}" destId="{CC9A69EB-BA3B-46A8-850B-E88EF4D1F27C}" srcOrd="1" destOrd="0" presId="urn:microsoft.com/office/officeart/2008/layout/HorizontalMultiLevelHierarchy"/>
    <dgm:cxn modelId="{6D4DC0DF-0150-438C-838F-E1F539FD1705}" srcId="{61511487-CF50-482D-BF6C-5498F970E279}" destId="{37893CFC-3C89-4587-BE55-F6FCBAFED516}" srcOrd="3" destOrd="0" parTransId="{B5FBAE8F-CAD3-4FE7-BBD3-3EA4C66E7A47}" sibTransId="{30DFE9FB-BDDB-4BF2-92B8-E9D78C96DE7F}"/>
    <dgm:cxn modelId="{9CB6D0E1-C74E-B840-9BA4-A76B08021A47}" type="presOf" srcId="{93799987-2FE3-4DD1-9B77-29CDAAD5C341}" destId="{F250CB65-065C-4813-A747-22C5806A2EFB}" srcOrd="1" destOrd="0" presId="urn:microsoft.com/office/officeart/2008/layout/HorizontalMultiLevelHierarchy"/>
    <dgm:cxn modelId="{01A09E1D-061A-6F4A-858E-C9D3F99BC774}" type="presParOf" srcId="{CD30755A-E4EE-4D73-AB6D-2AC16E7D8D76}" destId="{3E81A93E-6C30-42FB-A2D1-9DD9BCCB6CBF}" srcOrd="0" destOrd="0" presId="urn:microsoft.com/office/officeart/2008/layout/HorizontalMultiLevelHierarchy"/>
    <dgm:cxn modelId="{64421F92-1920-5B46-AA82-F2445D927D5E}" type="presParOf" srcId="{3E81A93E-6C30-42FB-A2D1-9DD9BCCB6CBF}" destId="{C87BB62C-0DF9-493E-8F98-F5B0A6CD62E1}" srcOrd="0" destOrd="0" presId="urn:microsoft.com/office/officeart/2008/layout/HorizontalMultiLevelHierarchy"/>
    <dgm:cxn modelId="{BD7279E8-A2EF-A943-B5BD-2A7E9ED3DD28}" type="presParOf" srcId="{3E81A93E-6C30-42FB-A2D1-9DD9BCCB6CBF}" destId="{5D8454B3-EEB9-4D41-A03A-5A597012B002}" srcOrd="1" destOrd="0" presId="urn:microsoft.com/office/officeart/2008/layout/HorizontalMultiLevelHierarchy"/>
    <dgm:cxn modelId="{6B90AEDD-15A4-2B48-8234-45F7CD9F41FF}" type="presParOf" srcId="{5D8454B3-EEB9-4D41-A03A-5A597012B002}" destId="{D32A6004-06D7-43DD-8C0D-CE3E248AA0E3}" srcOrd="0" destOrd="0" presId="urn:microsoft.com/office/officeart/2008/layout/HorizontalMultiLevelHierarchy"/>
    <dgm:cxn modelId="{EDBCAD23-F370-5848-B65B-1DC923FCEE6E}" type="presParOf" srcId="{D32A6004-06D7-43DD-8C0D-CE3E248AA0E3}" destId="{8A9F13B9-3EF4-4AB7-99C3-05BF9B35773B}" srcOrd="0" destOrd="0" presId="urn:microsoft.com/office/officeart/2008/layout/HorizontalMultiLevelHierarchy"/>
    <dgm:cxn modelId="{441407F0-D2FE-D341-94AD-F427F2DD6A48}" type="presParOf" srcId="{5D8454B3-EEB9-4D41-A03A-5A597012B002}" destId="{990CB8E9-EE80-42C4-A752-AE3DA1D999E1}" srcOrd="1" destOrd="0" presId="urn:microsoft.com/office/officeart/2008/layout/HorizontalMultiLevelHierarchy"/>
    <dgm:cxn modelId="{0AF43D43-8ED8-C847-92B9-16C422F4B90F}" type="presParOf" srcId="{990CB8E9-EE80-42C4-A752-AE3DA1D999E1}" destId="{06586DA4-B099-44E0-B745-81DADB9EC718}" srcOrd="0" destOrd="0" presId="urn:microsoft.com/office/officeart/2008/layout/HorizontalMultiLevelHierarchy"/>
    <dgm:cxn modelId="{F6D46739-D4EA-6E4F-BFBD-D6BFB5DBC95A}" type="presParOf" srcId="{990CB8E9-EE80-42C4-A752-AE3DA1D999E1}" destId="{11D041DA-E8C3-4D1E-94BD-3937FA2479E6}" srcOrd="1" destOrd="0" presId="urn:microsoft.com/office/officeart/2008/layout/HorizontalMultiLevelHierarchy"/>
    <dgm:cxn modelId="{419FDE31-4AF9-E540-97D0-6F8B772EE0D0}" type="presParOf" srcId="{5D8454B3-EEB9-4D41-A03A-5A597012B002}" destId="{737A211B-005D-4228-A40C-6E748A4A0EBB}" srcOrd="2" destOrd="0" presId="urn:microsoft.com/office/officeart/2008/layout/HorizontalMultiLevelHierarchy"/>
    <dgm:cxn modelId="{624D818F-3919-EE43-AD5E-90A615E2EE92}" type="presParOf" srcId="{737A211B-005D-4228-A40C-6E748A4A0EBB}" destId="{C54B0C03-84DF-4295-9B47-A4C8C4F29664}" srcOrd="0" destOrd="0" presId="urn:microsoft.com/office/officeart/2008/layout/HorizontalMultiLevelHierarchy"/>
    <dgm:cxn modelId="{48604634-0BDA-AC4A-8C55-80F3842C1DB0}" type="presParOf" srcId="{5D8454B3-EEB9-4D41-A03A-5A597012B002}" destId="{C23CFADB-049F-4374-8B13-1637063B5AFC}" srcOrd="3" destOrd="0" presId="urn:microsoft.com/office/officeart/2008/layout/HorizontalMultiLevelHierarchy"/>
    <dgm:cxn modelId="{8FB4BD07-4F01-9A43-AA8C-AAD68663C2A8}" type="presParOf" srcId="{C23CFADB-049F-4374-8B13-1637063B5AFC}" destId="{E8324F65-DF58-4FFE-9304-D3499EC8E755}" srcOrd="0" destOrd="0" presId="urn:microsoft.com/office/officeart/2008/layout/HorizontalMultiLevelHierarchy"/>
    <dgm:cxn modelId="{D732E9CF-4356-174C-A0BF-D07898E5EB23}" type="presParOf" srcId="{C23CFADB-049F-4374-8B13-1637063B5AFC}" destId="{052769BA-C2EC-496C-A663-58669F7354DA}" srcOrd="1" destOrd="0" presId="urn:microsoft.com/office/officeart/2008/layout/HorizontalMultiLevelHierarchy"/>
    <dgm:cxn modelId="{FFE40F7A-6A4B-A74F-A8C1-BCDB4B1833A8}" type="presParOf" srcId="{5D8454B3-EEB9-4D41-A03A-5A597012B002}" destId="{51E02675-3DE8-4226-BA7D-9213894FE26A}" srcOrd="4" destOrd="0" presId="urn:microsoft.com/office/officeart/2008/layout/HorizontalMultiLevelHierarchy"/>
    <dgm:cxn modelId="{110D8082-BB3A-F847-B0C6-42AE4B516936}" type="presParOf" srcId="{51E02675-3DE8-4226-BA7D-9213894FE26A}" destId="{CC9A69EB-BA3B-46A8-850B-E88EF4D1F27C}" srcOrd="0" destOrd="0" presId="urn:microsoft.com/office/officeart/2008/layout/HorizontalMultiLevelHierarchy"/>
    <dgm:cxn modelId="{070F9D50-B5F0-C241-9AA6-8520667C890E}" type="presParOf" srcId="{5D8454B3-EEB9-4D41-A03A-5A597012B002}" destId="{7295CE93-34A2-4AF5-8F0B-83E2DFAC571D}" srcOrd="5" destOrd="0" presId="urn:microsoft.com/office/officeart/2008/layout/HorizontalMultiLevelHierarchy"/>
    <dgm:cxn modelId="{989F103D-D66E-FF48-8482-15C2906D1AA6}" type="presParOf" srcId="{7295CE93-34A2-4AF5-8F0B-83E2DFAC571D}" destId="{D94ED936-2C84-4425-8A7B-66458CD859F4}" srcOrd="0" destOrd="0" presId="urn:microsoft.com/office/officeart/2008/layout/HorizontalMultiLevelHierarchy"/>
    <dgm:cxn modelId="{40F38171-5004-EC42-9ED5-0B1E857C916E}" type="presParOf" srcId="{7295CE93-34A2-4AF5-8F0B-83E2DFAC571D}" destId="{9883D841-9115-4CE2-ADE1-C66D87752D03}" srcOrd="1" destOrd="0" presId="urn:microsoft.com/office/officeart/2008/layout/HorizontalMultiLevelHierarchy"/>
    <dgm:cxn modelId="{59A8DA53-8516-B648-9AF4-914440257E71}" type="presParOf" srcId="{5D8454B3-EEB9-4D41-A03A-5A597012B002}" destId="{DE0876C7-370B-4BE6-B433-E1E9E750C304}" srcOrd="6" destOrd="0" presId="urn:microsoft.com/office/officeart/2008/layout/HorizontalMultiLevelHierarchy"/>
    <dgm:cxn modelId="{128A4BED-D6B2-4441-91E2-A9BC37C314C4}" type="presParOf" srcId="{DE0876C7-370B-4BE6-B433-E1E9E750C304}" destId="{81DDBBC3-9DFD-44B9-9962-C005A66B6226}" srcOrd="0" destOrd="0" presId="urn:microsoft.com/office/officeart/2008/layout/HorizontalMultiLevelHierarchy"/>
    <dgm:cxn modelId="{610246AB-DF6A-D04C-B30D-4CDBD95AAC42}" type="presParOf" srcId="{5D8454B3-EEB9-4D41-A03A-5A597012B002}" destId="{D4577F16-64D2-469D-87CD-4BC712B45094}" srcOrd="7" destOrd="0" presId="urn:microsoft.com/office/officeart/2008/layout/HorizontalMultiLevelHierarchy"/>
    <dgm:cxn modelId="{29404EDD-804A-8249-9FE9-1FF320777801}" type="presParOf" srcId="{D4577F16-64D2-469D-87CD-4BC712B45094}" destId="{3FDBBB63-2670-4788-9EB1-BF251902F5C6}" srcOrd="0" destOrd="0" presId="urn:microsoft.com/office/officeart/2008/layout/HorizontalMultiLevelHierarchy"/>
    <dgm:cxn modelId="{B0C8C4F4-1D5F-CD43-86D4-B25ED5413336}" type="presParOf" srcId="{D4577F16-64D2-469D-87CD-4BC712B45094}" destId="{33B630FF-5E2B-42D3-AEF1-2A89120B7C6C}" srcOrd="1" destOrd="0" presId="urn:microsoft.com/office/officeart/2008/layout/HorizontalMultiLevelHierarchy"/>
    <dgm:cxn modelId="{AA467B1D-DCB2-724B-938C-EA607854DF0F}" type="presParOf" srcId="{5D8454B3-EEB9-4D41-A03A-5A597012B002}" destId="{E3488BCA-0C9B-4BF2-934D-33E509C1D870}" srcOrd="8" destOrd="0" presId="urn:microsoft.com/office/officeart/2008/layout/HorizontalMultiLevelHierarchy"/>
    <dgm:cxn modelId="{B0F6A44C-A4D0-9449-A59A-E54D8C55FE8C}" type="presParOf" srcId="{E3488BCA-0C9B-4BF2-934D-33E509C1D870}" destId="{F250CB65-065C-4813-A747-22C5806A2EFB}" srcOrd="0" destOrd="0" presId="urn:microsoft.com/office/officeart/2008/layout/HorizontalMultiLevelHierarchy"/>
    <dgm:cxn modelId="{8E9E856A-5797-1E4C-B5CA-7479DE521A22}" type="presParOf" srcId="{5D8454B3-EEB9-4D41-A03A-5A597012B002}" destId="{D11D8F5E-7195-4C2A-86DB-542EB57D51EE}" srcOrd="9" destOrd="0" presId="urn:microsoft.com/office/officeart/2008/layout/HorizontalMultiLevelHierarchy"/>
    <dgm:cxn modelId="{69C7170D-081B-8C44-98AB-7A30B9F7A417}" type="presParOf" srcId="{D11D8F5E-7195-4C2A-86DB-542EB57D51EE}" destId="{1F038785-7398-494E-A7AC-F6D3C8E7323A}" srcOrd="0" destOrd="0" presId="urn:microsoft.com/office/officeart/2008/layout/HorizontalMultiLevelHierarchy"/>
    <dgm:cxn modelId="{9264A5F4-0EA4-3E4C-9BB4-EDF9F2568EC8}" type="presParOf" srcId="{D11D8F5E-7195-4C2A-86DB-542EB57D51EE}" destId="{A28E6F54-1AF8-46D0-AD43-7016484CC8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CF8AD6-FE9A-4BE0-AB0E-01C02D04C228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E8B85023-AFBA-4D0D-BE9D-2BC1CB68B60B}">
      <dgm:prSet phldrT="[Texte]" custT="1"/>
      <dgm:spPr/>
      <dgm:t>
        <a:bodyPr/>
        <a:lstStyle/>
        <a:p>
          <a:r>
            <a:rPr lang="fr-FR" sz="1800" dirty="0"/>
            <a:t>Publication de l’ensemble des plannings des stages de l’ensemble des formations des établissements en juin </a:t>
          </a:r>
        </a:p>
      </dgm:t>
    </dgm:pt>
    <dgm:pt modelId="{F3FAC29A-216F-40FA-8975-9D3EE6380600}" type="parTrans" cxnId="{29247D41-3B1F-43BA-A613-9365D9DC8C43}">
      <dgm:prSet/>
      <dgm:spPr/>
      <dgm:t>
        <a:bodyPr/>
        <a:lstStyle/>
        <a:p>
          <a:endParaRPr lang="fr-FR"/>
        </a:p>
      </dgm:t>
    </dgm:pt>
    <dgm:pt modelId="{4A97B3D8-5EFB-4B98-B81B-9CE78A4FE62C}" type="sibTrans" cxnId="{29247D41-3B1F-43BA-A613-9365D9DC8C43}">
      <dgm:prSet/>
      <dgm:spPr/>
      <dgm:t>
        <a:bodyPr/>
        <a:lstStyle/>
        <a:p>
          <a:endParaRPr lang="fr-FR" dirty="0"/>
        </a:p>
      </dgm:t>
    </dgm:pt>
    <dgm:pt modelId="{4A82A104-4995-47F2-944F-CE87C92031CB}">
      <dgm:prSet phldrT="[Texte]" custT="1"/>
      <dgm:spPr/>
      <dgm:t>
        <a:bodyPr/>
        <a:lstStyle/>
        <a:p>
          <a:r>
            <a:rPr lang="fr-FR" sz="1800" dirty="0"/>
            <a:t>Organisation chaque année de 2 séminaires d’échanges entre entreprises et Lycées</a:t>
          </a:r>
        </a:p>
      </dgm:t>
    </dgm:pt>
    <dgm:pt modelId="{8595F7FE-2A27-4AA1-B343-124C3861138A}" type="parTrans" cxnId="{81B2B450-D4EE-471C-9A7E-53A14B582530}">
      <dgm:prSet/>
      <dgm:spPr/>
      <dgm:t>
        <a:bodyPr/>
        <a:lstStyle/>
        <a:p>
          <a:endParaRPr lang="fr-FR"/>
        </a:p>
      </dgm:t>
    </dgm:pt>
    <dgm:pt modelId="{730D9D40-4558-4433-98BD-73ED78D61931}" type="sibTrans" cxnId="{81B2B450-D4EE-471C-9A7E-53A14B582530}">
      <dgm:prSet/>
      <dgm:spPr/>
      <dgm:t>
        <a:bodyPr/>
        <a:lstStyle/>
        <a:p>
          <a:endParaRPr lang="fr-FR"/>
        </a:p>
      </dgm:t>
    </dgm:pt>
    <dgm:pt modelId="{C9A8EFFA-EEE8-4B85-AE75-B1A36985B64E}" type="pres">
      <dgm:prSet presAssocID="{51CF8AD6-FE9A-4BE0-AB0E-01C02D04C228}" presName="linearFlow" presStyleCnt="0">
        <dgm:presLayoutVars>
          <dgm:dir/>
          <dgm:resizeHandles val="exact"/>
        </dgm:presLayoutVars>
      </dgm:prSet>
      <dgm:spPr/>
    </dgm:pt>
    <dgm:pt modelId="{A5FE0CF8-7A16-4013-9A96-ACC0AEE0EE9C}" type="pres">
      <dgm:prSet presAssocID="{E8B85023-AFBA-4D0D-BE9D-2BC1CB68B60B}" presName="node" presStyleLbl="node1" presStyleIdx="0" presStyleCnt="2" custScaleX="73815" custScaleY="70361" custLinFactNeighborX="-28793" custLinFactNeighborY="-20711">
        <dgm:presLayoutVars>
          <dgm:bulletEnabled val="1"/>
        </dgm:presLayoutVars>
      </dgm:prSet>
      <dgm:spPr/>
    </dgm:pt>
    <dgm:pt modelId="{12C7A1C3-95D4-4479-A869-CDD178FB3CDA}" type="pres">
      <dgm:prSet presAssocID="{4A97B3D8-5EFB-4B98-B81B-9CE78A4FE62C}" presName="spacerL" presStyleCnt="0"/>
      <dgm:spPr/>
    </dgm:pt>
    <dgm:pt modelId="{6E11D535-7C17-4E42-801A-B7DBB75C59F1}" type="pres">
      <dgm:prSet presAssocID="{4A97B3D8-5EFB-4B98-B81B-9CE78A4FE62C}" presName="sibTrans" presStyleLbl="sibTrans2D1" presStyleIdx="0" presStyleCnt="1" custFlipVert="1" custScaleX="2136" custScaleY="5155" custLinFactX="-655" custLinFactNeighborX="-100000" custLinFactNeighborY="-35586"/>
      <dgm:spPr>
        <a:prstGeom prst="mathPlus">
          <a:avLst/>
        </a:prstGeom>
      </dgm:spPr>
    </dgm:pt>
    <dgm:pt modelId="{DE265D95-D3BC-4E23-8A0F-ADF8B9B7610A}" type="pres">
      <dgm:prSet presAssocID="{4A97B3D8-5EFB-4B98-B81B-9CE78A4FE62C}" presName="spacerR" presStyleCnt="0"/>
      <dgm:spPr/>
    </dgm:pt>
    <dgm:pt modelId="{0C53DBB4-C663-44FB-AD6B-88FD2D58041A}" type="pres">
      <dgm:prSet presAssocID="{4A82A104-4995-47F2-944F-CE87C92031CB}" presName="node" presStyleLbl="node1" presStyleIdx="1" presStyleCnt="2" custScaleX="75242" custScaleY="71057" custLinFactNeighborX="-78020" custLinFactNeighborY="-23576">
        <dgm:presLayoutVars>
          <dgm:bulletEnabled val="1"/>
        </dgm:presLayoutVars>
      </dgm:prSet>
      <dgm:spPr/>
    </dgm:pt>
  </dgm:ptLst>
  <dgm:cxnLst>
    <dgm:cxn modelId="{29247D41-3B1F-43BA-A613-9365D9DC8C43}" srcId="{51CF8AD6-FE9A-4BE0-AB0E-01C02D04C228}" destId="{E8B85023-AFBA-4D0D-BE9D-2BC1CB68B60B}" srcOrd="0" destOrd="0" parTransId="{F3FAC29A-216F-40FA-8975-9D3EE6380600}" sibTransId="{4A97B3D8-5EFB-4B98-B81B-9CE78A4FE62C}"/>
    <dgm:cxn modelId="{81B2B450-D4EE-471C-9A7E-53A14B582530}" srcId="{51CF8AD6-FE9A-4BE0-AB0E-01C02D04C228}" destId="{4A82A104-4995-47F2-944F-CE87C92031CB}" srcOrd="1" destOrd="0" parTransId="{8595F7FE-2A27-4AA1-B343-124C3861138A}" sibTransId="{730D9D40-4558-4433-98BD-73ED78D61931}"/>
    <dgm:cxn modelId="{7EC6199A-98EA-D444-A379-4D8F11F9B9ED}" type="presOf" srcId="{E8B85023-AFBA-4D0D-BE9D-2BC1CB68B60B}" destId="{A5FE0CF8-7A16-4013-9A96-ACC0AEE0EE9C}" srcOrd="0" destOrd="0" presId="urn:microsoft.com/office/officeart/2005/8/layout/equation1"/>
    <dgm:cxn modelId="{0444289C-D876-564C-963A-AB72EB78BFAA}" type="presOf" srcId="{4A97B3D8-5EFB-4B98-B81B-9CE78A4FE62C}" destId="{6E11D535-7C17-4E42-801A-B7DBB75C59F1}" srcOrd="0" destOrd="0" presId="urn:microsoft.com/office/officeart/2005/8/layout/equation1"/>
    <dgm:cxn modelId="{7DDE42B5-A130-9D44-89DA-F904535B1F6F}" type="presOf" srcId="{51CF8AD6-FE9A-4BE0-AB0E-01C02D04C228}" destId="{C9A8EFFA-EEE8-4B85-AE75-B1A36985B64E}" srcOrd="0" destOrd="0" presId="urn:microsoft.com/office/officeart/2005/8/layout/equation1"/>
    <dgm:cxn modelId="{DAD68AD7-FD34-C140-98B5-CB01D0346265}" type="presOf" srcId="{4A82A104-4995-47F2-944F-CE87C92031CB}" destId="{0C53DBB4-C663-44FB-AD6B-88FD2D58041A}" srcOrd="0" destOrd="0" presId="urn:microsoft.com/office/officeart/2005/8/layout/equation1"/>
    <dgm:cxn modelId="{1B29F1ED-EFCD-5840-AE08-7AAF6222BF50}" type="presParOf" srcId="{C9A8EFFA-EEE8-4B85-AE75-B1A36985B64E}" destId="{A5FE0CF8-7A16-4013-9A96-ACC0AEE0EE9C}" srcOrd="0" destOrd="0" presId="urn:microsoft.com/office/officeart/2005/8/layout/equation1"/>
    <dgm:cxn modelId="{3212DE5C-E54B-584A-8C69-8013A31770AC}" type="presParOf" srcId="{C9A8EFFA-EEE8-4B85-AE75-B1A36985B64E}" destId="{12C7A1C3-95D4-4479-A869-CDD178FB3CDA}" srcOrd="1" destOrd="0" presId="urn:microsoft.com/office/officeart/2005/8/layout/equation1"/>
    <dgm:cxn modelId="{AD538415-DBC7-4442-8E7C-677795AECCC5}" type="presParOf" srcId="{C9A8EFFA-EEE8-4B85-AE75-B1A36985B64E}" destId="{6E11D535-7C17-4E42-801A-B7DBB75C59F1}" srcOrd="2" destOrd="0" presId="urn:microsoft.com/office/officeart/2005/8/layout/equation1"/>
    <dgm:cxn modelId="{C56CA37C-022B-0748-B984-A7BA01F97B6B}" type="presParOf" srcId="{C9A8EFFA-EEE8-4B85-AE75-B1A36985B64E}" destId="{DE265D95-D3BC-4E23-8A0F-ADF8B9B7610A}" srcOrd="3" destOrd="0" presId="urn:microsoft.com/office/officeart/2005/8/layout/equation1"/>
    <dgm:cxn modelId="{C95C9596-892F-4C46-A7F6-3E58F42EB41B}" type="presParOf" srcId="{C9A8EFFA-EEE8-4B85-AE75-B1A36985B64E}" destId="{0C53DBB4-C663-44FB-AD6B-88FD2D58041A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F8AD6-FE9A-4BE0-AB0E-01C02D04C228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E8B85023-AFBA-4D0D-BE9D-2BC1CB68B60B}">
      <dgm:prSet phldrT="[Texte]" custT="1"/>
      <dgm:spPr/>
      <dgm:t>
        <a:bodyPr/>
        <a:lstStyle/>
        <a:p>
          <a:r>
            <a:rPr lang="fr-FR" sz="1800" dirty="0"/>
            <a:t>Création d’un catalogue des établissements de formation à destination des d’entreprises</a:t>
          </a:r>
        </a:p>
      </dgm:t>
    </dgm:pt>
    <dgm:pt modelId="{F3FAC29A-216F-40FA-8975-9D3EE6380600}" type="parTrans" cxnId="{29247D41-3B1F-43BA-A613-9365D9DC8C43}">
      <dgm:prSet/>
      <dgm:spPr/>
      <dgm:t>
        <a:bodyPr/>
        <a:lstStyle/>
        <a:p>
          <a:endParaRPr lang="fr-FR"/>
        </a:p>
      </dgm:t>
    </dgm:pt>
    <dgm:pt modelId="{4A97B3D8-5EFB-4B98-B81B-9CE78A4FE62C}" type="sibTrans" cxnId="{29247D41-3B1F-43BA-A613-9365D9DC8C43}">
      <dgm:prSet/>
      <dgm:spPr/>
      <dgm:t>
        <a:bodyPr/>
        <a:lstStyle/>
        <a:p>
          <a:endParaRPr lang="fr-FR" dirty="0"/>
        </a:p>
      </dgm:t>
    </dgm:pt>
    <dgm:pt modelId="{4A82A104-4995-47F2-944F-CE87C92031CB}">
      <dgm:prSet phldrT="[Texte]" custT="1"/>
      <dgm:spPr/>
      <dgm:t>
        <a:bodyPr/>
        <a:lstStyle/>
        <a:p>
          <a:r>
            <a:rPr lang="fr-FR" sz="1800" dirty="0"/>
            <a:t>Mise en place d’un numéro unique d’appel dans la relation école entreprise</a:t>
          </a:r>
        </a:p>
      </dgm:t>
    </dgm:pt>
    <dgm:pt modelId="{8595F7FE-2A27-4AA1-B343-124C3861138A}" type="parTrans" cxnId="{81B2B450-D4EE-471C-9A7E-53A14B582530}">
      <dgm:prSet/>
      <dgm:spPr/>
      <dgm:t>
        <a:bodyPr/>
        <a:lstStyle/>
        <a:p>
          <a:endParaRPr lang="fr-FR"/>
        </a:p>
      </dgm:t>
    </dgm:pt>
    <dgm:pt modelId="{730D9D40-4558-4433-98BD-73ED78D61931}" type="sibTrans" cxnId="{81B2B450-D4EE-471C-9A7E-53A14B582530}">
      <dgm:prSet/>
      <dgm:spPr/>
      <dgm:t>
        <a:bodyPr/>
        <a:lstStyle/>
        <a:p>
          <a:endParaRPr lang="fr-FR"/>
        </a:p>
      </dgm:t>
    </dgm:pt>
    <dgm:pt modelId="{C9A8EFFA-EEE8-4B85-AE75-B1A36985B64E}" type="pres">
      <dgm:prSet presAssocID="{51CF8AD6-FE9A-4BE0-AB0E-01C02D04C228}" presName="linearFlow" presStyleCnt="0">
        <dgm:presLayoutVars>
          <dgm:dir/>
          <dgm:resizeHandles val="exact"/>
        </dgm:presLayoutVars>
      </dgm:prSet>
      <dgm:spPr/>
    </dgm:pt>
    <dgm:pt modelId="{A5FE0CF8-7A16-4013-9A96-ACC0AEE0EE9C}" type="pres">
      <dgm:prSet presAssocID="{E8B85023-AFBA-4D0D-BE9D-2BC1CB68B60B}" presName="node" presStyleLbl="node1" presStyleIdx="0" presStyleCnt="2" custScaleX="73815" custScaleY="70361" custLinFactNeighborX="-28793" custLinFactNeighborY="-20711">
        <dgm:presLayoutVars>
          <dgm:bulletEnabled val="1"/>
        </dgm:presLayoutVars>
      </dgm:prSet>
      <dgm:spPr/>
    </dgm:pt>
    <dgm:pt modelId="{12C7A1C3-95D4-4479-A869-CDD178FB3CDA}" type="pres">
      <dgm:prSet presAssocID="{4A97B3D8-5EFB-4B98-B81B-9CE78A4FE62C}" presName="spacerL" presStyleCnt="0"/>
      <dgm:spPr/>
    </dgm:pt>
    <dgm:pt modelId="{6E11D535-7C17-4E42-801A-B7DBB75C59F1}" type="pres">
      <dgm:prSet presAssocID="{4A97B3D8-5EFB-4B98-B81B-9CE78A4FE62C}" presName="sibTrans" presStyleLbl="sibTrans2D1" presStyleIdx="0" presStyleCnt="1" custFlipVert="1" custScaleX="2136" custScaleY="5155" custLinFactX="-655" custLinFactNeighborX="-100000" custLinFactNeighborY="-35586"/>
      <dgm:spPr>
        <a:prstGeom prst="mathPlus">
          <a:avLst/>
        </a:prstGeom>
      </dgm:spPr>
    </dgm:pt>
    <dgm:pt modelId="{DE265D95-D3BC-4E23-8A0F-ADF8B9B7610A}" type="pres">
      <dgm:prSet presAssocID="{4A97B3D8-5EFB-4B98-B81B-9CE78A4FE62C}" presName="spacerR" presStyleCnt="0"/>
      <dgm:spPr/>
    </dgm:pt>
    <dgm:pt modelId="{0C53DBB4-C663-44FB-AD6B-88FD2D58041A}" type="pres">
      <dgm:prSet presAssocID="{4A82A104-4995-47F2-944F-CE87C92031CB}" presName="node" presStyleLbl="node1" presStyleIdx="1" presStyleCnt="2" custScaleX="75242" custScaleY="71057" custLinFactNeighborX="-78020" custLinFactNeighborY="-23576">
        <dgm:presLayoutVars>
          <dgm:bulletEnabled val="1"/>
        </dgm:presLayoutVars>
      </dgm:prSet>
      <dgm:spPr/>
    </dgm:pt>
  </dgm:ptLst>
  <dgm:cxnLst>
    <dgm:cxn modelId="{29247D41-3B1F-43BA-A613-9365D9DC8C43}" srcId="{51CF8AD6-FE9A-4BE0-AB0E-01C02D04C228}" destId="{E8B85023-AFBA-4D0D-BE9D-2BC1CB68B60B}" srcOrd="0" destOrd="0" parTransId="{F3FAC29A-216F-40FA-8975-9D3EE6380600}" sibTransId="{4A97B3D8-5EFB-4B98-B81B-9CE78A4FE62C}"/>
    <dgm:cxn modelId="{81B2B450-D4EE-471C-9A7E-53A14B582530}" srcId="{51CF8AD6-FE9A-4BE0-AB0E-01C02D04C228}" destId="{4A82A104-4995-47F2-944F-CE87C92031CB}" srcOrd="1" destOrd="0" parTransId="{8595F7FE-2A27-4AA1-B343-124C3861138A}" sibTransId="{730D9D40-4558-4433-98BD-73ED78D61931}"/>
    <dgm:cxn modelId="{7EC6199A-98EA-D444-A379-4D8F11F9B9ED}" type="presOf" srcId="{E8B85023-AFBA-4D0D-BE9D-2BC1CB68B60B}" destId="{A5FE0CF8-7A16-4013-9A96-ACC0AEE0EE9C}" srcOrd="0" destOrd="0" presId="urn:microsoft.com/office/officeart/2005/8/layout/equation1"/>
    <dgm:cxn modelId="{0444289C-D876-564C-963A-AB72EB78BFAA}" type="presOf" srcId="{4A97B3D8-5EFB-4B98-B81B-9CE78A4FE62C}" destId="{6E11D535-7C17-4E42-801A-B7DBB75C59F1}" srcOrd="0" destOrd="0" presId="urn:microsoft.com/office/officeart/2005/8/layout/equation1"/>
    <dgm:cxn modelId="{7DDE42B5-A130-9D44-89DA-F904535B1F6F}" type="presOf" srcId="{51CF8AD6-FE9A-4BE0-AB0E-01C02D04C228}" destId="{C9A8EFFA-EEE8-4B85-AE75-B1A36985B64E}" srcOrd="0" destOrd="0" presId="urn:microsoft.com/office/officeart/2005/8/layout/equation1"/>
    <dgm:cxn modelId="{DAD68AD7-FD34-C140-98B5-CB01D0346265}" type="presOf" srcId="{4A82A104-4995-47F2-944F-CE87C92031CB}" destId="{0C53DBB4-C663-44FB-AD6B-88FD2D58041A}" srcOrd="0" destOrd="0" presId="urn:microsoft.com/office/officeart/2005/8/layout/equation1"/>
    <dgm:cxn modelId="{1B29F1ED-EFCD-5840-AE08-7AAF6222BF50}" type="presParOf" srcId="{C9A8EFFA-EEE8-4B85-AE75-B1A36985B64E}" destId="{A5FE0CF8-7A16-4013-9A96-ACC0AEE0EE9C}" srcOrd="0" destOrd="0" presId="urn:microsoft.com/office/officeart/2005/8/layout/equation1"/>
    <dgm:cxn modelId="{3212DE5C-E54B-584A-8C69-8013A31770AC}" type="presParOf" srcId="{C9A8EFFA-EEE8-4B85-AE75-B1A36985B64E}" destId="{12C7A1C3-95D4-4479-A869-CDD178FB3CDA}" srcOrd="1" destOrd="0" presId="urn:microsoft.com/office/officeart/2005/8/layout/equation1"/>
    <dgm:cxn modelId="{AD538415-DBC7-4442-8E7C-677795AECCC5}" type="presParOf" srcId="{C9A8EFFA-EEE8-4B85-AE75-B1A36985B64E}" destId="{6E11D535-7C17-4E42-801A-B7DBB75C59F1}" srcOrd="2" destOrd="0" presId="urn:microsoft.com/office/officeart/2005/8/layout/equation1"/>
    <dgm:cxn modelId="{C56CA37C-022B-0748-B984-A7BA01F97B6B}" type="presParOf" srcId="{C9A8EFFA-EEE8-4B85-AE75-B1A36985B64E}" destId="{DE265D95-D3BC-4E23-8A0F-ADF8B9B7610A}" srcOrd="3" destOrd="0" presId="urn:microsoft.com/office/officeart/2005/8/layout/equation1"/>
    <dgm:cxn modelId="{C95C9596-892F-4C46-A7F6-3E58F42EB41B}" type="presParOf" srcId="{C9A8EFFA-EEE8-4B85-AE75-B1A36985B64E}" destId="{0C53DBB4-C663-44FB-AD6B-88FD2D58041A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95DD7-2897-47C2-84D8-E99CD00DAF4B}">
      <dsp:nvSpPr>
        <dsp:cNvPr id="0" name=""/>
        <dsp:cNvSpPr/>
      </dsp:nvSpPr>
      <dsp:spPr>
        <a:xfrm>
          <a:off x="0" y="2175809"/>
          <a:ext cx="3488094" cy="1713840"/>
        </a:xfrm>
        <a:custGeom>
          <a:avLst/>
          <a:gdLst/>
          <a:ahLst/>
          <a:cxnLst/>
          <a:rect l="0" t="0" r="0" b="0"/>
          <a:pathLst>
            <a:path>
              <a:moveTo>
                <a:pt x="3488094" y="0"/>
              </a:moveTo>
              <a:lnTo>
                <a:pt x="0" y="1713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1646887" y="2935569"/>
        <a:ext cx="194319" cy="194319"/>
      </dsp:txXfrm>
    </dsp:sp>
    <dsp:sp modelId="{A177F90A-E842-4881-8C21-13BA2076F4DB}">
      <dsp:nvSpPr>
        <dsp:cNvPr id="0" name=""/>
        <dsp:cNvSpPr/>
      </dsp:nvSpPr>
      <dsp:spPr>
        <a:xfrm>
          <a:off x="0" y="2175809"/>
          <a:ext cx="3488094" cy="849744"/>
        </a:xfrm>
        <a:custGeom>
          <a:avLst/>
          <a:gdLst/>
          <a:ahLst/>
          <a:cxnLst/>
          <a:rect l="0" t="0" r="0" b="0"/>
          <a:pathLst>
            <a:path>
              <a:moveTo>
                <a:pt x="3488094" y="0"/>
              </a:moveTo>
              <a:lnTo>
                <a:pt x="0" y="849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654294" y="2510929"/>
        <a:ext cx="179505" cy="179505"/>
      </dsp:txXfrm>
    </dsp:sp>
    <dsp:sp modelId="{96151887-A915-40DD-91FB-A68953130F22}">
      <dsp:nvSpPr>
        <dsp:cNvPr id="0" name=""/>
        <dsp:cNvSpPr/>
      </dsp:nvSpPr>
      <dsp:spPr>
        <a:xfrm>
          <a:off x="0" y="2043726"/>
          <a:ext cx="3488094" cy="91440"/>
        </a:xfrm>
        <a:custGeom>
          <a:avLst/>
          <a:gdLst/>
          <a:ahLst/>
          <a:cxnLst/>
          <a:rect l="0" t="0" r="0" b="0"/>
          <a:pathLst>
            <a:path>
              <a:moveTo>
                <a:pt x="3488094" y="132082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656818" y="2002217"/>
        <a:ext cx="174458" cy="174458"/>
      </dsp:txXfrm>
    </dsp:sp>
    <dsp:sp modelId="{D4321BF8-6C6C-4EFD-B89A-32A331971B44}">
      <dsp:nvSpPr>
        <dsp:cNvPr id="0" name=""/>
        <dsp:cNvSpPr/>
      </dsp:nvSpPr>
      <dsp:spPr>
        <a:xfrm>
          <a:off x="0" y="1225351"/>
          <a:ext cx="3488094" cy="950458"/>
        </a:xfrm>
        <a:custGeom>
          <a:avLst/>
          <a:gdLst/>
          <a:ahLst/>
          <a:cxnLst/>
          <a:rect l="0" t="0" r="0" b="0"/>
          <a:pathLst>
            <a:path>
              <a:moveTo>
                <a:pt x="3488094" y="95045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653665" y="1610198"/>
        <a:ext cx="180763" cy="180763"/>
      </dsp:txXfrm>
    </dsp:sp>
    <dsp:sp modelId="{A0B91971-CFEA-485B-BFA9-97156970CA5C}">
      <dsp:nvSpPr>
        <dsp:cNvPr id="0" name=""/>
        <dsp:cNvSpPr/>
      </dsp:nvSpPr>
      <dsp:spPr>
        <a:xfrm>
          <a:off x="0" y="361255"/>
          <a:ext cx="3488094" cy="1814553"/>
        </a:xfrm>
        <a:custGeom>
          <a:avLst/>
          <a:gdLst/>
          <a:ahLst/>
          <a:cxnLst/>
          <a:rect l="0" t="0" r="0" b="0"/>
          <a:pathLst>
            <a:path>
              <a:moveTo>
                <a:pt x="3488094" y="1814553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1645751" y="1170236"/>
        <a:ext cx="196592" cy="196592"/>
      </dsp:txXfrm>
    </dsp:sp>
    <dsp:sp modelId="{ECD3D26B-F01A-4576-BB71-50B8DD513CB5}">
      <dsp:nvSpPr>
        <dsp:cNvPr id="0" name=""/>
        <dsp:cNvSpPr/>
      </dsp:nvSpPr>
      <dsp:spPr>
        <a:xfrm rot="5400000">
          <a:off x="1007686" y="1799203"/>
          <a:ext cx="4207604" cy="753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Les entreprises</a:t>
          </a:r>
        </a:p>
      </dsp:txBody>
      <dsp:txXfrm>
        <a:off x="1007686" y="1799203"/>
        <a:ext cx="4207604" cy="753211"/>
      </dsp:txXfrm>
    </dsp:sp>
    <dsp:sp modelId="{5C32F980-3736-4750-A64D-01C08B7C339E}">
      <dsp:nvSpPr>
        <dsp:cNvPr id="0" name=""/>
        <dsp:cNvSpPr/>
      </dsp:nvSpPr>
      <dsp:spPr>
        <a:xfrm>
          <a:off x="0" y="0"/>
          <a:ext cx="2369838" cy="722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Ne connaissent pas souvent  les établissements et les contenus des formations</a:t>
          </a:r>
        </a:p>
      </dsp:txBody>
      <dsp:txXfrm>
        <a:off x="0" y="0"/>
        <a:ext cx="2369838" cy="722511"/>
      </dsp:txXfrm>
    </dsp:sp>
    <dsp:sp modelId="{57FBAA7A-8AF1-4C1B-B288-067541F0D46B}">
      <dsp:nvSpPr>
        <dsp:cNvPr id="0" name=""/>
        <dsp:cNvSpPr/>
      </dsp:nvSpPr>
      <dsp:spPr>
        <a:xfrm>
          <a:off x="0" y="864095"/>
          <a:ext cx="2369838" cy="722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N’ont pas toujours idée des partenariats possibles avec les Lycées</a:t>
          </a:r>
        </a:p>
      </dsp:txBody>
      <dsp:txXfrm>
        <a:off x="0" y="864095"/>
        <a:ext cx="2369838" cy="722511"/>
      </dsp:txXfrm>
    </dsp:sp>
    <dsp:sp modelId="{4F27BB90-4F04-47DF-B3FB-8C1D571DDED8}">
      <dsp:nvSpPr>
        <dsp:cNvPr id="0" name=""/>
        <dsp:cNvSpPr/>
      </dsp:nvSpPr>
      <dsp:spPr>
        <a:xfrm>
          <a:off x="0" y="1728190"/>
          <a:ext cx="2369838" cy="722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Ont des difficultés à se retrouver dans nos organisations</a:t>
          </a:r>
          <a:br>
            <a:rPr lang="fr-FR" sz="1300" kern="1200" dirty="0"/>
          </a:br>
          <a:r>
            <a:rPr lang="fr-FR" sz="1300" kern="1200" dirty="0"/>
            <a:t> (que fait-on et qui fait quoi)</a:t>
          </a:r>
        </a:p>
      </dsp:txBody>
      <dsp:txXfrm>
        <a:off x="0" y="1728190"/>
        <a:ext cx="2369838" cy="722511"/>
      </dsp:txXfrm>
    </dsp:sp>
    <dsp:sp modelId="{DEF7F5AA-444A-4BC4-8881-F5BFAD5BB81A}">
      <dsp:nvSpPr>
        <dsp:cNvPr id="0" name=""/>
        <dsp:cNvSpPr/>
      </dsp:nvSpPr>
      <dsp:spPr>
        <a:xfrm>
          <a:off x="0" y="2664298"/>
          <a:ext cx="2369838" cy="722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Apprécient de venir dans les Lycées et en repartent souvent agréablement surpris</a:t>
          </a:r>
        </a:p>
      </dsp:txBody>
      <dsp:txXfrm>
        <a:off x="0" y="2664298"/>
        <a:ext cx="2369838" cy="722511"/>
      </dsp:txXfrm>
    </dsp:sp>
    <dsp:sp modelId="{B6860A03-C94E-421E-9136-3D31EDAB8296}">
      <dsp:nvSpPr>
        <dsp:cNvPr id="0" name=""/>
        <dsp:cNvSpPr/>
      </dsp:nvSpPr>
      <dsp:spPr>
        <a:xfrm>
          <a:off x="0" y="3528393"/>
          <a:ext cx="2369838" cy="722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Ont besoin de salariés formés et de formations pour leurs salariés</a:t>
          </a:r>
        </a:p>
      </dsp:txBody>
      <dsp:txXfrm>
        <a:off x="0" y="3528393"/>
        <a:ext cx="2369838" cy="722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88BCA-0C9B-4BF2-934D-33E509C1D870}">
      <dsp:nvSpPr>
        <dsp:cNvPr id="0" name=""/>
        <dsp:cNvSpPr/>
      </dsp:nvSpPr>
      <dsp:spPr>
        <a:xfrm>
          <a:off x="1487155" y="2160239"/>
          <a:ext cx="472243" cy="179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21" y="0"/>
              </a:lnTo>
              <a:lnTo>
                <a:pt x="236121" y="1799707"/>
              </a:lnTo>
              <a:lnTo>
                <a:pt x="472243" y="1799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676761" y="3013578"/>
        <a:ext cx="93031" cy="93031"/>
      </dsp:txXfrm>
    </dsp:sp>
    <dsp:sp modelId="{DE0876C7-370B-4BE6-B433-E1E9E750C304}">
      <dsp:nvSpPr>
        <dsp:cNvPr id="0" name=""/>
        <dsp:cNvSpPr/>
      </dsp:nvSpPr>
      <dsp:spPr>
        <a:xfrm>
          <a:off x="1487155" y="2160239"/>
          <a:ext cx="472243" cy="899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21" y="0"/>
              </a:lnTo>
              <a:lnTo>
                <a:pt x="236121" y="899853"/>
              </a:lnTo>
              <a:lnTo>
                <a:pt x="472243" y="8998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697871" y="2584760"/>
        <a:ext cx="50812" cy="50812"/>
      </dsp:txXfrm>
    </dsp:sp>
    <dsp:sp modelId="{51E02675-3DE8-4226-BA7D-9213894FE26A}">
      <dsp:nvSpPr>
        <dsp:cNvPr id="0" name=""/>
        <dsp:cNvSpPr/>
      </dsp:nvSpPr>
      <dsp:spPr>
        <a:xfrm>
          <a:off x="1487155" y="2114519"/>
          <a:ext cx="472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24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711471" y="2148433"/>
        <a:ext cx="23612" cy="23612"/>
      </dsp:txXfrm>
    </dsp:sp>
    <dsp:sp modelId="{737A211B-005D-4228-A40C-6E748A4A0EBB}">
      <dsp:nvSpPr>
        <dsp:cNvPr id="0" name=""/>
        <dsp:cNvSpPr/>
      </dsp:nvSpPr>
      <dsp:spPr>
        <a:xfrm>
          <a:off x="1487155" y="1260386"/>
          <a:ext cx="472243" cy="899853"/>
        </a:xfrm>
        <a:custGeom>
          <a:avLst/>
          <a:gdLst/>
          <a:ahLst/>
          <a:cxnLst/>
          <a:rect l="0" t="0" r="0" b="0"/>
          <a:pathLst>
            <a:path>
              <a:moveTo>
                <a:pt x="0" y="899853"/>
              </a:moveTo>
              <a:lnTo>
                <a:pt x="236121" y="899853"/>
              </a:lnTo>
              <a:lnTo>
                <a:pt x="236121" y="0"/>
              </a:lnTo>
              <a:lnTo>
                <a:pt x="47224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697871" y="1684906"/>
        <a:ext cx="50812" cy="50812"/>
      </dsp:txXfrm>
    </dsp:sp>
    <dsp:sp modelId="{D32A6004-06D7-43DD-8C0D-CE3E248AA0E3}">
      <dsp:nvSpPr>
        <dsp:cNvPr id="0" name=""/>
        <dsp:cNvSpPr/>
      </dsp:nvSpPr>
      <dsp:spPr>
        <a:xfrm>
          <a:off x="1487155" y="360532"/>
          <a:ext cx="472243" cy="1799707"/>
        </a:xfrm>
        <a:custGeom>
          <a:avLst/>
          <a:gdLst/>
          <a:ahLst/>
          <a:cxnLst/>
          <a:rect l="0" t="0" r="0" b="0"/>
          <a:pathLst>
            <a:path>
              <a:moveTo>
                <a:pt x="0" y="1799707"/>
              </a:moveTo>
              <a:lnTo>
                <a:pt x="236121" y="1799707"/>
              </a:lnTo>
              <a:lnTo>
                <a:pt x="236121" y="0"/>
              </a:lnTo>
              <a:lnTo>
                <a:pt x="47224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676761" y="1213870"/>
        <a:ext cx="93031" cy="93031"/>
      </dsp:txXfrm>
    </dsp:sp>
    <dsp:sp modelId="{C87BB62C-0DF9-493E-8F98-F5B0A6CD62E1}">
      <dsp:nvSpPr>
        <dsp:cNvPr id="0" name=""/>
        <dsp:cNvSpPr/>
      </dsp:nvSpPr>
      <dsp:spPr>
        <a:xfrm rot="16200000">
          <a:off x="-961015" y="1800298"/>
          <a:ext cx="4176458" cy="719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Les Lycées</a:t>
          </a:r>
        </a:p>
      </dsp:txBody>
      <dsp:txXfrm>
        <a:off x="-961015" y="1800298"/>
        <a:ext cx="4176458" cy="719883"/>
      </dsp:txXfrm>
    </dsp:sp>
    <dsp:sp modelId="{06586DA4-B099-44E0-B745-81DADB9EC718}">
      <dsp:nvSpPr>
        <dsp:cNvPr id="0" name=""/>
        <dsp:cNvSpPr/>
      </dsp:nvSpPr>
      <dsp:spPr>
        <a:xfrm>
          <a:off x="1959398" y="590"/>
          <a:ext cx="2361216" cy="719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ne sont pas toujours au fait des contraintes de terrain des métiers et des entreprises</a:t>
          </a:r>
        </a:p>
      </dsp:txBody>
      <dsp:txXfrm>
        <a:off x="1959398" y="590"/>
        <a:ext cx="2361216" cy="719883"/>
      </dsp:txXfrm>
    </dsp:sp>
    <dsp:sp modelId="{E8324F65-DF58-4FFE-9304-D3499EC8E755}">
      <dsp:nvSpPr>
        <dsp:cNvPr id="0" name=""/>
        <dsp:cNvSpPr/>
      </dsp:nvSpPr>
      <dsp:spPr>
        <a:xfrm>
          <a:off x="1959398" y="900444"/>
          <a:ext cx="2361216" cy="719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Ont des difficultés à trouver des terrains de stage </a:t>
          </a:r>
        </a:p>
      </dsp:txBody>
      <dsp:txXfrm>
        <a:off x="1959398" y="900444"/>
        <a:ext cx="2361216" cy="719883"/>
      </dsp:txXfrm>
    </dsp:sp>
    <dsp:sp modelId="{D94ED936-2C84-4425-8A7B-66458CD859F4}">
      <dsp:nvSpPr>
        <dsp:cNvPr id="0" name=""/>
        <dsp:cNvSpPr/>
      </dsp:nvSpPr>
      <dsp:spPr>
        <a:xfrm>
          <a:off x="1959398" y="1800298"/>
          <a:ext cx="2361216" cy="719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Éprouvent des difficultés à tisser des partenariats et à trouver des interlocuteurs dans le monde économique</a:t>
          </a:r>
        </a:p>
      </dsp:txBody>
      <dsp:txXfrm>
        <a:off x="1959398" y="1800298"/>
        <a:ext cx="2361216" cy="719883"/>
      </dsp:txXfrm>
    </dsp:sp>
    <dsp:sp modelId="{3FDBBB63-2670-4788-9EB1-BF251902F5C6}">
      <dsp:nvSpPr>
        <dsp:cNvPr id="0" name=""/>
        <dsp:cNvSpPr/>
      </dsp:nvSpPr>
      <dsp:spPr>
        <a:xfrm>
          <a:off x="1959398" y="2700152"/>
          <a:ext cx="2361216" cy="719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Apprécient d’inviter des entreprises et de faire visiter leurs établissements</a:t>
          </a:r>
        </a:p>
      </dsp:txBody>
      <dsp:txXfrm>
        <a:off x="1959398" y="2700152"/>
        <a:ext cx="2361216" cy="719883"/>
      </dsp:txXfrm>
    </dsp:sp>
    <dsp:sp modelId="{1F038785-7398-494E-A7AC-F6D3C8E7323A}">
      <dsp:nvSpPr>
        <dsp:cNvPr id="0" name=""/>
        <dsp:cNvSpPr/>
      </dsp:nvSpPr>
      <dsp:spPr>
        <a:xfrm>
          <a:off x="1959398" y="3600006"/>
          <a:ext cx="2361216" cy="719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Ont besoin des entreprises pour assurer des formations de qualité en prise avec les réalités des métiers.</a:t>
          </a:r>
        </a:p>
      </dsp:txBody>
      <dsp:txXfrm>
        <a:off x="1959398" y="3600006"/>
        <a:ext cx="2361216" cy="719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E0CF8-7A16-4013-9A96-ACC0AEE0EE9C}">
      <dsp:nvSpPr>
        <dsp:cNvPr id="0" name=""/>
        <dsp:cNvSpPr/>
      </dsp:nvSpPr>
      <dsp:spPr>
        <a:xfrm>
          <a:off x="650766" y="0"/>
          <a:ext cx="2986915" cy="28471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Publication de l’ensemble des plannings des stages de l’ensemble des formations des établissements en juin </a:t>
          </a:r>
        </a:p>
      </dsp:txBody>
      <dsp:txXfrm>
        <a:off x="1088190" y="416955"/>
        <a:ext cx="2112067" cy="2013239"/>
      </dsp:txXfrm>
    </dsp:sp>
    <dsp:sp modelId="{6E11D535-7C17-4E42-801A-B7DBB75C59F1}">
      <dsp:nvSpPr>
        <dsp:cNvPr id="0" name=""/>
        <dsp:cNvSpPr/>
      </dsp:nvSpPr>
      <dsp:spPr>
        <a:xfrm flipV="1">
          <a:off x="3716915" y="543097"/>
          <a:ext cx="50131" cy="12098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 rot="10800000">
        <a:off x="3723560" y="597694"/>
        <a:ext cx="36841" cy="11791"/>
      </dsp:txXfrm>
    </dsp:sp>
    <dsp:sp modelId="{0C53DBB4-C663-44FB-AD6B-88FD2D58041A}">
      <dsp:nvSpPr>
        <dsp:cNvPr id="0" name=""/>
        <dsp:cNvSpPr/>
      </dsp:nvSpPr>
      <dsp:spPr>
        <a:xfrm>
          <a:off x="4183214" y="0"/>
          <a:ext cx="3044658" cy="2875312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Organisation chaque année de 2 séminaires d’échanges entre entreprises et Lycées</a:t>
          </a:r>
        </a:p>
      </dsp:txBody>
      <dsp:txXfrm>
        <a:off x="4629094" y="421080"/>
        <a:ext cx="2152898" cy="2033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E0CF8-7A16-4013-9A96-ACC0AEE0EE9C}">
      <dsp:nvSpPr>
        <dsp:cNvPr id="0" name=""/>
        <dsp:cNvSpPr/>
      </dsp:nvSpPr>
      <dsp:spPr>
        <a:xfrm>
          <a:off x="650766" y="0"/>
          <a:ext cx="2986915" cy="28471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Création d’un catalogue des établissements de formation à destination des d’entreprises</a:t>
          </a:r>
        </a:p>
      </dsp:txBody>
      <dsp:txXfrm>
        <a:off x="1088190" y="416955"/>
        <a:ext cx="2112067" cy="2013239"/>
      </dsp:txXfrm>
    </dsp:sp>
    <dsp:sp modelId="{6E11D535-7C17-4E42-801A-B7DBB75C59F1}">
      <dsp:nvSpPr>
        <dsp:cNvPr id="0" name=""/>
        <dsp:cNvSpPr/>
      </dsp:nvSpPr>
      <dsp:spPr>
        <a:xfrm flipV="1">
          <a:off x="3716915" y="543097"/>
          <a:ext cx="50131" cy="12098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/>
        </a:p>
      </dsp:txBody>
      <dsp:txXfrm rot="10800000">
        <a:off x="3723560" y="597694"/>
        <a:ext cx="36841" cy="11791"/>
      </dsp:txXfrm>
    </dsp:sp>
    <dsp:sp modelId="{0C53DBB4-C663-44FB-AD6B-88FD2D58041A}">
      <dsp:nvSpPr>
        <dsp:cNvPr id="0" name=""/>
        <dsp:cNvSpPr/>
      </dsp:nvSpPr>
      <dsp:spPr>
        <a:xfrm>
          <a:off x="4183214" y="0"/>
          <a:ext cx="3044658" cy="287531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Mise en place d’un numéro unique d’appel dans la relation école entreprise</a:t>
          </a:r>
        </a:p>
      </dsp:txBody>
      <dsp:txXfrm>
        <a:off x="4629094" y="421080"/>
        <a:ext cx="2152898" cy="2033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4BD3F38-8DEE-694A-A199-90EB48AFD9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794A7E-C351-674D-A9AF-AE256E904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E954-ECAF-354A-ADF5-FE40F03D9FE7}" type="datetimeFigureOut">
              <a:rPr lang="fr-FR" smtClean="0"/>
              <a:t>11/09/2022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F6952D-B005-B846-BFF6-A82E0803A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99043F-EAB2-0A4D-8EB4-0454C0BDB3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91B55-9624-AA44-8D7A-0AD8987210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720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66B89-58A6-814C-AD14-7F22F2D57369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B4611-BAFE-BB4A-A504-C827928AF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77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Entreprises : notamment les PME-PMI qui sont le tissu principal sur le bassin,</a:t>
            </a:r>
          </a:p>
          <a:p>
            <a:endParaRPr lang="fr-FR" dirty="0"/>
          </a:p>
          <a:p>
            <a:r>
              <a:rPr lang="fr-FR" dirty="0"/>
              <a:t>Contenus pro</a:t>
            </a:r>
            <a:r>
              <a:rPr lang="fr-FR" baseline="0" dirty="0"/>
              <a:t> 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E2B77-EC9D-4235-9C11-AF12A10BB15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05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700" dirty="0"/>
              <a:t>Objectifs supplémentaires :</a:t>
            </a:r>
          </a:p>
          <a:p>
            <a:r>
              <a:rPr lang="fr-FR" sz="1700" i="1" dirty="0"/>
              <a:t>- Enrichir et mettre à jour les enseignements</a:t>
            </a:r>
          </a:p>
          <a:p>
            <a:r>
              <a:rPr lang="fr-FR" sz="1700" i="1" dirty="0"/>
              <a:t>- Travailler sur la posture professionnelle et l'employabilité des élèves</a:t>
            </a:r>
          </a:p>
          <a:p>
            <a:r>
              <a:rPr lang="fr-FR" sz="1700" i="1" dirty="0"/>
              <a:t>- Développer les chantiers-écoles</a:t>
            </a:r>
          </a:p>
          <a:p>
            <a:r>
              <a:rPr lang="fr-FR" sz="1700" i="1" dirty="0"/>
              <a:t>- Développer le rôle des Lycées dans la formation tout au long de la vie (priorité nationale et régionale !)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E2B77-EC9D-4235-9C11-AF12A10BB15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21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0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8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70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40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69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0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24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22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08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96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64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9293-27D8-6345-B815-1A8E878D6A5C}" type="datetimeFigureOut">
              <a:rPr lang="fr-FR" smtClean="0"/>
              <a:pPr/>
              <a:t>11/09/2022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3344-13B2-A54C-A541-2EABD845C7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00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A188682-BB47-FA42-8F6F-2D5302008550}"/>
              </a:ext>
            </a:extLst>
          </p:cNvPr>
          <p:cNvSpPr txBox="1"/>
          <p:nvPr/>
        </p:nvSpPr>
        <p:spPr>
          <a:xfrm>
            <a:off x="175193" y="6067388"/>
            <a:ext cx="855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Telliez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Proviseur du Lycée des métiers Henri Senez – Hénin Beaumont</a:t>
            </a:r>
            <a:endParaRPr lang="fr-FR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oogle Shape;88;p1">
            <a:extLst>
              <a:ext uri="{FF2B5EF4-FFF2-40B4-BE49-F238E27FC236}">
                <a16:creationId xmlns:a16="http://schemas.microsoft.com/office/drawing/2014/main" id="{0A711434-91D0-2681-6A22-F756999DC8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60625" y="404273"/>
            <a:ext cx="4040176" cy="5307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52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6;p3">
            <a:extLst>
              <a:ext uri="{FF2B5EF4-FFF2-40B4-BE49-F238E27FC236}">
                <a16:creationId xmlns:a16="http://schemas.microsoft.com/office/drawing/2014/main" id="{7EEBBAC4-CBD8-40F7-980A-97BA6EBA4C00}"/>
              </a:ext>
            </a:extLst>
          </p:cNvPr>
          <p:cNvSpPr txBox="1"/>
          <p:nvPr/>
        </p:nvSpPr>
        <p:spPr>
          <a:xfrm>
            <a:off x="261258" y="339365"/>
            <a:ext cx="4702628" cy="10415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070"/>
              <a:buFont typeface="Calibri"/>
              <a:buNone/>
            </a:pPr>
            <a:r>
              <a:rPr lang="fr-FR" sz="2800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fr-FR" sz="2800" b="0" i="0" u="none" strike="noStrike" cap="none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 et pour chaque diplôme, les lieux d’enseignement et le calendrier des stages de chaque lycée,</a:t>
            </a:r>
            <a:endParaRPr sz="10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AF90E5-BD40-4677-A454-10F9C010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36" y="1576055"/>
            <a:ext cx="5692039" cy="51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C17911-2F72-42FF-99BA-73AE8B465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892" y="409153"/>
            <a:ext cx="4058216" cy="60396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90DAA-B7B8-4344-B110-75390B57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3F81F29-D09F-434B-A101-5229D1B854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53344"/>
            <a:ext cx="5426309" cy="55394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DFC0B8-FB55-6043-91C4-80945CFF1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159" y="0"/>
            <a:ext cx="5283841" cy="41744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974574-DE13-794D-81AF-3F8D47AA90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" r="-6708"/>
          <a:stretch/>
        </p:blipFill>
        <p:spPr>
          <a:xfrm>
            <a:off x="-1" y="3742031"/>
            <a:ext cx="4432663" cy="3115968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E97E12E-5AA2-5448-B494-97DF27D9A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971" y="-13661"/>
            <a:ext cx="2308529" cy="30684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3701373-F29B-BB4B-A3D0-B6A1F74B4F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80" y="3538536"/>
            <a:ext cx="4998720" cy="33194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13B1F3-1F06-7045-881B-FBF171766E77}"/>
              </a:ext>
            </a:extLst>
          </p:cNvPr>
          <p:cNvSpPr txBox="1"/>
          <p:nvPr/>
        </p:nvSpPr>
        <p:spPr>
          <a:xfrm>
            <a:off x="2745669" y="3108162"/>
            <a:ext cx="393134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Les séminaires</a:t>
            </a:r>
          </a:p>
        </p:txBody>
      </p:sp>
    </p:spTree>
    <p:extLst>
      <p:ext uri="{BB962C8B-B14F-4D97-AF65-F5344CB8AC3E}">
        <p14:creationId xmlns:p14="http://schemas.microsoft.com/office/powerpoint/2010/main" val="163356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386BB-6CCA-0C4B-8820-19EA296E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2" y="153191"/>
            <a:ext cx="7886700" cy="1325563"/>
          </a:xfrm>
        </p:spPr>
        <p:txBody>
          <a:bodyPr/>
          <a:lstStyle/>
          <a:p>
            <a:r>
              <a:rPr lang="fr-FR" dirty="0"/>
              <a:t>Exemples de coopérations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401104-338E-794A-87BB-C1FCF6B2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82" y="1478753"/>
            <a:ext cx="7886700" cy="4943561"/>
          </a:xfrm>
        </p:spPr>
        <p:txBody>
          <a:bodyPr>
            <a:normAutofit fontScale="92500"/>
          </a:bodyPr>
          <a:lstStyle/>
          <a:p>
            <a:r>
              <a:rPr lang="fr-FR" dirty="0"/>
              <a:t>L’hôtel du </a:t>
            </a:r>
            <a:r>
              <a:rPr lang="fr-FR" dirty="0" err="1"/>
              <a:t>louvre</a:t>
            </a:r>
            <a:r>
              <a:rPr lang="fr-FR" dirty="0"/>
              <a:t> Lens</a:t>
            </a:r>
          </a:p>
          <a:p>
            <a:pPr lvl="1"/>
            <a:r>
              <a:rPr lang="fr-FR" dirty="0"/>
              <a:t>Pré-recrutement par l’hôtel de ses salariés</a:t>
            </a:r>
          </a:p>
          <a:p>
            <a:pPr lvl="1"/>
            <a:r>
              <a:rPr lang="fr-FR" dirty="0"/>
              <a:t>Formation des futurs salariés en anglais professionnel par le lycée dans le cadre du GRETA (formation </a:t>
            </a:r>
            <a:r>
              <a:rPr lang="fr-FR" dirty="0" err="1"/>
              <a:t>co</a:t>
            </a:r>
            <a:r>
              <a:rPr lang="fr-FR" dirty="0"/>
              <a:t>-construite avec l’hôtel et financée par le Conseil Régional dans le cadre des fonds conjoncturels)</a:t>
            </a:r>
          </a:p>
          <a:p>
            <a:pPr lvl="1"/>
            <a:r>
              <a:rPr lang="fr-FR" dirty="0"/>
              <a:t>Résultats : 18 mois plus tard 60% des salariés sont encore en poste – une formation complémentaire est prévue.</a:t>
            </a:r>
          </a:p>
          <a:p>
            <a:r>
              <a:rPr lang="fr-FR" dirty="0"/>
              <a:t>Restaurant « </a:t>
            </a:r>
            <a:r>
              <a:rPr lang="fr-FR" dirty="0" err="1"/>
              <a:t>Italian</a:t>
            </a:r>
            <a:r>
              <a:rPr lang="fr-FR" dirty="0"/>
              <a:t> Trattoria » : </a:t>
            </a:r>
          </a:p>
          <a:p>
            <a:pPr lvl="1"/>
            <a:r>
              <a:rPr lang="fr-FR" dirty="0"/>
              <a:t>Concept : plats à partir de produits frais italiens</a:t>
            </a:r>
          </a:p>
          <a:p>
            <a:pPr lvl="1"/>
            <a:r>
              <a:rPr lang="fr-FR" dirty="0"/>
              <a:t>Formation sur mesure incluant : Cuisine (fabrication de pâtes fraiches, fabrication de pizzas, …),  vente et mise en avant des produits, service en salle, notion d’italien, cohésion d’équipe…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02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386BB-6CCA-0C4B-8820-19EA296E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3" y="248477"/>
            <a:ext cx="7886700" cy="1325563"/>
          </a:xfrm>
        </p:spPr>
        <p:txBody>
          <a:bodyPr/>
          <a:lstStyle/>
          <a:p>
            <a:r>
              <a:rPr lang="fr-FR"/>
              <a:t>Exemples de coopérations : Le CRVO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401104-338E-794A-87BB-C1FCF6B2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83" y="1478753"/>
            <a:ext cx="5551618" cy="4703385"/>
          </a:xfrm>
        </p:spPr>
        <p:txBody>
          <a:bodyPr>
            <a:normAutofit/>
          </a:bodyPr>
          <a:lstStyle/>
          <a:p>
            <a:pPr lvl="1"/>
            <a:r>
              <a:rPr lang="fr-FR"/>
              <a:t>3 CAP en 3 ans pour des élèves sortis de 3</a:t>
            </a:r>
            <a:r>
              <a:rPr lang="fr-FR" baseline="30000"/>
              <a:t>ème </a:t>
            </a:r>
            <a:r>
              <a:rPr lang="fr-FR"/>
              <a:t>(+ permis + CDI)</a:t>
            </a:r>
          </a:p>
          <a:p>
            <a:pPr lvl="1"/>
            <a:r>
              <a:rPr lang="fr-FR"/>
              <a:t>2 lycées professionnels qui coopèrent</a:t>
            </a:r>
          </a:p>
          <a:p>
            <a:pPr lvl="1"/>
            <a:r>
              <a:rPr lang="fr-FR"/>
              <a:t>Opérations de communication dans les 36 collèges du bassin et lors des journées portes ouvertes des 2 lycées</a:t>
            </a:r>
          </a:p>
          <a:p>
            <a:pPr lvl="1"/>
            <a:r>
              <a:rPr lang="fr-FR"/>
              <a:t>Recensement des candidats par les établissement et l’entreprise</a:t>
            </a:r>
          </a:p>
          <a:p>
            <a:pPr lvl="1"/>
            <a:r>
              <a:rPr lang="fr-FR"/>
              <a:t>Sélection des candidats par l’entreprise</a:t>
            </a:r>
          </a:p>
          <a:p>
            <a:pPr lvl="1"/>
            <a:r>
              <a:rPr lang="fr-FR"/>
              <a:t>Les lycées accompagnent la partie administrative de la gestion des apprentis</a:t>
            </a:r>
            <a:endParaRPr lang="fr-FR" dirty="0"/>
          </a:p>
        </p:txBody>
      </p:sp>
      <p:pic>
        <p:nvPicPr>
          <p:cNvPr id="6" name="Image 5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5BB345FD-F27E-BA84-8C3F-0E704E6AE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73" y="2454966"/>
            <a:ext cx="2948240" cy="41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A188682-BB47-FA42-8F6F-2D5302008550}"/>
              </a:ext>
            </a:extLst>
          </p:cNvPr>
          <p:cNvSpPr txBox="1"/>
          <p:nvPr/>
        </p:nvSpPr>
        <p:spPr>
          <a:xfrm>
            <a:off x="175193" y="6067388"/>
            <a:ext cx="8556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Telliez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Proviseur du Lycée des métiers Henri Senez – Hénin Beaumont</a:t>
            </a:r>
            <a:endParaRPr lang="fr-FR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oogle Shape;88;p1">
            <a:extLst>
              <a:ext uri="{FF2B5EF4-FFF2-40B4-BE49-F238E27FC236}">
                <a16:creationId xmlns:a16="http://schemas.microsoft.com/office/drawing/2014/main" id="{0A711434-91D0-2681-6A22-F756999DC8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60625" y="404273"/>
            <a:ext cx="4040176" cy="5307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44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fr-FR" sz="3600" dirty="0"/>
              <a:t>Constats sur les relations écoles-entreprises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3568" y="5661248"/>
            <a:ext cx="729950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Nécessité de développer un réseau au delà des initiatives d’établissement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40739622"/>
              </p:ext>
            </p:extLst>
          </p:nvPr>
        </p:nvGraphicFramePr>
        <p:xfrm>
          <a:off x="395536" y="1268760"/>
          <a:ext cx="374441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535769503"/>
              </p:ext>
            </p:extLst>
          </p:nvPr>
        </p:nvGraphicFramePr>
        <p:xfrm>
          <a:off x="3923928" y="1268760"/>
          <a:ext cx="5087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8180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824" y="47382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fr-FR" sz="2800" dirty="0"/>
              <a:t>Quatre actions à mener collectivement</a:t>
            </a: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E1C297CC-893A-4523-B128-958C56731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525481"/>
              </p:ext>
            </p:extLst>
          </p:nvPr>
        </p:nvGraphicFramePr>
        <p:xfrm>
          <a:off x="699629" y="3933056"/>
          <a:ext cx="8229600" cy="287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8874EF19-F354-C04B-BE6C-3EF0E684E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287345"/>
              </p:ext>
            </p:extLst>
          </p:nvPr>
        </p:nvGraphicFramePr>
        <p:xfrm>
          <a:off x="755576" y="1055494"/>
          <a:ext cx="8229600" cy="287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9746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E5DE9-FF90-2348-9471-6D7F4DE5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0" y="112578"/>
            <a:ext cx="7886700" cy="1325563"/>
          </a:xfrm>
        </p:spPr>
        <p:txBody>
          <a:bodyPr/>
          <a:lstStyle/>
          <a:p>
            <a:r>
              <a:rPr lang="fr-FR" dirty="0"/>
              <a:t>Les objectifs opérationnels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05F19-874A-6040-9329-EE66C839B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0" y="1806960"/>
            <a:ext cx="8097339" cy="3475046"/>
          </a:xfrm>
        </p:spPr>
        <p:txBody>
          <a:bodyPr>
            <a:normAutofit/>
          </a:bodyPr>
          <a:lstStyle/>
          <a:p>
            <a:r>
              <a:rPr lang="fr-FR" dirty="0"/>
              <a:t>Se fédérer à l’échelle des 3 bassins : </a:t>
            </a:r>
            <a:br>
              <a:rPr lang="fr-FR" dirty="0"/>
            </a:br>
            <a:r>
              <a:rPr lang="fr-FR" dirty="0"/>
              <a:t>Lens - Arras - Béthune</a:t>
            </a:r>
          </a:p>
          <a:p>
            <a:r>
              <a:rPr lang="fr-FR" dirty="0"/>
              <a:t>Créer un catalogue des lycées et une offre de services aux entreprises</a:t>
            </a:r>
          </a:p>
          <a:p>
            <a:r>
              <a:rPr lang="fr-FR" dirty="0"/>
              <a:t>Organiser 2 séminaires par an : </a:t>
            </a:r>
          </a:p>
          <a:p>
            <a:pPr lvl="1"/>
            <a:r>
              <a:rPr lang="fr-FR" dirty="0"/>
              <a:t>Un dans chaque bassin afin de garder une proximité avec les entreprises de chaque territoire</a:t>
            </a:r>
          </a:p>
          <a:p>
            <a:pPr lvl="1"/>
            <a:r>
              <a:rPr lang="fr-FR" dirty="0"/>
              <a:t>Un séminaire global pour les 3 bassins en juin/juillet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00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1" descr="Une image contenant homme, jouant, femme, gens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321" y="3306197"/>
            <a:ext cx="7496355" cy="343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049085-E774-4A94-9B6A-B640AE9E6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72" y="630621"/>
            <a:ext cx="7483855" cy="2675576"/>
          </a:xfrm>
          <a:prstGeom prst="rect">
            <a:avLst/>
          </a:prstGeom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75EBB0B8-955C-431A-8F67-5FC23D00C7BC}"/>
              </a:ext>
            </a:extLst>
          </p:cNvPr>
          <p:cNvSpPr txBox="1"/>
          <p:nvPr/>
        </p:nvSpPr>
        <p:spPr>
          <a:xfrm>
            <a:off x="0" y="0"/>
            <a:ext cx="3415005" cy="5131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070"/>
              <a:buFont typeface="Calibri"/>
              <a:buNone/>
            </a:pPr>
            <a:r>
              <a:rPr lang="fr-FR" sz="4070" b="0" i="0" u="none" strike="noStrike" cap="none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fr-FR" sz="4070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fr-FR" sz="4070" b="0" i="0" u="none" strike="noStrike" cap="none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ite internet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6;p3">
            <a:extLst>
              <a:ext uri="{FF2B5EF4-FFF2-40B4-BE49-F238E27FC236}">
                <a16:creationId xmlns:a16="http://schemas.microsoft.com/office/drawing/2014/main" id="{5F391AAC-1532-4096-93BB-1AE0268E0CC1}"/>
              </a:ext>
            </a:extLst>
          </p:cNvPr>
          <p:cNvSpPr txBox="1"/>
          <p:nvPr/>
        </p:nvSpPr>
        <p:spPr>
          <a:xfrm>
            <a:off x="3834880" y="150187"/>
            <a:ext cx="5005265" cy="1115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070"/>
              <a:buFont typeface="Calibri"/>
              <a:buNone/>
            </a:pPr>
            <a:r>
              <a:rPr lang="fr-FR" sz="4070" b="0" i="0" u="none" strike="noStrike" cap="none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Les coordonnées de l’ensemble des lycées, IUT..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BB6666-3F37-4A53-B98D-CDD041456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675" y="1491482"/>
            <a:ext cx="6700650" cy="5140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BE878FF-E5BC-4236-8CC8-7A86B7C5D687}"/>
              </a:ext>
            </a:extLst>
          </p:cNvPr>
          <p:cNvSpPr txBox="1"/>
          <p:nvPr/>
        </p:nvSpPr>
        <p:spPr>
          <a:xfrm>
            <a:off x="2017985" y="1859339"/>
            <a:ext cx="47716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002060"/>
                </a:solidFill>
              </a:rPr>
              <a:t>306 formations référencées</a:t>
            </a:r>
          </a:p>
        </p:txBody>
      </p:sp>
    </p:spTree>
    <p:extLst>
      <p:ext uri="{BB962C8B-B14F-4D97-AF65-F5344CB8AC3E}">
        <p14:creationId xmlns:p14="http://schemas.microsoft.com/office/powerpoint/2010/main" val="246338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3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3" descr="Une image contenant tex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1869" y="1151467"/>
            <a:ext cx="5023118" cy="4859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6;p3">
            <a:extLst>
              <a:ext uri="{FF2B5EF4-FFF2-40B4-BE49-F238E27FC236}">
                <a16:creationId xmlns:a16="http://schemas.microsoft.com/office/drawing/2014/main" id="{50F53CAC-8BD1-46A2-9E48-C776ADBE64A1}"/>
              </a:ext>
            </a:extLst>
          </p:cNvPr>
          <p:cNvSpPr txBox="1"/>
          <p:nvPr/>
        </p:nvSpPr>
        <p:spPr>
          <a:xfrm>
            <a:off x="577757" y="2273514"/>
            <a:ext cx="1848202" cy="10015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070"/>
              <a:buFont typeface="Calibri"/>
              <a:buNone/>
            </a:pPr>
            <a:r>
              <a:rPr lang="fr-FR" sz="2800" b="0" i="0" u="none" strike="noStrike" cap="none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La liste des secteurs….</a:t>
            </a:r>
            <a:endParaRPr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3">
            <a:extLst>
              <a:ext uri="{FF2B5EF4-FFF2-40B4-BE49-F238E27FC236}">
                <a16:creationId xmlns:a16="http://schemas.microsoft.com/office/drawing/2014/main" id="{13025FE6-B020-45F7-AF01-2FE520A62221}"/>
              </a:ext>
            </a:extLst>
          </p:cNvPr>
          <p:cNvSpPr txBox="1"/>
          <p:nvPr/>
        </p:nvSpPr>
        <p:spPr>
          <a:xfrm>
            <a:off x="5523723" y="134092"/>
            <a:ext cx="3448357" cy="10415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070"/>
              <a:buFont typeface="Calibri"/>
              <a:buNone/>
            </a:pPr>
            <a:r>
              <a:rPr lang="fr-FR" sz="2800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… la liste </a:t>
            </a:r>
            <a:r>
              <a:rPr lang="fr-FR" sz="2800" b="0" i="0" u="none" strike="noStrike" cap="none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des diplômes pour chacun d’eux…</a:t>
            </a:r>
            <a:endParaRPr sz="105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ACE531-5437-4AFA-A6D9-7FCECC4EC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8"/>
          <a:stretch/>
        </p:blipFill>
        <p:spPr>
          <a:xfrm>
            <a:off x="531958" y="1418872"/>
            <a:ext cx="6521986" cy="4897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DD346-0390-4B42-A0C8-8564701E1ED3}"/>
</file>

<file path=customXml/itemProps2.xml><?xml version="1.0" encoding="utf-8"?>
<ds:datastoreItem xmlns:ds="http://schemas.openxmlformats.org/officeDocument/2006/customXml" ds:itemID="{11E52EEC-1D10-4AD4-8405-0BDB4CE23A24}"/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591</Words>
  <Application>Microsoft Macintosh PowerPoint</Application>
  <PresentationFormat>Affichage à l'écran (4:3)</PresentationFormat>
  <Paragraphs>59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Constats sur les relations écoles-entreprises</vt:lpstr>
      <vt:lpstr>Quatre actions à mener collectivement</vt:lpstr>
      <vt:lpstr>Les objectifs opérationnels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de coopérations </vt:lpstr>
      <vt:lpstr>Exemples de coopérations : Le CRVO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TELLIEZ</dc:creator>
  <cp:lastModifiedBy>Marc TELLIEZ</cp:lastModifiedBy>
  <cp:revision>19</cp:revision>
  <cp:lastPrinted>2020-02-05T07:25:41Z</cp:lastPrinted>
  <dcterms:created xsi:type="dcterms:W3CDTF">2020-02-01T07:40:53Z</dcterms:created>
  <dcterms:modified xsi:type="dcterms:W3CDTF">2022-09-11T14:14:05Z</dcterms:modified>
</cp:coreProperties>
</file>