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0"/>
  </p:notesMasterIdLst>
  <p:handoutMasterIdLst>
    <p:handoutMasterId r:id="rId11"/>
  </p:handoutMasterIdLst>
  <p:sldIdLst>
    <p:sldId id="259" r:id="rId5"/>
    <p:sldId id="271" r:id="rId6"/>
    <p:sldId id="292" r:id="rId7"/>
    <p:sldId id="273" r:id="rId8"/>
    <p:sldId id="278" r:id="rId9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5" userDrawn="1">
          <p15:clr>
            <a:srgbClr val="A4A3A4"/>
          </p15:clr>
        </p15:guide>
        <p15:guide id="2" pos="27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B9DF"/>
    <a:srgbClr val="546271"/>
    <a:srgbClr val="AD1C5F"/>
    <a:srgbClr val="009EA0"/>
    <a:srgbClr val="86BC24"/>
    <a:srgbClr val="0075B6"/>
    <a:srgbClr val="F39200"/>
    <a:srgbClr val="849FC9"/>
    <a:srgbClr val="014587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76"/>
  </p:normalViewPr>
  <p:slideViewPr>
    <p:cSldViewPr snapToGrid="0" showGuides="1">
      <p:cViewPr varScale="1">
        <p:scale>
          <a:sx n="106" d="100"/>
          <a:sy n="106" d="100"/>
        </p:scale>
        <p:origin x="792" y="168"/>
      </p:cViewPr>
      <p:guideLst>
        <p:guide orient="horz" pos="2115"/>
        <p:guide pos="27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6" d="100"/>
          <a:sy n="56" d="100"/>
        </p:scale>
        <p:origin x="2856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D8008C-F204-4BF6-910F-62879ACCC3A0}" type="datetimeFigureOut">
              <a:rPr lang="fr-FR" smtClean="0"/>
              <a:t>07/04/2021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02368A-B2A6-4365-A71C-26480EFBC39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945429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777B38-9CAA-464C-B1F6-891CCD5E350E}" type="datetimeFigureOut">
              <a:rPr lang="fr-FR" smtClean="0"/>
              <a:t>07/04/2021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A76D45-73F0-4B9F-BAA5-B3369520DD7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68155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Pour changer l’image de fond : clic droit sur l’image puis « mise en forme de l’arrière plan » / </a:t>
            </a:r>
            <a:r>
              <a:rPr lang="fr-FR" dirty="0" err="1"/>
              <a:t>séction</a:t>
            </a:r>
            <a:r>
              <a:rPr lang="fr-FR" dirty="0"/>
              <a:t> remplissage / remplissage avec image ou texture pus cliquer sur insérer pour sélectionner la photo depuis son ordinateur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A76D45-73F0-4B9F-BAA5-B3369520DD72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990605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11739A5-CA4F-4BBE-8A67-3466B4B883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4429126"/>
            <a:ext cx="12192000" cy="648058"/>
          </a:xfrm>
          <a:solidFill>
            <a:schemeClr val="tx2"/>
          </a:solidFill>
        </p:spPr>
        <p:txBody>
          <a:bodyPr lIns="1008000" anchor="b">
            <a:no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56B359B-750E-41CC-B029-290EEA486F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Présentation 2019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E2A39DB-54AD-4A3E-8E67-C303B5BE8E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71955-7BEF-418D-AEF5-912D37FA0177}" type="slidenum">
              <a:rPr lang="fr-FR" smtClean="0"/>
              <a:t>‹N°›</a:t>
            </a:fld>
            <a:endParaRPr lang="fr-FR"/>
          </a:p>
        </p:txBody>
      </p:sp>
      <p:sp>
        <p:nvSpPr>
          <p:cNvPr id="15" name="Forme libre : forme 14">
            <a:extLst>
              <a:ext uri="{FF2B5EF4-FFF2-40B4-BE49-F238E27FC236}">
                <a16:creationId xmlns:a16="http://schemas.microsoft.com/office/drawing/2014/main" id="{5DA128C3-F0B7-4CA5-98DC-A3E1FF976BDA}"/>
              </a:ext>
            </a:extLst>
          </p:cNvPr>
          <p:cNvSpPr/>
          <p:nvPr userDrawn="1"/>
        </p:nvSpPr>
        <p:spPr>
          <a:xfrm>
            <a:off x="1" y="5067299"/>
            <a:ext cx="12191999" cy="1175285"/>
          </a:xfrm>
          <a:custGeom>
            <a:avLst/>
            <a:gdLst>
              <a:gd name="connsiteX0" fmla="*/ 0 w 12191999"/>
              <a:gd name="connsiteY0" fmla="*/ 0 h 1175285"/>
              <a:gd name="connsiteX1" fmla="*/ 12191999 w 12191999"/>
              <a:gd name="connsiteY1" fmla="*/ 0 h 1175285"/>
              <a:gd name="connsiteX2" fmla="*/ 12191999 w 12191999"/>
              <a:gd name="connsiteY2" fmla="*/ 1 h 1175285"/>
              <a:gd name="connsiteX3" fmla="*/ 11521439 w 12191999"/>
              <a:gd name="connsiteY3" fmla="*/ 1155701 h 1175285"/>
              <a:gd name="connsiteX4" fmla="*/ 12191999 w 12191999"/>
              <a:gd name="connsiteY4" fmla="*/ 1155701 h 1175285"/>
              <a:gd name="connsiteX5" fmla="*/ 12191999 w 12191999"/>
              <a:gd name="connsiteY5" fmla="*/ 1175285 h 1175285"/>
              <a:gd name="connsiteX6" fmla="*/ 0 w 12191999"/>
              <a:gd name="connsiteY6" fmla="*/ 1175285 h 1175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1999" h="1175285">
                <a:moveTo>
                  <a:pt x="0" y="0"/>
                </a:moveTo>
                <a:lnTo>
                  <a:pt x="12191999" y="0"/>
                </a:lnTo>
                <a:lnTo>
                  <a:pt x="12191999" y="1"/>
                </a:lnTo>
                <a:lnTo>
                  <a:pt x="11521439" y="1155701"/>
                </a:lnTo>
                <a:lnTo>
                  <a:pt x="12191999" y="1155701"/>
                </a:lnTo>
                <a:lnTo>
                  <a:pt x="12191999" y="1175285"/>
                </a:lnTo>
                <a:lnTo>
                  <a:pt x="0" y="117528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/>
          </a:p>
        </p:txBody>
      </p:sp>
      <p:sp>
        <p:nvSpPr>
          <p:cNvPr id="18" name="Espace réservé du texte 17">
            <a:extLst>
              <a:ext uri="{FF2B5EF4-FFF2-40B4-BE49-F238E27FC236}">
                <a16:creationId xmlns:a16="http://schemas.microsoft.com/office/drawing/2014/main" id="{6B66891B-71F5-4EAC-86F5-804639780AB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395167" y="615415"/>
            <a:ext cx="2422689" cy="676809"/>
          </a:xfrm>
          <a:solidFill>
            <a:srgbClr val="014587"/>
          </a:solidFill>
        </p:spPr>
        <p:txBody>
          <a:bodyPr lIns="144000" tIns="108000" rIns="144000" bIns="108000" anchor="ctr"/>
          <a:lstStyle>
            <a:lvl1pPr marL="0" indent="0" algn="ctr">
              <a:buFont typeface="Arial" panose="020B0604020202020204" pitchFamily="34" charset="0"/>
              <a:buNone/>
              <a:defRPr cap="small" baseline="0">
                <a:solidFill>
                  <a:schemeClr val="bg1"/>
                </a:solidFill>
              </a:defRPr>
            </a:lvl1pPr>
            <a:lvl2pPr marL="271463" indent="0">
              <a:buNone/>
              <a:defRPr>
                <a:solidFill>
                  <a:schemeClr val="bg1"/>
                </a:solidFill>
              </a:defRPr>
            </a:lvl2pPr>
            <a:lvl3pPr marL="442912" indent="0">
              <a:buNone/>
              <a:defRPr/>
            </a:lvl3pPr>
            <a:lvl4pPr marL="1371600" indent="0">
              <a:buFont typeface="Arial" panose="020B0604020202020204" pitchFamily="34" charset="0"/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20" name="Forme libre : forme 19">
            <a:extLst>
              <a:ext uri="{FF2B5EF4-FFF2-40B4-BE49-F238E27FC236}">
                <a16:creationId xmlns:a16="http://schemas.microsoft.com/office/drawing/2014/main" id="{0B2853F5-2C13-4072-9175-9E91A3E60D4E}"/>
              </a:ext>
            </a:extLst>
          </p:cNvPr>
          <p:cNvSpPr/>
          <p:nvPr userDrawn="1"/>
        </p:nvSpPr>
        <p:spPr>
          <a:xfrm>
            <a:off x="-2" y="5067300"/>
            <a:ext cx="12192002" cy="1790700"/>
          </a:xfrm>
          <a:custGeom>
            <a:avLst/>
            <a:gdLst>
              <a:gd name="connsiteX0" fmla="*/ 12192001 w 12192002"/>
              <a:gd name="connsiteY0" fmla="*/ 0 h 1790700"/>
              <a:gd name="connsiteX1" fmla="*/ 12192001 w 12192002"/>
              <a:gd name="connsiteY1" fmla="*/ 1154392 h 1790700"/>
              <a:gd name="connsiteX2" fmla="*/ 12192002 w 12192002"/>
              <a:gd name="connsiteY2" fmla="*/ 1154392 h 1790700"/>
              <a:gd name="connsiteX3" fmla="*/ 12192002 w 12192002"/>
              <a:gd name="connsiteY3" fmla="*/ 1767942 h 1790700"/>
              <a:gd name="connsiteX4" fmla="*/ 12192001 w 12192002"/>
              <a:gd name="connsiteY4" fmla="*/ 1767942 h 1790700"/>
              <a:gd name="connsiteX5" fmla="*/ 12192001 w 12192002"/>
              <a:gd name="connsiteY5" fmla="*/ 1790700 h 1790700"/>
              <a:gd name="connsiteX6" fmla="*/ 0 w 12192002"/>
              <a:gd name="connsiteY6" fmla="*/ 1790700 h 1790700"/>
              <a:gd name="connsiteX7" fmla="*/ 0 w 12192002"/>
              <a:gd name="connsiteY7" fmla="*/ 1647292 h 1790700"/>
              <a:gd name="connsiteX8" fmla="*/ 2 w 12192002"/>
              <a:gd name="connsiteY8" fmla="*/ 1647292 h 1790700"/>
              <a:gd name="connsiteX9" fmla="*/ 2 w 12192002"/>
              <a:gd name="connsiteY9" fmla="*/ 1154392 h 1790700"/>
              <a:gd name="connsiteX10" fmla="*/ 11522200 w 12192002"/>
              <a:gd name="connsiteY10" fmla="*/ 1154392 h 179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192002" h="1790700">
                <a:moveTo>
                  <a:pt x="12192001" y="0"/>
                </a:moveTo>
                <a:lnTo>
                  <a:pt x="12192001" y="1154392"/>
                </a:lnTo>
                <a:lnTo>
                  <a:pt x="12192002" y="1154392"/>
                </a:lnTo>
                <a:lnTo>
                  <a:pt x="12192002" y="1767942"/>
                </a:lnTo>
                <a:lnTo>
                  <a:pt x="12192001" y="1767942"/>
                </a:lnTo>
                <a:lnTo>
                  <a:pt x="12192001" y="1790700"/>
                </a:lnTo>
                <a:lnTo>
                  <a:pt x="0" y="1790700"/>
                </a:lnTo>
                <a:lnTo>
                  <a:pt x="0" y="1647292"/>
                </a:lnTo>
                <a:lnTo>
                  <a:pt x="2" y="1647292"/>
                </a:lnTo>
                <a:lnTo>
                  <a:pt x="2" y="1154392"/>
                </a:lnTo>
                <a:lnTo>
                  <a:pt x="11522200" y="1154392"/>
                </a:lnTo>
                <a:close/>
              </a:path>
            </a:pathLst>
          </a:custGeom>
          <a:solidFill>
            <a:srgbClr val="0145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/>
          </a:p>
        </p:txBody>
      </p:sp>
      <p:pic>
        <p:nvPicPr>
          <p:cNvPr id="23" name="Image 22" descr="Une image contenant signe, assis, dessin&#10;&#10;Description générée automatiquement">
            <a:extLst>
              <a:ext uri="{FF2B5EF4-FFF2-40B4-BE49-F238E27FC236}">
                <a16:creationId xmlns:a16="http://schemas.microsoft.com/office/drawing/2014/main" id="{CD189B7F-3D96-4901-A35F-0D8CD47DF31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8785" y="4786933"/>
            <a:ext cx="2432068" cy="1736015"/>
          </a:xfrm>
          <a:prstGeom prst="rect">
            <a:avLst/>
          </a:prstGeom>
        </p:spPr>
      </p:pic>
      <p:grpSp>
        <p:nvGrpSpPr>
          <p:cNvPr id="3" name="Groupe 2">
            <a:extLst>
              <a:ext uri="{FF2B5EF4-FFF2-40B4-BE49-F238E27FC236}">
                <a16:creationId xmlns:a16="http://schemas.microsoft.com/office/drawing/2014/main" id="{BB172667-957A-4958-B831-055B8D26F5B9}"/>
              </a:ext>
            </a:extLst>
          </p:cNvPr>
          <p:cNvGrpSpPr/>
          <p:nvPr userDrawn="1"/>
        </p:nvGrpSpPr>
        <p:grpSpPr>
          <a:xfrm>
            <a:off x="1295922" y="1400170"/>
            <a:ext cx="2423356" cy="3143238"/>
            <a:chOff x="1295922" y="1400170"/>
            <a:chExt cx="2423356" cy="3143238"/>
          </a:xfrm>
          <a:solidFill>
            <a:schemeClr val="bg1">
              <a:alpha val="20000"/>
            </a:schemeClr>
          </a:solidFill>
        </p:grpSpPr>
        <p:sp>
          <p:nvSpPr>
            <p:cNvPr id="12" name="Forme libre : forme 11">
              <a:extLst>
                <a:ext uri="{FF2B5EF4-FFF2-40B4-BE49-F238E27FC236}">
                  <a16:creationId xmlns:a16="http://schemas.microsoft.com/office/drawing/2014/main" id="{3F02B426-BDB4-450D-AC81-C1DA1106E69F}"/>
                </a:ext>
              </a:extLst>
            </p:cNvPr>
            <p:cNvSpPr/>
            <p:nvPr/>
          </p:nvSpPr>
          <p:spPr>
            <a:xfrm flipV="1">
              <a:off x="1447972" y="2182653"/>
              <a:ext cx="302847" cy="260864"/>
            </a:xfrm>
            <a:custGeom>
              <a:avLst/>
              <a:gdLst>
                <a:gd name="connsiteX0" fmla="*/ 5534 w 16685"/>
                <a:gd name="connsiteY0" fmla="*/ 19971 h 14372"/>
                <a:gd name="connsiteX1" fmla="*/ 5534 w 16685"/>
                <a:gd name="connsiteY1" fmla="*/ 19971 h 14372"/>
                <a:gd name="connsiteX2" fmla="*/ 13847 w 16685"/>
                <a:gd name="connsiteY2" fmla="*/ 5599 h 14372"/>
                <a:gd name="connsiteX3" fmla="*/ 22219 w 16685"/>
                <a:gd name="connsiteY3" fmla="*/ 19971 h 14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685" h="14372">
                  <a:moveTo>
                    <a:pt x="5534" y="19971"/>
                  </a:moveTo>
                  <a:lnTo>
                    <a:pt x="5534" y="19971"/>
                  </a:lnTo>
                  <a:lnTo>
                    <a:pt x="13847" y="5599"/>
                  </a:lnTo>
                  <a:lnTo>
                    <a:pt x="22219" y="19971"/>
                  </a:lnTo>
                  <a:close/>
                </a:path>
              </a:pathLst>
            </a:custGeom>
            <a:grpFill/>
            <a:ln w="10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3" name="Forme libre : forme 12">
              <a:extLst>
                <a:ext uri="{FF2B5EF4-FFF2-40B4-BE49-F238E27FC236}">
                  <a16:creationId xmlns:a16="http://schemas.microsoft.com/office/drawing/2014/main" id="{B996ED13-7C29-44EB-AF1D-92B1999903DB}"/>
                </a:ext>
              </a:extLst>
            </p:cNvPr>
            <p:cNvSpPr/>
            <p:nvPr/>
          </p:nvSpPr>
          <p:spPr>
            <a:xfrm flipV="1">
              <a:off x="1295922" y="2182653"/>
              <a:ext cx="151959" cy="260864"/>
            </a:xfrm>
            <a:custGeom>
              <a:avLst/>
              <a:gdLst>
                <a:gd name="connsiteX0" fmla="*/ 5552 w 8372"/>
                <a:gd name="connsiteY0" fmla="*/ 19971 h 14372"/>
                <a:gd name="connsiteX1" fmla="*/ 5552 w 8372"/>
                <a:gd name="connsiteY1" fmla="*/ 19971 h 14372"/>
                <a:gd name="connsiteX2" fmla="*/ 5523 w 8372"/>
                <a:gd name="connsiteY2" fmla="*/ 5599 h 14372"/>
                <a:gd name="connsiteX3" fmla="*/ 13895 w 8372"/>
                <a:gd name="connsiteY3" fmla="*/ 19971 h 14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372" h="14372">
                  <a:moveTo>
                    <a:pt x="5552" y="19971"/>
                  </a:moveTo>
                  <a:lnTo>
                    <a:pt x="5552" y="19971"/>
                  </a:lnTo>
                  <a:lnTo>
                    <a:pt x="5523" y="5599"/>
                  </a:lnTo>
                  <a:lnTo>
                    <a:pt x="13895" y="19971"/>
                  </a:lnTo>
                  <a:close/>
                </a:path>
              </a:pathLst>
            </a:custGeom>
            <a:grpFill/>
            <a:ln w="10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" name="Forme libre : forme 13">
              <a:extLst>
                <a:ext uri="{FF2B5EF4-FFF2-40B4-BE49-F238E27FC236}">
                  <a16:creationId xmlns:a16="http://schemas.microsoft.com/office/drawing/2014/main" id="{6F5A8AB9-7191-41D1-AAFC-DBBF570C9267}"/>
                </a:ext>
              </a:extLst>
            </p:cNvPr>
            <p:cNvSpPr/>
            <p:nvPr/>
          </p:nvSpPr>
          <p:spPr>
            <a:xfrm flipV="1">
              <a:off x="1295922" y="1661070"/>
              <a:ext cx="151959" cy="260864"/>
            </a:xfrm>
            <a:custGeom>
              <a:avLst/>
              <a:gdLst>
                <a:gd name="connsiteX0" fmla="*/ 5552 w 8372"/>
                <a:gd name="connsiteY0" fmla="*/ 19936 h 14372"/>
                <a:gd name="connsiteX1" fmla="*/ 5552 w 8372"/>
                <a:gd name="connsiteY1" fmla="*/ 19936 h 14372"/>
                <a:gd name="connsiteX2" fmla="*/ 5523 w 8372"/>
                <a:gd name="connsiteY2" fmla="*/ 5564 h 14372"/>
                <a:gd name="connsiteX3" fmla="*/ 13895 w 8372"/>
                <a:gd name="connsiteY3" fmla="*/ 19936 h 14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372" h="14372">
                  <a:moveTo>
                    <a:pt x="5552" y="19936"/>
                  </a:moveTo>
                  <a:lnTo>
                    <a:pt x="5552" y="19936"/>
                  </a:lnTo>
                  <a:lnTo>
                    <a:pt x="5523" y="5564"/>
                  </a:lnTo>
                  <a:lnTo>
                    <a:pt x="13895" y="19936"/>
                  </a:lnTo>
                  <a:close/>
                </a:path>
              </a:pathLst>
            </a:custGeom>
            <a:grpFill/>
            <a:ln w="10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6" name="Forme libre : forme 15">
              <a:extLst>
                <a:ext uri="{FF2B5EF4-FFF2-40B4-BE49-F238E27FC236}">
                  <a16:creationId xmlns:a16="http://schemas.microsoft.com/office/drawing/2014/main" id="{669DAE86-586A-43D4-9BD2-01629C712BE5}"/>
                </a:ext>
              </a:extLst>
            </p:cNvPr>
            <p:cNvSpPr/>
            <p:nvPr/>
          </p:nvSpPr>
          <p:spPr>
            <a:xfrm flipV="1">
              <a:off x="1295922" y="3226218"/>
              <a:ext cx="151959" cy="260864"/>
            </a:xfrm>
            <a:custGeom>
              <a:avLst/>
              <a:gdLst>
                <a:gd name="connsiteX0" fmla="*/ 5552 w 8372"/>
                <a:gd name="connsiteY0" fmla="*/ 20041 h 14372"/>
                <a:gd name="connsiteX1" fmla="*/ 5552 w 8372"/>
                <a:gd name="connsiteY1" fmla="*/ 20041 h 14372"/>
                <a:gd name="connsiteX2" fmla="*/ 5523 w 8372"/>
                <a:gd name="connsiteY2" fmla="*/ 5669 h 14372"/>
                <a:gd name="connsiteX3" fmla="*/ 13895 w 8372"/>
                <a:gd name="connsiteY3" fmla="*/ 20041 h 14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372" h="14372">
                  <a:moveTo>
                    <a:pt x="5552" y="20041"/>
                  </a:moveTo>
                  <a:lnTo>
                    <a:pt x="5552" y="20041"/>
                  </a:lnTo>
                  <a:lnTo>
                    <a:pt x="5523" y="5669"/>
                  </a:lnTo>
                  <a:lnTo>
                    <a:pt x="13895" y="20041"/>
                  </a:lnTo>
                  <a:close/>
                </a:path>
              </a:pathLst>
            </a:custGeom>
            <a:grpFill/>
            <a:ln w="10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7" name="Forme libre : forme 16">
              <a:extLst>
                <a:ext uri="{FF2B5EF4-FFF2-40B4-BE49-F238E27FC236}">
                  <a16:creationId xmlns:a16="http://schemas.microsoft.com/office/drawing/2014/main" id="{ABD598E4-5FF7-49B6-B565-679B5CD97F3D}"/>
                </a:ext>
              </a:extLst>
            </p:cNvPr>
            <p:cNvSpPr/>
            <p:nvPr/>
          </p:nvSpPr>
          <p:spPr>
            <a:xfrm flipV="1">
              <a:off x="1295922" y="2704436"/>
              <a:ext cx="151959" cy="260864"/>
            </a:xfrm>
            <a:custGeom>
              <a:avLst/>
              <a:gdLst>
                <a:gd name="connsiteX0" fmla="*/ 5552 w 8372"/>
                <a:gd name="connsiteY0" fmla="*/ 20006 h 14372"/>
                <a:gd name="connsiteX1" fmla="*/ 5552 w 8372"/>
                <a:gd name="connsiteY1" fmla="*/ 20006 h 14372"/>
                <a:gd name="connsiteX2" fmla="*/ 5523 w 8372"/>
                <a:gd name="connsiteY2" fmla="*/ 5634 h 14372"/>
                <a:gd name="connsiteX3" fmla="*/ 13895 w 8372"/>
                <a:gd name="connsiteY3" fmla="*/ 20006 h 14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372" h="14372">
                  <a:moveTo>
                    <a:pt x="5552" y="20006"/>
                  </a:moveTo>
                  <a:lnTo>
                    <a:pt x="5552" y="20006"/>
                  </a:lnTo>
                  <a:lnTo>
                    <a:pt x="5523" y="5634"/>
                  </a:lnTo>
                  <a:lnTo>
                    <a:pt x="13895" y="20006"/>
                  </a:lnTo>
                  <a:close/>
                </a:path>
              </a:pathLst>
            </a:custGeom>
            <a:grpFill/>
            <a:ln w="10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9" name="Forme libre : forme 18">
              <a:extLst>
                <a:ext uri="{FF2B5EF4-FFF2-40B4-BE49-F238E27FC236}">
                  <a16:creationId xmlns:a16="http://schemas.microsoft.com/office/drawing/2014/main" id="{93FF5A1B-DC39-4D89-885B-31C63E204093}"/>
                </a:ext>
              </a:extLst>
            </p:cNvPr>
            <p:cNvSpPr/>
            <p:nvPr/>
          </p:nvSpPr>
          <p:spPr>
            <a:xfrm flipV="1">
              <a:off x="1447972" y="1661070"/>
              <a:ext cx="302847" cy="260864"/>
            </a:xfrm>
            <a:custGeom>
              <a:avLst/>
              <a:gdLst>
                <a:gd name="connsiteX0" fmla="*/ 5534 w 16685"/>
                <a:gd name="connsiteY0" fmla="*/ 19936 h 14372"/>
                <a:gd name="connsiteX1" fmla="*/ 5534 w 16685"/>
                <a:gd name="connsiteY1" fmla="*/ 19936 h 14372"/>
                <a:gd name="connsiteX2" fmla="*/ 13847 w 16685"/>
                <a:gd name="connsiteY2" fmla="*/ 5564 h 14372"/>
                <a:gd name="connsiteX3" fmla="*/ 22219 w 16685"/>
                <a:gd name="connsiteY3" fmla="*/ 19936 h 14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685" h="14372">
                  <a:moveTo>
                    <a:pt x="5534" y="19936"/>
                  </a:moveTo>
                  <a:lnTo>
                    <a:pt x="5534" y="19936"/>
                  </a:lnTo>
                  <a:lnTo>
                    <a:pt x="13847" y="5564"/>
                  </a:lnTo>
                  <a:lnTo>
                    <a:pt x="22219" y="19936"/>
                  </a:lnTo>
                  <a:close/>
                </a:path>
              </a:pathLst>
            </a:custGeom>
            <a:grpFill/>
            <a:ln w="10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1" name="Forme libre : forme 20">
              <a:extLst>
                <a:ext uri="{FF2B5EF4-FFF2-40B4-BE49-F238E27FC236}">
                  <a16:creationId xmlns:a16="http://schemas.microsoft.com/office/drawing/2014/main" id="{F48C031D-C9C2-440C-919C-771F878D0D37}"/>
                </a:ext>
              </a:extLst>
            </p:cNvPr>
            <p:cNvSpPr/>
            <p:nvPr/>
          </p:nvSpPr>
          <p:spPr>
            <a:xfrm flipV="1">
              <a:off x="1447972" y="3226218"/>
              <a:ext cx="302847" cy="260864"/>
            </a:xfrm>
            <a:custGeom>
              <a:avLst/>
              <a:gdLst>
                <a:gd name="connsiteX0" fmla="*/ 5534 w 16685"/>
                <a:gd name="connsiteY0" fmla="*/ 20041 h 14372"/>
                <a:gd name="connsiteX1" fmla="*/ 5534 w 16685"/>
                <a:gd name="connsiteY1" fmla="*/ 20041 h 14372"/>
                <a:gd name="connsiteX2" fmla="*/ 13847 w 16685"/>
                <a:gd name="connsiteY2" fmla="*/ 5669 h 14372"/>
                <a:gd name="connsiteX3" fmla="*/ 22219 w 16685"/>
                <a:gd name="connsiteY3" fmla="*/ 20041 h 14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685" h="14372">
                  <a:moveTo>
                    <a:pt x="5534" y="20041"/>
                  </a:moveTo>
                  <a:lnTo>
                    <a:pt x="5534" y="20041"/>
                  </a:lnTo>
                  <a:lnTo>
                    <a:pt x="13847" y="5669"/>
                  </a:lnTo>
                  <a:lnTo>
                    <a:pt x="22219" y="20041"/>
                  </a:lnTo>
                  <a:close/>
                </a:path>
              </a:pathLst>
            </a:custGeom>
            <a:grpFill/>
            <a:ln w="10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2" name="Forme libre : forme 21">
              <a:extLst>
                <a:ext uri="{FF2B5EF4-FFF2-40B4-BE49-F238E27FC236}">
                  <a16:creationId xmlns:a16="http://schemas.microsoft.com/office/drawing/2014/main" id="{2CE0F8F1-1422-40D6-93B0-CD5DE1CAF19F}"/>
                </a:ext>
              </a:extLst>
            </p:cNvPr>
            <p:cNvSpPr/>
            <p:nvPr/>
          </p:nvSpPr>
          <p:spPr>
            <a:xfrm flipV="1">
              <a:off x="3567319" y="1661070"/>
              <a:ext cx="151959" cy="260864"/>
            </a:xfrm>
            <a:custGeom>
              <a:avLst/>
              <a:gdLst>
                <a:gd name="connsiteX0" fmla="*/ 14025 w 8372"/>
                <a:gd name="connsiteY0" fmla="*/ 19936 h 14372"/>
                <a:gd name="connsiteX1" fmla="*/ 14025 w 8372"/>
                <a:gd name="connsiteY1" fmla="*/ 19936 h 14372"/>
                <a:gd name="connsiteX2" fmla="*/ 14054 w 8372"/>
                <a:gd name="connsiteY2" fmla="*/ 5564 h 14372"/>
                <a:gd name="connsiteX3" fmla="*/ 5682 w 8372"/>
                <a:gd name="connsiteY3" fmla="*/ 19936 h 14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372" h="14372">
                  <a:moveTo>
                    <a:pt x="14025" y="19936"/>
                  </a:moveTo>
                  <a:lnTo>
                    <a:pt x="14025" y="19936"/>
                  </a:lnTo>
                  <a:lnTo>
                    <a:pt x="14054" y="5564"/>
                  </a:lnTo>
                  <a:lnTo>
                    <a:pt x="5682" y="19936"/>
                  </a:lnTo>
                  <a:close/>
                </a:path>
              </a:pathLst>
            </a:custGeom>
            <a:grpFill/>
            <a:ln w="10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4" name="Forme libre : forme 23">
              <a:extLst>
                <a:ext uri="{FF2B5EF4-FFF2-40B4-BE49-F238E27FC236}">
                  <a16:creationId xmlns:a16="http://schemas.microsoft.com/office/drawing/2014/main" id="{A1136F18-14AE-4086-87C3-539D94E77B46}"/>
                </a:ext>
              </a:extLst>
            </p:cNvPr>
            <p:cNvSpPr/>
            <p:nvPr/>
          </p:nvSpPr>
          <p:spPr>
            <a:xfrm flipV="1">
              <a:off x="3567319" y="3226218"/>
              <a:ext cx="151959" cy="260864"/>
            </a:xfrm>
            <a:custGeom>
              <a:avLst/>
              <a:gdLst>
                <a:gd name="connsiteX0" fmla="*/ 14025 w 8372"/>
                <a:gd name="connsiteY0" fmla="*/ 20041 h 14372"/>
                <a:gd name="connsiteX1" fmla="*/ 14025 w 8372"/>
                <a:gd name="connsiteY1" fmla="*/ 20041 h 14372"/>
                <a:gd name="connsiteX2" fmla="*/ 14054 w 8372"/>
                <a:gd name="connsiteY2" fmla="*/ 5669 h 14372"/>
                <a:gd name="connsiteX3" fmla="*/ 5682 w 8372"/>
                <a:gd name="connsiteY3" fmla="*/ 20041 h 14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372" h="14372">
                  <a:moveTo>
                    <a:pt x="14025" y="20041"/>
                  </a:moveTo>
                  <a:lnTo>
                    <a:pt x="14025" y="20041"/>
                  </a:lnTo>
                  <a:lnTo>
                    <a:pt x="14054" y="5669"/>
                  </a:lnTo>
                  <a:lnTo>
                    <a:pt x="5682" y="20041"/>
                  </a:lnTo>
                  <a:close/>
                </a:path>
              </a:pathLst>
            </a:custGeom>
            <a:grpFill/>
            <a:ln w="10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5" name="Forme libre : forme 24">
              <a:extLst>
                <a:ext uri="{FF2B5EF4-FFF2-40B4-BE49-F238E27FC236}">
                  <a16:creationId xmlns:a16="http://schemas.microsoft.com/office/drawing/2014/main" id="{2C521BF0-765F-4549-B1EE-101F274C88A4}"/>
                </a:ext>
              </a:extLst>
            </p:cNvPr>
            <p:cNvSpPr/>
            <p:nvPr/>
          </p:nvSpPr>
          <p:spPr>
            <a:xfrm flipV="1">
              <a:off x="3567319" y="2182653"/>
              <a:ext cx="151959" cy="260864"/>
            </a:xfrm>
            <a:custGeom>
              <a:avLst/>
              <a:gdLst>
                <a:gd name="connsiteX0" fmla="*/ 14025 w 8372"/>
                <a:gd name="connsiteY0" fmla="*/ 19971 h 14372"/>
                <a:gd name="connsiteX1" fmla="*/ 14025 w 8372"/>
                <a:gd name="connsiteY1" fmla="*/ 19971 h 14372"/>
                <a:gd name="connsiteX2" fmla="*/ 14054 w 8372"/>
                <a:gd name="connsiteY2" fmla="*/ 5599 h 14372"/>
                <a:gd name="connsiteX3" fmla="*/ 5682 w 8372"/>
                <a:gd name="connsiteY3" fmla="*/ 19971 h 14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372" h="14372">
                  <a:moveTo>
                    <a:pt x="14025" y="19971"/>
                  </a:moveTo>
                  <a:lnTo>
                    <a:pt x="14025" y="19971"/>
                  </a:lnTo>
                  <a:lnTo>
                    <a:pt x="14054" y="5599"/>
                  </a:lnTo>
                  <a:lnTo>
                    <a:pt x="5682" y="19971"/>
                  </a:lnTo>
                  <a:close/>
                </a:path>
              </a:pathLst>
            </a:custGeom>
            <a:grpFill/>
            <a:ln w="10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6" name="Forme libre : forme 25">
              <a:extLst>
                <a:ext uri="{FF2B5EF4-FFF2-40B4-BE49-F238E27FC236}">
                  <a16:creationId xmlns:a16="http://schemas.microsoft.com/office/drawing/2014/main" id="{B8C16D19-F3CB-4904-9C34-24D8B5ADE308}"/>
                </a:ext>
              </a:extLst>
            </p:cNvPr>
            <p:cNvSpPr/>
            <p:nvPr/>
          </p:nvSpPr>
          <p:spPr>
            <a:xfrm flipV="1">
              <a:off x="3567319" y="2704436"/>
              <a:ext cx="151959" cy="260864"/>
            </a:xfrm>
            <a:custGeom>
              <a:avLst/>
              <a:gdLst>
                <a:gd name="connsiteX0" fmla="*/ 14025 w 8372"/>
                <a:gd name="connsiteY0" fmla="*/ 20006 h 14372"/>
                <a:gd name="connsiteX1" fmla="*/ 14025 w 8372"/>
                <a:gd name="connsiteY1" fmla="*/ 20006 h 14372"/>
                <a:gd name="connsiteX2" fmla="*/ 14054 w 8372"/>
                <a:gd name="connsiteY2" fmla="*/ 5634 h 14372"/>
                <a:gd name="connsiteX3" fmla="*/ 5682 w 8372"/>
                <a:gd name="connsiteY3" fmla="*/ 20006 h 14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372" h="14372">
                  <a:moveTo>
                    <a:pt x="14025" y="20006"/>
                  </a:moveTo>
                  <a:lnTo>
                    <a:pt x="14025" y="20006"/>
                  </a:lnTo>
                  <a:lnTo>
                    <a:pt x="14054" y="5634"/>
                  </a:lnTo>
                  <a:lnTo>
                    <a:pt x="5682" y="20006"/>
                  </a:lnTo>
                  <a:close/>
                </a:path>
              </a:pathLst>
            </a:custGeom>
            <a:grpFill/>
            <a:ln w="10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7" name="Forme libre : forme 26">
              <a:extLst>
                <a:ext uri="{FF2B5EF4-FFF2-40B4-BE49-F238E27FC236}">
                  <a16:creationId xmlns:a16="http://schemas.microsoft.com/office/drawing/2014/main" id="{9462033D-1790-4909-9D28-8C05E67674EB}"/>
                </a:ext>
              </a:extLst>
            </p:cNvPr>
            <p:cNvSpPr/>
            <p:nvPr/>
          </p:nvSpPr>
          <p:spPr>
            <a:xfrm flipV="1">
              <a:off x="1447972" y="2704436"/>
              <a:ext cx="302847" cy="260864"/>
            </a:xfrm>
            <a:custGeom>
              <a:avLst/>
              <a:gdLst>
                <a:gd name="connsiteX0" fmla="*/ 5534 w 16685"/>
                <a:gd name="connsiteY0" fmla="*/ 20006 h 14372"/>
                <a:gd name="connsiteX1" fmla="*/ 5534 w 16685"/>
                <a:gd name="connsiteY1" fmla="*/ 20006 h 14372"/>
                <a:gd name="connsiteX2" fmla="*/ 13847 w 16685"/>
                <a:gd name="connsiteY2" fmla="*/ 5634 h 14372"/>
                <a:gd name="connsiteX3" fmla="*/ 22219 w 16685"/>
                <a:gd name="connsiteY3" fmla="*/ 20006 h 14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685" h="14372">
                  <a:moveTo>
                    <a:pt x="5534" y="20006"/>
                  </a:moveTo>
                  <a:lnTo>
                    <a:pt x="5534" y="20006"/>
                  </a:lnTo>
                  <a:lnTo>
                    <a:pt x="13847" y="5634"/>
                  </a:lnTo>
                  <a:lnTo>
                    <a:pt x="22219" y="20006"/>
                  </a:lnTo>
                  <a:close/>
                </a:path>
              </a:pathLst>
            </a:custGeom>
            <a:grpFill/>
            <a:ln w="10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8" name="Forme libre : forme 27">
              <a:extLst>
                <a:ext uri="{FF2B5EF4-FFF2-40B4-BE49-F238E27FC236}">
                  <a16:creationId xmlns:a16="http://schemas.microsoft.com/office/drawing/2014/main" id="{840E1F29-8E5A-455A-A08B-966665267036}"/>
                </a:ext>
              </a:extLst>
            </p:cNvPr>
            <p:cNvSpPr/>
            <p:nvPr/>
          </p:nvSpPr>
          <p:spPr>
            <a:xfrm flipV="1">
              <a:off x="1599277" y="1400170"/>
              <a:ext cx="302847" cy="260864"/>
            </a:xfrm>
            <a:custGeom>
              <a:avLst/>
              <a:gdLst>
                <a:gd name="connsiteX0" fmla="*/ 5544 w 16685"/>
                <a:gd name="connsiteY0" fmla="*/ 19919 h 14372"/>
                <a:gd name="connsiteX1" fmla="*/ 5544 w 16685"/>
                <a:gd name="connsiteY1" fmla="*/ 19919 h 14372"/>
                <a:gd name="connsiteX2" fmla="*/ 13857 w 16685"/>
                <a:gd name="connsiteY2" fmla="*/ 5547 h 14372"/>
                <a:gd name="connsiteX3" fmla="*/ 22229 w 16685"/>
                <a:gd name="connsiteY3" fmla="*/ 19919 h 14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685" h="14372">
                  <a:moveTo>
                    <a:pt x="5544" y="19919"/>
                  </a:moveTo>
                  <a:lnTo>
                    <a:pt x="5544" y="19919"/>
                  </a:lnTo>
                  <a:lnTo>
                    <a:pt x="13857" y="5547"/>
                  </a:lnTo>
                  <a:lnTo>
                    <a:pt x="22229" y="19919"/>
                  </a:lnTo>
                  <a:close/>
                </a:path>
              </a:pathLst>
            </a:custGeom>
            <a:grpFill/>
            <a:ln w="10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9" name="Forme libre : forme 28">
              <a:extLst>
                <a:ext uri="{FF2B5EF4-FFF2-40B4-BE49-F238E27FC236}">
                  <a16:creationId xmlns:a16="http://schemas.microsoft.com/office/drawing/2014/main" id="{3B563301-134F-4E43-81AF-B96035579555}"/>
                </a:ext>
              </a:extLst>
            </p:cNvPr>
            <p:cNvSpPr/>
            <p:nvPr/>
          </p:nvSpPr>
          <p:spPr>
            <a:xfrm flipV="1">
              <a:off x="1599277" y="2443554"/>
              <a:ext cx="302847" cy="260864"/>
            </a:xfrm>
            <a:custGeom>
              <a:avLst/>
              <a:gdLst>
                <a:gd name="connsiteX0" fmla="*/ 5544 w 16685"/>
                <a:gd name="connsiteY0" fmla="*/ 19989 h 14372"/>
                <a:gd name="connsiteX1" fmla="*/ 5544 w 16685"/>
                <a:gd name="connsiteY1" fmla="*/ 19989 h 14372"/>
                <a:gd name="connsiteX2" fmla="*/ 13857 w 16685"/>
                <a:gd name="connsiteY2" fmla="*/ 5616 h 14372"/>
                <a:gd name="connsiteX3" fmla="*/ 22229 w 16685"/>
                <a:gd name="connsiteY3" fmla="*/ 19989 h 14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685" h="14372">
                  <a:moveTo>
                    <a:pt x="5544" y="19989"/>
                  </a:moveTo>
                  <a:lnTo>
                    <a:pt x="5544" y="19989"/>
                  </a:lnTo>
                  <a:lnTo>
                    <a:pt x="13857" y="5616"/>
                  </a:lnTo>
                  <a:lnTo>
                    <a:pt x="22229" y="19989"/>
                  </a:lnTo>
                  <a:close/>
                </a:path>
              </a:pathLst>
            </a:custGeom>
            <a:grpFill/>
            <a:ln w="10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0" name="Forme libre : forme 29">
              <a:extLst>
                <a:ext uri="{FF2B5EF4-FFF2-40B4-BE49-F238E27FC236}">
                  <a16:creationId xmlns:a16="http://schemas.microsoft.com/office/drawing/2014/main" id="{416E97B6-92E6-4F35-8C9D-4F7BA7DCB286}"/>
                </a:ext>
              </a:extLst>
            </p:cNvPr>
            <p:cNvSpPr/>
            <p:nvPr/>
          </p:nvSpPr>
          <p:spPr>
            <a:xfrm flipV="1">
              <a:off x="1599277" y="1921971"/>
              <a:ext cx="302847" cy="260864"/>
            </a:xfrm>
            <a:custGeom>
              <a:avLst/>
              <a:gdLst>
                <a:gd name="connsiteX0" fmla="*/ 5544 w 16685"/>
                <a:gd name="connsiteY0" fmla="*/ 19954 h 14372"/>
                <a:gd name="connsiteX1" fmla="*/ 5544 w 16685"/>
                <a:gd name="connsiteY1" fmla="*/ 19954 h 14372"/>
                <a:gd name="connsiteX2" fmla="*/ 13857 w 16685"/>
                <a:gd name="connsiteY2" fmla="*/ 5581 h 14372"/>
                <a:gd name="connsiteX3" fmla="*/ 22229 w 16685"/>
                <a:gd name="connsiteY3" fmla="*/ 19954 h 14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685" h="14372">
                  <a:moveTo>
                    <a:pt x="5544" y="19954"/>
                  </a:moveTo>
                  <a:lnTo>
                    <a:pt x="5544" y="19954"/>
                  </a:lnTo>
                  <a:lnTo>
                    <a:pt x="13857" y="5581"/>
                  </a:lnTo>
                  <a:lnTo>
                    <a:pt x="22229" y="19954"/>
                  </a:lnTo>
                  <a:close/>
                </a:path>
              </a:pathLst>
            </a:custGeom>
            <a:grpFill/>
            <a:ln w="10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1" name="Forme libre : forme 30">
              <a:extLst>
                <a:ext uri="{FF2B5EF4-FFF2-40B4-BE49-F238E27FC236}">
                  <a16:creationId xmlns:a16="http://schemas.microsoft.com/office/drawing/2014/main" id="{B9FF9AFB-BDDD-41CD-9F6F-1B4B0EDB3679}"/>
                </a:ext>
              </a:extLst>
            </p:cNvPr>
            <p:cNvSpPr/>
            <p:nvPr/>
          </p:nvSpPr>
          <p:spPr>
            <a:xfrm flipV="1">
              <a:off x="1599277" y="3487119"/>
              <a:ext cx="302847" cy="260864"/>
            </a:xfrm>
            <a:custGeom>
              <a:avLst/>
              <a:gdLst>
                <a:gd name="connsiteX0" fmla="*/ 5544 w 16685"/>
                <a:gd name="connsiteY0" fmla="*/ 20058 h 14372"/>
                <a:gd name="connsiteX1" fmla="*/ 5544 w 16685"/>
                <a:gd name="connsiteY1" fmla="*/ 20058 h 14372"/>
                <a:gd name="connsiteX2" fmla="*/ 13857 w 16685"/>
                <a:gd name="connsiteY2" fmla="*/ 5686 h 14372"/>
                <a:gd name="connsiteX3" fmla="*/ 22229 w 16685"/>
                <a:gd name="connsiteY3" fmla="*/ 20058 h 14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685" h="14372">
                  <a:moveTo>
                    <a:pt x="5544" y="20058"/>
                  </a:moveTo>
                  <a:lnTo>
                    <a:pt x="5544" y="20058"/>
                  </a:lnTo>
                  <a:lnTo>
                    <a:pt x="13857" y="5686"/>
                  </a:lnTo>
                  <a:lnTo>
                    <a:pt x="22229" y="20058"/>
                  </a:lnTo>
                  <a:close/>
                </a:path>
              </a:pathLst>
            </a:custGeom>
            <a:grpFill/>
            <a:ln w="10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2" name="Forme libre : forme 31">
              <a:extLst>
                <a:ext uri="{FF2B5EF4-FFF2-40B4-BE49-F238E27FC236}">
                  <a16:creationId xmlns:a16="http://schemas.microsoft.com/office/drawing/2014/main" id="{5864E898-12E9-4B81-9BA3-99CAB85BE0BC}"/>
                </a:ext>
              </a:extLst>
            </p:cNvPr>
            <p:cNvSpPr/>
            <p:nvPr/>
          </p:nvSpPr>
          <p:spPr>
            <a:xfrm flipV="1">
              <a:off x="1599277" y="2965336"/>
              <a:ext cx="302847" cy="260864"/>
            </a:xfrm>
            <a:custGeom>
              <a:avLst/>
              <a:gdLst>
                <a:gd name="connsiteX0" fmla="*/ 5544 w 16685"/>
                <a:gd name="connsiteY0" fmla="*/ 20024 h 14372"/>
                <a:gd name="connsiteX1" fmla="*/ 5544 w 16685"/>
                <a:gd name="connsiteY1" fmla="*/ 20024 h 14372"/>
                <a:gd name="connsiteX2" fmla="*/ 13857 w 16685"/>
                <a:gd name="connsiteY2" fmla="*/ 5651 h 14372"/>
                <a:gd name="connsiteX3" fmla="*/ 22229 w 16685"/>
                <a:gd name="connsiteY3" fmla="*/ 20024 h 14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685" h="14372">
                  <a:moveTo>
                    <a:pt x="5544" y="20024"/>
                  </a:moveTo>
                  <a:lnTo>
                    <a:pt x="5544" y="20024"/>
                  </a:lnTo>
                  <a:lnTo>
                    <a:pt x="13857" y="5651"/>
                  </a:lnTo>
                  <a:lnTo>
                    <a:pt x="22229" y="20024"/>
                  </a:lnTo>
                  <a:close/>
                </a:path>
              </a:pathLst>
            </a:custGeom>
            <a:grpFill/>
            <a:ln w="10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3" name="Forme libre : forme 32">
              <a:extLst>
                <a:ext uri="{FF2B5EF4-FFF2-40B4-BE49-F238E27FC236}">
                  <a16:creationId xmlns:a16="http://schemas.microsoft.com/office/drawing/2014/main" id="{37ABAB80-B2B9-44C6-85AF-FD2FA6E1B4DD}"/>
                </a:ext>
              </a:extLst>
            </p:cNvPr>
            <p:cNvSpPr/>
            <p:nvPr/>
          </p:nvSpPr>
          <p:spPr>
            <a:xfrm flipV="1">
              <a:off x="1296467" y="1400170"/>
              <a:ext cx="302847" cy="260864"/>
            </a:xfrm>
            <a:custGeom>
              <a:avLst/>
              <a:gdLst>
                <a:gd name="connsiteX0" fmla="*/ 5524 w 16685"/>
                <a:gd name="connsiteY0" fmla="*/ 19919 h 14372"/>
                <a:gd name="connsiteX1" fmla="*/ 5524 w 16685"/>
                <a:gd name="connsiteY1" fmla="*/ 19919 h 14372"/>
                <a:gd name="connsiteX2" fmla="*/ 13837 w 16685"/>
                <a:gd name="connsiteY2" fmla="*/ 5547 h 14372"/>
                <a:gd name="connsiteX3" fmla="*/ 22209 w 16685"/>
                <a:gd name="connsiteY3" fmla="*/ 19919 h 14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685" h="14372">
                  <a:moveTo>
                    <a:pt x="5524" y="19919"/>
                  </a:moveTo>
                  <a:lnTo>
                    <a:pt x="5524" y="19919"/>
                  </a:lnTo>
                  <a:lnTo>
                    <a:pt x="13837" y="5547"/>
                  </a:lnTo>
                  <a:lnTo>
                    <a:pt x="22209" y="19919"/>
                  </a:lnTo>
                  <a:close/>
                </a:path>
              </a:pathLst>
            </a:custGeom>
            <a:grpFill/>
            <a:ln w="10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4" name="Forme libre : forme 33">
              <a:extLst>
                <a:ext uri="{FF2B5EF4-FFF2-40B4-BE49-F238E27FC236}">
                  <a16:creationId xmlns:a16="http://schemas.microsoft.com/office/drawing/2014/main" id="{2BB13793-84D5-4E70-A2F5-2DF6B45B64F5}"/>
                </a:ext>
              </a:extLst>
            </p:cNvPr>
            <p:cNvSpPr/>
            <p:nvPr/>
          </p:nvSpPr>
          <p:spPr>
            <a:xfrm flipV="1">
              <a:off x="1296467" y="2443554"/>
              <a:ext cx="302847" cy="260864"/>
            </a:xfrm>
            <a:custGeom>
              <a:avLst/>
              <a:gdLst>
                <a:gd name="connsiteX0" fmla="*/ 5524 w 16685"/>
                <a:gd name="connsiteY0" fmla="*/ 19989 h 14372"/>
                <a:gd name="connsiteX1" fmla="*/ 5524 w 16685"/>
                <a:gd name="connsiteY1" fmla="*/ 19989 h 14372"/>
                <a:gd name="connsiteX2" fmla="*/ 13837 w 16685"/>
                <a:gd name="connsiteY2" fmla="*/ 5616 h 14372"/>
                <a:gd name="connsiteX3" fmla="*/ 22209 w 16685"/>
                <a:gd name="connsiteY3" fmla="*/ 19989 h 14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685" h="14372">
                  <a:moveTo>
                    <a:pt x="5524" y="19989"/>
                  </a:moveTo>
                  <a:lnTo>
                    <a:pt x="5524" y="19989"/>
                  </a:lnTo>
                  <a:lnTo>
                    <a:pt x="13837" y="5616"/>
                  </a:lnTo>
                  <a:lnTo>
                    <a:pt x="22209" y="19989"/>
                  </a:lnTo>
                  <a:close/>
                </a:path>
              </a:pathLst>
            </a:custGeom>
            <a:grpFill/>
            <a:ln w="10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5" name="Forme libre : forme 34">
              <a:extLst>
                <a:ext uri="{FF2B5EF4-FFF2-40B4-BE49-F238E27FC236}">
                  <a16:creationId xmlns:a16="http://schemas.microsoft.com/office/drawing/2014/main" id="{69B43B96-75B7-4B5D-9F88-7DCE4951BE75}"/>
                </a:ext>
              </a:extLst>
            </p:cNvPr>
            <p:cNvSpPr/>
            <p:nvPr/>
          </p:nvSpPr>
          <p:spPr>
            <a:xfrm flipV="1">
              <a:off x="1296467" y="1921971"/>
              <a:ext cx="302847" cy="260864"/>
            </a:xfrm>
            <a:custGeom>
              <a:avLst/>
              <a:gdLst>
                <a:gd name="connsiteX0" fmla="*/ 5524 w 16685"/>
                <a:gd name="connsiteY0" fmla="*/ 19954 h 14372"/>
                <a:gd name="connsiteX1" fmla="*/ 5524 w 16685"/>
                <a:gd name="connsiteY1" fmla="*/ 19954 h 14372"/>
                <a:gd name="connsiteX2" fmla="*/ 13837 w 16685"/>
                <a:gd name="connsiteY2" fmla="*/ 5581 h 14372"/>
                <a:gd name="connsiteX3" fmla="*/ 22209 w 16685"/>
                <a:gd name="connsiteY3" fmla="*/ 19954 h 14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685" h="14372">
                  <a:moveTo>
                    <a:pt x="5524" y="19954"/>
                  </a:moveTo>
                  <a:lnTo>
                    <a:pt x="5524" y="19954"/>
                  </a:lnTo>
                  <a:lnTo>
                    <a:pt x="13837" y="5581"/>
                  </a:lnTo>
                  <a:lnTo>
                    <a:pt x="22209" y="19954"/>
                  </a:lnTo>
                  <a:close/>
                </a:path>
              </a:pathLst>
            </a:custGeom>
            <a:grpFill/>
            <a:ln w="10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6" name="Forme libre : forme 35">
              <a:extLst>
                <a:ext uri="{FF2B5EF4-FFF2-40B4-BE49-F238E27FC236}">
                  <a16:creationId xmlns:a16="http://schemas.microsoft.com/office/drawing/2014/main" id="{BD01D936-636F-42A7-AB9C-0A7D2A35BDD4}"/>
                </a:ext>
              </a:extLst>
            </p:cNvPr>
            <p:cNvSpPr/>
            <p:nvPr/>
          </p:nvSpPr>
          <p:spPr>
            <a:xfrm flipV="1">
              <a:off x="1296467" y="3487119"/>
              <a:ext cx="302847" cy="260864"/>
            </a:xfrm>
            <a:custGeom>
              <a:avLst/>
              <a:gdLst>
                <a:gd name="connsiteX0" fmla="*/ 5524 w 16685"/>
                <a:gd name="connsiteY0" fmla="*/ 20058 h 14372"/>
                <a:gd name="connsiteX1" fmla="*/ 5524 w 16685"/>
                <a:gd name="connsiteY1" fmla="*/ 20058 h 14372"/>
                <a:gd name="connsiteX2" fmla="*/ 13837 w 16685"/>
                <a:gd name="connsiteY2" fmla="*/ 5686 h 14372"/>
                <a:gd name="connsiteX3" fmla="*/ 22209 w 16685"/>
                <a:gd name="connsiteY3" fmla="*/ 20058 h 14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685" h="14372">
                  <a:moveTo>
                    <a:pt x="5524" y="20058"/>
                  </a:moveTo>
                  <a:lnTo>
                    <a:pt x="5524" y="20058"/>
                  </a:lnTo>
                  <a:lnTo>
                    <a:pt x="13837" y="5686"/>
                  </a:lnTo>
                  <a:lnTo>
                    <a:pt x="22209" y="20058"/>
                  </a:lnTo>
                  <a:close/>
                </a:path>
              </a:pathLst>
            </a:custGeom>
            <a:grpFill/>
            <a:ln w="10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7" name="Forme libre : forme 36">
              <a:extLst>
                <a:ext uri="{FF2B5EF4-FFF2-40B4-BE49-F238E27FC236}">
                  <a16:creationId xmlns:a16="http://schemas.microsoft.com/office/drawing/2014/main" id="{E27ADBE8-032A-4E16-A120-7DF5BD888CD4}"/>
                </a:ext>
              </a:extLst>
            </p:cNvPr>
            <p:cNvSpPr/>
            <p:nvPr/>
          </p:nvSpPr>
          <p:spPr>
            <a:xfrm flipV="1">
              <a:off x="1296467" y="2965336"/>
              <a:ext cx="302847" cy="260864"/>
            </a:xfrm>
            <a:custGeom>
              <a:avLst/>
              <a:gdLst>
                <a:gd name="connsiteX0" fmla="*/ 5524 w 16685"/>
                <a:gd name="connsiteY0" fmla="*/ 20024 h 14372"/>
                <a:gd name="connsiteX1" fmla="*/ 5524 w 16685"/>
                <a:gd name="connsiteY1" fmla="*/ 20024 h 14372"/>
                <a:gd name="connsiteX2" fmla="*/ 13837 w 16685"/>
                <a:gd name="connsiteY2" fmla="*/ 5651 h 14372"/>
                <a:gd name="connsiteX3" fmla="*/ 22209 w 16685"/>
                <a:gd name="connsiteY3" fmla="*/ 20024 h 14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685" h="14372">
                  <a:moveTo>
                    <a:pt x="5524" y="20024"/>
                  </a:moveTo>
                  <a:lnTo>
                    <a:pt x="5524" y="20024"/>
                  </a:lnTo>
                  <a:lnTo>
                    <a:pt x="13837" y="5651"/>
                  </a:lnTo>
                  <a:lnTo>
                    <a:pt x="22209" y="20024"/>
                  </a:lnTo>
                  <a:close/>
                </a:path>
              </a:pathLst>
            </a:custGeom>
            <a:grpFill/>
            <a:ln w="10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8" name="Forme libre : forme 37">
              <a:extLst>
                <a:ext uri="{FF2B5EF4-FFF2-40B4-BE49-F238E27FC236}">
                  <a16:creationId xmlns:a16="http://schemas.microsoft.com/office/drawing/2014/main" id="{F64C3173-FA0B-4F01-ABAC-3290C79C384C}"/>
                </a:ext>
              </a:extLst>
            </p:cNvPr>
            <p:cNvSpPr/>
            <p:nvPr/>
          </p:nvSpPr>
          <p:spPr>
            <a:xfrm flipV="1">
              <a:off x="1750782" y="2182653"/>
              <a:ext cx="302847" cy="260864"/>
            </a:xfrm>
            <a:custGeom>
              <a:avLst/>
              <a:gdLst>
                <a:gd name="connsiteX0" fmla="*/ 5554 w 16685"/>
                <a:gd name="connsiteY0" fmla="*/ 19971 h 14372"/>
                <a:gd name="connsiteX1" fmla="*/ 5554 w 16685"/>
                <a:gd name="connsiteY1" fmla="*/ 19971 h 14372"/>
                <a:gd name="connsiteX2" fmla="*/ 13867 w 16685"/>
                <a:gd name="connsiteY2" fmla="*/ 5599 h 14372"/>
                <a:gd name="connsiteX3" fmla="*/ 22240 w 16685"/>
                <a:gd name="connsiteY3" fmla="*/ 19971 h 14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685" h="14372">
                  <a:moveTo>
                    <a:pt x="5554" y="19971"/>
                  </a:moveTo>
                  <a:lnTo>
                    <a:pt x="5554" y="19971"/>
                  </a:lnTo>
                  <a:lnTo>
                    <a:pt x="13867" y="5599"/>
                  </a:lnTo>
                  <a:lnTo>
                    <a:pt x="22240" y="19971"/>
                  </a:lnTo>
                  <a:close/>
                </a:path>
              </a:pathLst>
            </a:custGeom>
            <a:grpFill/>
            <a:ln w="10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9" name="Forme libre : forme 38">
              <a:extLst>
                <a:ext uri="{FF2B5EF4-FFF2-40B4-BE49-F238E27FC236}">
                  <a16:creationId xmlns:a16="http://schemas.microsoft.com/office/drawing/2014/main" id="{7F312ADF-64D0-4D96-91B6-11344CB980A0}"/>
                </a:ext>
              </a:extLst>
            </p:cNvPr>
            <p:cNvSpPr/>
            <p:nvPr/>
          </p:nvSpPr>
          <p:spPr>
            <a:xfrm flipV="1">
              <a:off x="1750782" y="1661070"/>
              <a:ext cx="302847" cy="260864"/>
            </a:xfrm>
            <a:custGeom>
              <a:avLst/>
              <a:gdLst>
                <a:gd name="connsiteX0" fmla="*/ 5554 w 16685"/>
                <a:gd name="connsiteY0" fmla="*/ 19936 h 14372"/>
                <a:gd name="connsiteX1" fmla="*/ 5554 w 16685"/>
                <a:gd name="connsiteY1" fmla="*/ 19936 h 14372"/>
                <a:gd name="connsiteX2" fmla="*/ 13867 w 16685"/>
                <a:gd name="connsiteY2" fmla="*/ 5564 h 14372"/>
                <a:gd name="connsiteX3" fmla="*/ 22240 w 16685"/>
                <a:gd name="connsiteY3" fmla="*/ 19936 h 14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685" h="14372">
                  <a:moveTo>
                    <a:pt x="5554" y="19936"/>
                  </a:moveTo>
                  <a:lnTo>
                    <a:pt x="5554" y="19936"/>
                  </a:lnTo>
                  <a:lnTo>
                    <a:pt x="13867" y="5564"/>
                  </a:lnTo>
                  <a:lnTo>
                    <a:pt x="22240" y="19936"/>
                  </a:lnTo>
                  <a:close/>
                </a:path>
              </a:pathLst>
            </a:custGeom>
            <a:grpFill/>
            <a:ln w="10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0" name="Forme libre : forme 39">
              <a:extLst>
                <a:ext uri="{FF2B5EF4-FFF2-40B4-BE49-F238E27FC236}">
                  <a16:creationId xmlns:a16="http://schemas.microsoft.com/office/drawing/2014/main" id="{389DDEBF-BBA6-4720-A876-0FF9398077CF}"/>
                </a:ext>
              </a:extLst>
            </p:cNvPr>
            <p:cNvSpPr/>
            <p:nvPr/>
          </p:nvSpPr>
          <p:spPr>
            <a:xfrm flipV="1">
              <a:off x="1750782" y="3226218"/>
              <a:ext cx="302847" cy="260864"/>
            </a:xfrm>
            <a:custGeom>
              <a:avLst/>
              <a:gdLst>
                <a:gd name="connsiteX0" fmla="*/ 5554 w 16685"/>
                <a:gd name="connsiteY0" fmla="*/ 20041 h 14372"/>
                <a:gd name="connsiteX1" fmla="*/ 5554 w 16685"/>
                <a:gd name="connsiteY1" fmla="*/ 20041 h 14372"/>
                <a:gd name="connsiteX2" fmla="*/ 13867 w 16685"/>
                <a:gd name="connsiteY2" fmla="*/ 5669 h 14372"/>
                <a:gd name="connsiteX3" fmla="*/ 22240 w 16685"/>
                <a:gd name="connsiteY3" fmla="*/ 20041 h 14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685" h="14372">
                  <a:moveTo>
                    <a:pt x="5554" y="20041"/>
                  </a:moveTo>
                  <a:lnTo>
                    <a:pt x="5554" y="20041"/>
                  </a:lnTo>
                  <a:lnTo>
                    <a:pt x="13867" y="5669"/>
                  </a:lnTo>
                  <a:lnTo>
                    <a:pt x="22240" y="20041"/>
                  </a:lnTo>
                  <a:close/>
                </a:path>
              </a:pathLst>
            </a:custGeom>
            <a:grpFill/>
            <a:ln w="10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1" name="Forme libre : forme 40">
              <a:extLst>
                <a:ext uri="{FF2B5EF4-FFF2-40B4-BE49-F238E27FC236}">
                  <a16:creationId xmlns:a16="http://schemas.microsoft.com/office/drawing/2014/main" id="{ABC765CC-3B1D-4053-B890-3F06FFB0FA16}"/>
                </a:ext>
              </a:extLst>
            </p:cNvPr>
            <p:cNvSpPr/>
            <p:nvPr/>
          </p:nvSpPr>
          <p:spPr>
            <a:xfrm flipV="1">
              <a:off x="1750782" y="2704436"/>
              <a:ext cx="302847" cy="260864"/>
            </a:xfrm>
            <a:custGeom>
              <a:avLst/>
              <a:gdLst>
                <a:gd name="connsiteX0" fmla="*/ 5554 w 16685"/>
                <a:gd name="connsiteY0" fmla="*/ 20006 h 14372"/>
                <a:gd name="connsiteX1" fmla="*/ 5554 w 16685"/>
                <a:gd name="connsiteY1" fmla="*/ 20006 h 14372"/>
                <a:gd name="connsiteX2" fmla="*/ 13867 w 16685"/>
                <a:gd name="connsiteY2" fmla="*/ 5634 h 14372"/>
                <a:gd name="connsiteX3" fmla="*/ 22240 w 16685"/>
                <a:gd name="connsiteY3" fmla="*/ 20006 h 14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685" h="14372">
                  <a:moveTo>
                    <a:pt x="5554" y="20006"/>
                  </a:moveTo>
                  <a:lnTo>
                    <a:pt x="5554" y="20006"/>
                  </a:lnTo>
                  <a:lnTo>
                    <a:pt x="13867" y="5634"/>
                  </a:lnTo>
                  <a:lnTo>
                    <a:pt x="22240" y="20006"/>
                  </a:lnTo>
                  <a:close/>
                </a:path>
              </a:pathLst>
            </a:custGeom>
            <a:grpFill/>
            <a:ln w="10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2" name="Forme libre : forme 41">
              <a:extLst>
                <a:ext uri="{FF2B5EF4-FFF2-40B4-BE49-F238E27FC236}">
                  <a16:creationId xmlns:a16="http://schemas.microsoft.com/office/drawing/2014/main" id="{CB2159F4-366E-43F6-B5C2-6316FDED4C19}"/>
                </a:ext>
              </a:extLst>
            </p:cNvPr>
            <p:cNvSpPr/>
            <p:nvPr/>
          </p:nvSpPr>
          <p:spPr>
            <a:xfrm flipV="1">
              <a:off x="1902088" y="1400170"/>
              <a:ext cx="302847" cy="260864"/>
            </a:xfrm>
            <a:custGeom>
              <a:avLst/>
              <a:gdLst>
                <a:gd name="connsiteX0" fmla="*/ 5564 w 16685"/>
                <a:gd name="connsiteY0" fmla="*/ 19919 h 14372"/>
                <a:gd name="connsiteX1" fmla="*/ 5564 w 16685"/>
                <a:gd name="connsiteY1" fmla="*/ 19919 h 14372"/>
                <a:gd name="connsiteX2" fmla="*/ 13877 w 16685"/>
                <a:gd name="connsiteY2" fmla="*/ 5547 h 14372"/>
                <a:gd name="connsiteX3" fmla="*/ 22250 w 16685"/>
                <a:gd name="connsiteY3" fmla="*/ 19919 h 14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685" h="14372">
                  <a:moveTo>
                    <a:pt x="5564" y="19919"/>
                  </a:moveTo>
                  <a:lnTo>
                    <a:pt x="5564" y="19919"/>
                  </a:lnTo>
                  <a:lnTo>
                    <a:pt x="13877" y="5547"/>
                  </a:lnTo>
                  <a:lnTo>
                    <a:pt x="22250" y="19919"/>
                  </a:lnTo>
                  <a:close/>
                </a:path>
              </a:pathLst>
            </a:custGeom>
            <a:grpFill/>
            <a:ln w="10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3" name="Forme libre : forme 42">
              <a:extLst>
                <a:ext uri="{FF2B5EF4-FFF2-40B4-BE49-F238E27FC236}">
                  <a16:creationId xmlns:a16="http://schemas.microsoft.com/office/drawing/2014/main" id="{C7BB2FC2-A377-49D7-A101-2022FA0548F0}"/>
                </a:ext>
              </a:extLst>
            </p:cNvPr>
            <p:cNvSpPr/>
            <p:nvPr/>
          </p:nvSpPr>
          <p:spPr>
            <a:xfrm flipV="1">
              <a:off x="1902088" y="2443554"/>
              <a:ext cx="302847" cy="260864"/>
            </a:xfrm>
            <a:custGeom>
              <a:avLst/>
              <a:gdLst>
                <a:gd name="connsiteX0" fmla="*/ 5564 w 16685"/>
                <a:gd name="connsiteY0" fmla="*/ 19989 h 14372"/>
                <a:gd name="connsiteX1" fmla="*/ 5564 w 16685"/>
                <a:gd name="connsiteY1" fmla="*/ 19989 h 14372"/>
                <a:gd name="connsiteX2" fmla="*/ 13877 w 16685"/>
                <a:gd name="connsiteY2" fmla="*/ 5616 h 14372"/>
                <a:gd name="connsiteX3" fmla="*/ 22250 w 16685"/>
                <a:gd name="connsiteY3" fmla="*/ 19989 h 14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685" h="14372">
                  <a:moveTo>
                    <a:pt x="5564" y="19989"/>
                  </a:moveTo>
                  <a:lnTo>
                    <a:pt x="5564" y="19989"/>
                  </a:lnTo>
                  <a:lnTo>
                    <a:pt x="13877" y="5616"/>
                  </a:lnTo>
                  <a:lnTo>
                    <a:pt x="22250" y="19989"/>
                  </a:lnTo>
                  <a:close/>
                </a:path>
              </a:pathLst>
            </a:custGeom>
            <a:grpFill/>
            <a:ln w="10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4" name="Forme libre : forme 43">
              <a:extLst>
                <a:ext uri="{FF2B5EF4-FFF2-40B4-BE49-F238E27FC236}">
                  <a16:creationId xmlns:a16="http://schemas.microsoft.com/office/drawing/2014/main" id="{166CAF66-B874-4B32-8130-B5F0A1827FEB}"/>
                </a:ext>
              </a:extLst>
            </p:cNvPr>
            <p:cNvSpPr/>
            <p:nvPr/>
          </p:nvSpPr>
          <p:spPr>
            <a:xfrm flipV="1">
              <a:off x="1902088" y="1921971"/>
              <a:ext cx="302847" cy="260864"/>
            </a:xfrm>
            <a:custGeom>
              <a:avLst/>
              <a:gdLst>
                <a:gd name="connsiteX0" fmla="*/ 5564 w 16685"/>
                <a:gd name="connsiteY0" fmla="*/ 19954 h 14372"/>
                <a:gd name="connsiteX1" fmla="*/ 5564 w 16685"/>
                <a:gd name="connsiteY1" fmla="*/ 19954 h 14372"/>
                <a:gd name="connsiteX2" fmla="*/ 13877 w 16685"/>
                <a:gd name="connsiteY2" fmla="*/ 5581 h 14372"/>
                <a:gd name="connsiteX3" fmla="*/ 22250 w 16685"/>
                <a:gd name="connsiteY3" fmla="*/ 19954 h 14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685" h="14372">
                  <a:moveTo>
                    <a:pt x="5564" y="19954"/>
                  </a:moveTo>
                  <a:lnTo>
                    <a:pt x="5564" y="19954"/>
                  </a:lnTo>
                  <a:lnTo>
                    <a:pt x="13877" y="5581"/>
                  </a:lnTo>
                  <a:lnTo>
                    <a:pt x="22250" y="19954"/>
                  </a:lnTo>
                  <a:close/>
                </a:path>
              </a:pathLst>
            </a:custGeom>
            <a:grpFill/>
            <a:ln w="10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5" name="Forme libre : forme 44">
              <a:extLst>
                <a:ext uri="{FF2B5EF4-FFF2-40B4-BE49-F238E27FC236}">
                  <a16:creationId xmlns:a16="http://schemas.microsoft.com/office/drawing/2014/main" id="{420F8B60-82E3-40A5-9D70-E45C1D3BBD1D}"/>
                </a:ext>
              </a:extLst>
            </p:cNvPr>
            <p:cNvSpPr/>
            <p:nvPr/>
          </p:nvSpPr>
          <p:spPr>
            <a:xfrm flipV="1">
              <a:off x="1902088" y="3487119"/>
              <a:ext cx="302847" cy="260864"/>
            </a:xfrm>
            <a:custGeom>
              <a:avLst/>
              <a:gdLst>
                <a:gd name="connsiteX0" fmla="*/ 5564 w 16685"/>
                <a:gd name="connsiteY0" fmla="*/ 20058 h 14372"/>
                <a:gd name="connsiteX1" fmla="*/ 5564 w 16685"/>
                <a:gd name="connsiteY1" fmla="*/ 20058 h 14372"/>
                <a:gd name="connsiteX2" fmla="*/ 13877 w 16685"/>
                <a:gd name="connsiteY2" fmla="*/ 5686 h 14372"/>
                <a:gd name="connsiteX3" fmla="*/ 22250 w 16685"/>
                <a:gd name="connsiteY3" fmla="*/ 20058 h 14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685" h="14372">
                  <a:moveTo>
                    <a:pt x="5564" y="20058"/>
                  </a:moveTo>
                  <a:lnTo>
                    <a:pt x="5564" y="20058"/>
                  </a:lnTo>
                  <a:lnTo>
                    <a:pt x="13877" y="5686"/>
                  </a:lnTo>
                  <a:lnTo>
                    <a:pt x="22250" y="20058"/>
                  </a:lnTo>
                  <a:close/>
                </a:path>
              </a:pathLst>
            </a:custGeom>
            <a:grpFill/>
            <a:ln w="10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6" name="Forme libre : forme 45">
              <a:extLst>
                <a:ext uri="{FF2B5EF4-FFF2-40B4-BE49-F238E27FC236}">
                  <a16:creationId xmlns:a16="http://schemas.microsoft.com/office/drawing/2014/main" id="{D4E80D00-3E27-44DA-AA62-B875449EB6A2}"/>
                </a:ext>
              </a:extLst>
            </p:cNvPr>
            <p:cNvSpPr/>
            <p:nvPr/>
          </p:nvSpPr>
          <p:spPr>
            <a:xfrm flipV="1">
              <a:off x="1902088" y="2965336"/>
              <a:ext cx="302847" cy="260864"/>
            </a:xfrm>
            <a:custGeom>
              <a:avLst/>
              <a:gdLst>
                <a:gd name="connsiteX0" fmla="*/ 5564 w 16685"/>
                <a:gd name="connsiteY0" fmla="*/ 20024 h 14372"/>
                <a:gd name="connsiteX1" fmla="*/ 5564 w 16685"/>
                <a:gd name="connsiteY1" fmla="*/ 20024 h 14372"/>
                <a:gd name="connsiteX2" fmla="*/ 13877 w 16685"/>
                <a:gd name="connsiteY2" fmla="*/ 5651 h 14372"/>
                <a:gd name="connsiteX3" fmla="*/ 22250 w 16685"/>
                <a:gd name="connsiteY3" fmla="*/ 20024 h 14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685" h="14372">
                  <a:moveTo>
                    <a:pt x="5564" y="20024"/>
                  </a:moveTo>
                  <a:lnTo>
                    <a:pt x="5564" y="20024"/>
                  </a:lnTo>
                  <a:lnTo>
                    <a:pt x="13877" y="5651"/>
                  </a:lnTo>
                  <a:lnTo>
                    <a:pt x="22250" y="20024"/>
                  </a:lnTo>
                  <a:close/>
                </a:path>
              </a:pathLst>
            </a:custGeom>
            <a:grpFill/>
            <a:ln w="10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7" name="Forme libre : forme 46">
              <a:extLst>
                <a:ext uri="{FF2B5EF4-FFF2-40B4-BE49-F238E27FC236}">
                  <a16:creationId xmlns:a16="http://schemas.microsoft.com/office/drawing/2014/main" id="{C5278E44-646D-48F1-8E58-D1C1D41E1422}"/>
                </a:ext>
              </a:extLst>
            </p:cNvPr>
            <p:cNvSpPr/>
            <p:nvPr/>
          </p:nvSpPr>
          <p:spPr>
            <a:xfrm flipV="1">
              <a:off x="2053593" y="2182653"/>
              <a:ext cx="302847" cy="260864"/>
            </a:xfrm>
            <a:custGeom>
              <a:avLst/>
              <a:gdLst>
                <a:gd name="connsiteX0" fmla="*/ 5575 w 16685"/>
                <a:gd name="connsiteY0" fmla="*/ 19971 h 14372"/>
                <a:gd name="connsiteX1" fmla="*/ 5575 w 16685"/>
                <a:gd name="connsiteY1" fmla="*/ 19971 h 14372"/>
                <a:gd name="connsiteX2" fmla="*/ 13887 w 16685"/>
                <a:gd name="connsiteY2" fmla="*/ 5599 h 14372"/>
                <a:gd name="connsiteX3" fmla="*/ 22260 w 16685"/>
                <a:gd name="connsiteY3" fmla="*/ 19971 h 14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685" h="14372">
                  <a:moveTo>
                    <a:pt x="5575" y="19971"/>
                  </a:moveTo>
                  <a:lnTo>
                    <a:pt x="5575" y="19971"/>
                  </a:lnTo>
                  <a:lnTo>
                    <a:pt x="13887" y="5599"/>
                  </a:lnTo>
                  <a:lnTo>
                    <a:pt x="22260" y="19971"/>
                  </a:lnTo>
                  <a:close/>
                </a:path>
              </a:pathLst>
            </a:custGeom>
            <a:grpFill/>
            <a:ln w="10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8" name="Forme libre : forme 47">
              <a:extLst>
                <a:ext uri="{FF2B5EF4-FFF2-40B4-BE49-F238E27FC236}">
                  <a16:creationId xmlns:a16="http://schemas.microsoft.com/office/drawing/2014/main" id="{1816EB30-36D8-41E6-95BF-BACB3F0A98FC}"/>
                </a:ext>
              </a:extLst>
            </p:cNvPr>
            <p:cNvSpPr/>
            <p:nvPr/>
          </p:nvSpPr>
          <p:spPr>
            <a:xfrm flipV="1">
              <a:off x="2053593" y="1661070"/>
              <a:ext cx="302847" cy="260864"/>
            </a:xfrm>
            <a:custGeom>
              <a:avLst/>
              <a:gdLst>
                <a:gd name="connsiteX0" fmla="*/ 5575 w 16685"/>
                <a:gd name="connsiteY0" fmla="*/ 19936 h 14372"/>
                <a:gd name="connsiteX1" fmla="*/ 5575 w 16685"/>
                <a:gd name="connsiteY1" fmla="*/ 19936 h 14372"/>
                <a:gd name="connsiteX2" fmla="*/ 13887 w 16685"/>
                <a:gd name="connsiteY2" fmla="*/ 5564 h 14372"/>
                <a:gd name="connsiteX3" fmla="*/ 22260 w 16685"/>
                <a:gd name="connsiteY3" fmla="*/ 19936 h 14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685" h="14372">
                  <a:moveTo>
                    <a:pt x="5575" y="19936"/>
                  </a:moveTo>
                  <a:lnTo>
                    <a:pt x="5575" y="19936"/>
                  </a:lnTo>
                  <a:lnTo>
                    <a:pt x="13887" y="5564"/>
                  </a:lnTo>
                  <a:lnTo>
                    <a:pt x="22260" y="19936"/>
                  </a:lnTo>
                  <a:close/>
                </a:path>
              </a:pathLst>
            </a:custGeom>
            <a:grpFill/>
            <a:ln w="10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9" name="Forme libre : forme 48">
              <a:extLst>
                <a:ext uri="{FF2B5EF4-FFF2-40B4-BE49-F238E27FC236}">
                  <a16:creationId xmlns:a16="http://schemas.microsoft.com/office/drawing/2014/main" id="{06F00676-02F5-4ECD-9C6C-3E43249BE3A0}"/>
                </a:ext>
              </a:extLst>
            </p:cNvPr>
            <p:cNvSpPr/>
            <p:nvPr/>
          </p:nvSpPr>
          <p:spPr>
            <a:xfrm flipV="1">
              <a:off x="2053593" y="3226218"/>
              <a:ext cx="302847" cy="260864"/>
            </a:xfrm>
            <a:custGeom>
              <a:avLst/>
              <a:gdLst>
                <a:gd name="connsiteX0" fmla="*/ 5575 w 16685"/>
                <a:gd name="connsiteY0" fmla="*/ 20041 h 14372"/>
                <a:gd name="connsiteX1" fmla="*/ 5575 w 16685"/>
                <a:gd name="connsiteY1" fmla="*/ 20041 h 14372"/>
                <a:gd name="connsiteX2" fmla="*/ 13887 w 16685"/>
                <a:gd name="connsiteY2" fmla="*/ 5669 h 14372"/>
                <a:gd name="connsiteX3" fmla="*/ 22260 w 16685"/>
                <a:gd name="connsiteY3" fmla="*/ 20041 h 14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685" h="14372">
                  <a:moveTo>
                    <a:pt x="5575" y="20041"/>
                  </a:moveTo>
                  <a:lnTo>
                    <a:pt x="5575" y="20041"/>
                  </a:lnTo>
                  <a:lnTo>
                    <a:pt x="13887" y="5669"/>
                  </a:lnTo>
                  <a:lnTo>
                    <a:pt x="22260" y="20041"/>
                  </a:lnTo>
                  <a:close/>
                </a:path>
              </a:pathLst>
            </a:custGeom>
            <a:grpFill/>
            <a:ln w="10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0" name="Forme libre : forme 49">
              <a:extLst>
                <a:ext uri="{FF2B5EF4-FFF2-40B4-BE49-F238E27FC236}">
                  <a16:creationId xmlns:a16="http://schemas.microsoft.com/office/drawing/2014/main" id="{8DAEA268-42AB-4D7C-84FB-5C2FB44C3F37}"/>
                </a:ext>
              </a:extLst>
            </p:cNvPr>
            <p:cNvSpPr/>
            <p:nvPr/>
          </p:nvSpPr>
          <p:spPr>
            <a:xfrm flipV="1">
              <a:off x="2053593" y="2704436"/>
              <a:ext cx="302847" cy="260864"/>
            </a:xfrm>
            <a:custGeom>
              <a:avLst/>
              <a:gdLst>
                <a:gd name="connsiteX0" fmla="*/ 5575 w 16685"/>
                <a:gd name="connsiteY0" fmla="*/ 20006 h 14372"/>
                <a:gd name="connsiteX1" fmla="*/ 5575 w 16685"/>
                <a:gd name="connsiteY1" fmla="*/ 20006 h 14372"/>
                <a:gd name="connsiteX2" fmla="*/ 13887 w 16685"/>
                <a:gd name="connsiteY2" fmla="*/ 5634 h 14372"/>
                <a:gd name="connsiteX3" fmla="*/ 22260 w 16685"/>
                <a:gd name="connsiteY3" fmla="*/ 20006 h 14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685" h="14372">
                  <a:moveTo>
                    <a:pt x="5575" y="20006"/>
                  </a:moveTo>
                  <a:lnTo>
                    <a:pt x="5575" y="20006"/>
                  </a:lnTo>
                  <a:lnTo>
                    <a:pt x="13887" y="5634"/>
                  </a:lnTo>
                  <a:lnTo>
                    <a:pt x="22260" y="20006"/>
                  </a:lnTo>
                  <a:close/>
                </a:path>
              </a:pathLst>
            </a:custGeom>
            <a:grpFill/>
            <a:ln w="10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1" name="Forme libre : forme 50">
              <a:extLst>
                <a:ext uri="{FF2B5EF4-FFF2-40B4-BE49-F238E27FC236}">
                  <a16:creationId xmlns:a16="http://schemas.microsoft.com/office/drawing/2014/main" id="{2EDA5DA6-4BAD-4A0D-A3D6-BA0FCD4BCAB6}"/>
                </a:ext>
              </a:extLst>
            </p:cNvPr>
            <p:cNvSpPr/>
            <p:nvPr/>
          </p:nvSpPr>
          <p:spPr>
            <a:xfrm flipV="1">
              <a:off x="2204898" y="1400170"/>
              <a:ext cx="302847" cy="260864"/>
            </a:xfrm>
            <a:custGeom>
              <a:avLst/>
              <a:gdLst>
                <a:gd name="connsiteX0" fmla="*/ 5585 w 16685"/>
                <a:gd name="connsiteY0" fmla="*/ 19919 h 14372"/>
                <a:gd name="connsiteX1" fmla="*/ 5585 w 16685"/>
                <a:gd name="connsiteY1" fmla="*/ 19919 h 14372"/>
                <a:gd name="connsiteX2" fmla="*/ 13898 w 16685"/>
                <a:gd name="connsiteY2" fmla="*/ 5547 h 14372"/>
                <a:gd name="connsiteX3" fmla="*/ 22270 w 16685"/>
                <a:gd name="connsiteY3" fmla="*/ 19919 h 14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685" h="14372">
                  <a:moveTo>
                    <a:pt x="5585" y="19919"/>
                  </a:moveTo>
                  <a:lnTo>
                    <a:pt x="5585" y="19919"/>
                  </a:lnTo>
                  <a:lnTo>
                    <a:pt x="13898" y="5547"/>
                  </a:lnTo>
                  <a:lnTo>
                    <a:pt x="22270" y="19919"/>
                  </a:lnTo>
                  <a:close/>
                </a:path>
              </a:pathLst>
            </a:custGeom>
            <a:grpFill/>
            <a:ln w="10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2" name="Forme libre : forme 51">
              <a:extLst>
                <a:ext uri="{FF2B5EF4-FFF2-40B4-BE49-F238E27FC236}">
                  <a16:creationId xmlns:a16="http://schemas.microsoft.com/office/drawing/2014/main" id="{3DBE488A-F716-443B-9592-5F485607DE29}"/>
                </a:ext>
              </a:extLst>
            </p:cNvPr>
            <p:cNvSpPr/>
            <p:nvPr/>
          </p:nvSpPr>
          <p:spPr>
            <a:xfrm flipV="1">
              <a:off x="2204898" y="2443554"/>
              <a:ext cx="302847" cy="260864"/>
            </a:xfrm>
            <a:custGeom>
              <a:avLst/>
              <a:gdLst>
                <a:gd name="connsiteX0" fmla="*/ 5585 w 16685"/>
                <a:gd name="connsiteY0" fmla="*/ 19989 h 14372"/>
                <a:gd name="connsiteX1" fmla="*/ 5585 w 16685"/>
                <a:gd name="connsiteY1" fmla="*/ 19989 h 14372"/>
                <a:gd name="connsiteX2" fmla="*/ 13898 w 16685"/>
                <a:gd name="connsiteY2" fmla="*/ 5616 h 14372"/>
                <a:gd name="connsiteX3" fmla="*/ 22270 w 16685"/>
                <a:gd name="connsiteY3" fmla="*/ 19989 h 14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685" h="14372">
                  <a:moveTo>
                    <a:pt x="5585" y="19989"/>
                  </a:moveTo>
                  <a:lnTo>
                    <a:pt x="5585" y="19989"/>
                  </a:lnTo>
                  <a:lnTo>
                    <a:pt x="13898" y="5616"/>
                  </a:lnTo>
                  <a:lnTo>
                    <a:pt x="22270" y="19989"/>
                  </a:lnTo>
                  <a:close/>
                </a:path>
              </a:pathLst>
            </a:custGeom>
            <a:grpFill/>
            <a:ln w="10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3" name="Forme libre : forme 52">
              <a:extLst>
                <a:ext uri="{FF2B5EF4-FFF2-40B4-BE49-F238E27FC236}">
                  <a16:creationId xmlns:a16="http://schemas.microsoft.com/office/drawing/2014/main" id="{CF6B8C35-9F23-46CE-9AE4-08EA5B9CFC80}"/>
                </a:ext>
              </a:extLst>
            </p:cNvPr>
            <p:cNvSpPr/>
            <p:nvPr/>
          </p:nvSpPr>
          <p:spPr>
            <a:xfrm flipV="1">
              <a:off x="2204898" y="1921971"/>
              <a:ext cx="302847" cy="260864"/>
            </a:xfrm>
            <a:custGeom>
              <a:avLst/>
              <a:gdLst>
                <a:gd name="connsiteX0" fmla="*/ 5585 w 16685"/>
                <a:gd name="connsiteY0" fmla="*/ 19954 h 14372"/>
                <a:gd name="connsiteX1" fmla="*/ 5585 w 16685"/>
                <a:gd name="connsiteY1" fmla="*/ 19954 h 14372"/>
                <a:gd name="connsiteX2" fmla="*/ 13898 w 16685"/>
                <a:gd name="connsiteY2" fmla="*/ 5581 h 14372"/>
                <a:gd name="connsiteX3" fmla="*/ 22270 w 16685"/>
                <a:gd name="connsiteY3" fmla="*/ 19954 h 14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685" h="14372">
                  <a:moveTo>
                    <a:pt x="5585" y="19954"/>
                  </a:moveTo>
                  <a:lnTo>
                    <a:pt x="5585" y="19954"/>
                  </a:lnTo>
                  <a:lnTo>
                    <a:pt x="13898" y="5581"/>
                  </a:lnTo>
                  <a:lnTo>
                    <a:pt x="22270" y="19954"/>
                  </a:lnTo>
                  <a:close/>
                </a:path>
              </a:pathLst>
            </a:custGeom>
            <a:grpFill/>
            <a:ln w="10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4" name="Forme libre : forme 53">
              <a:extLst>
                <a:ext uri="{FF2B5EF4-FFF2-40B4-BE49-F238E27FC236}">
                  <a16:creationId xmlns:a16="http://schemas.microsoft.com/office/drawing/2014/main" id="{A127FC84-AD7B-4C88-AB3F-00A39A7C206D}"/>
                </a:ext>
              </a:extLst>
            </p:cNvPr>
            <p:cNvSpPr/>
            <p:nvPr/>
          </p:nvSpPr>
          <p:spPr>
            <a:xfrm flipV="1">
              <a:off x="2204898" y="3487119"/>
              <a:ext cx="302847" cy="260864"/>
            </a:xfrm>
            <a:custGeom>
              <a:avLst/>
              <a:gdLst>
                <a:gd name="connsiteX0" fmla="*/ 5585 w 16685"/>
                <a:gd name="connsiteY0" fmla="*/ 20058 h 14372"/>
                <a:gd name="connsiteX1" fmla="*/ 5585 w 16685"/>
                <a:gd name="connsiteY1" fmla="*/ 20058 h 14372"/>
                <a:gd name="connsiteX2" fmla="*/ 13898 w 16685"/>
                <a:gd name="connsiteY2" fmla="*/ 5686 h 14372"/>
                <a:gd name="connsiteX3" fmla="*/ 22270 w 16685"/>
                <a:gd name="connsiteY3" fmla="*/ 20058 h 14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685" h="14372">
                  <a:moveTo>
                    <a:pt x="5585" y="20058"/>
                  </a:moveTo>
                  <a:lnTo>
                    <a:pt x="5585" y="20058"/>
                  </a:lnTo>
                  <a:lnTo>
                    <a:pt x="13898" y="5686"/>
                  </a:lnTo>
                  <a:lnTo>
                    <a:pt x="22270" y="20058"/>
                  </a:lnTo>
                  <a:close/>
                </a:path>
              </a:pathLst>
            </a:custGeom>
            <a:grpFill/>
            <a:ln w="10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5" name="Forme libre : forme 54">
              <a:extLst>
                <a:ext uri="{FF2B5EF4-FFF2-40B4-BE49-F238E27FC236}">
                  <a16:creationId xmlns:a16="http://schemas.microsoft.com/office/drawing/2014/main" id="{8AEBF9D0-90F4-4897-B367-30BFDDBDF7FE}"/>
                </a:ext>
              </a:extLst>
            </p:cNvPr>
            <p:cNvSpPr/>
            <p:nvPr/>
          </p:nvSpPr>
          <p:spPr>
            <a:xfrm flipV="1">
              <a:off x="2204898" y="2965336"/>
              <a:ext cx="302847" cy="260864"/>
            </a:xfrm>
            <a:custGeom>
              <a:avLst/>
              <a:gdLst>
                <a:gd name="connsiteX0" fmla="*/ 5585 w 16685"/>
                <a:gd name="connsiteY0" fmla="*/ 20024 h 14372"/>
                <a:gd name="connsiteX1" fmla="*/ 5585 w 16685"/>
                <a:gd name="connsiteY1" fmla="*/ 20024 h 14372"/>
                <a:gd name="connsiteX2" fmla="*/ 13898 w 16685"/>
                <a:gd name="connsiteY2" fmla="*/ 5651 h 14372"/>
                <a:gd name="connsiteX3" fmla="*/ 22270 w 16685"/>
                <a:gd name="connsiteY3" fmla="*/ 20024 h 14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685" h="14372">
                  <a:moveTo>
                    <a:pt x="5585" y="20024"/>
                  </a:moveTo>
                  <a:lnTo>
                    <a:pt x="5585" y="20024"/>
                  </a:lnTo>
                  <a:lnTo>
                    <a:pt x="13898" y="5651"/>
                  </a:lnTo>
                  <a:lnTo>
                    <a:pt x="22270" y="20024"/>
                  </a:lnTo>
                  <a:close/>
                </a:path>
              </a:pathLst>
            </a:custGeom>
            <a:grpFill/>
            <a:ln w="10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6" name="Forme libre : forme 55">
              <a:extLst>
                <a:ext uri="{FF2B5EF4-FFF2-40B4-BE49-F238E27FC236}">
                  <a16:creationId xmlns:a16="http://schemas.microsoft.com/office/drawing/2014/main" id="{A3A3C0DC-E54E-47B7-B5C9-9028C01761CF}"/>
                </a:ext>
              </a:extLst>
            </p:cNvPr>
            <p:cNvSpPr/>
            <p:nvPr/>
          </p:nvSpPr>
          <p:spPr>
            <a:xfrm flipV="1">
              <a:off x="2356403" y="2182653"/>
              <a:ext cx="302847" cy="260864"/>
            </a:xfrm>
            <a:custGeom>
              <a:avLst/>
              <a:gdLst>
                <a:gd name="connsiteX0" fmla="*/ 5595 w 16685"/>
                <a:gd name="connsiteY0" fmla="*/ 19971 h 14372"/>
                <a:gd name="connsiteX1" fmla="*/ 5595 w 16685"/>
                <a:gd name="connsiteY1" fmla="*/ 19971 h 14372"/>
                <a:gd name="connsiteX2" fmla="*/ 13908 w 16685"/>
                <a:gd name="connsiteY2" fmla="*/ 5599 h 14372"/>
                <a:gd name="connsiteX3" fmla="*/ 22280 w 16685"/>
                <a:gd name="connsiteY3" fmla="*/ 19971 h 14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685" h="14372">
                  <a:moveTo>
                    <a:pt x="5595" y="19971"/>
                  </a:moveTo>
                  <a:lnTo>
                    <a:pt x="5595" y="19971"/>
                  </a:lnTo>
                  <a:lnTo>
                    <a:pt x="13908" y="5599"/>
                  </a:lnTo>
                  <a:lnTo>
                    <a:pt x="22280" y="19971"/>
                  </a:lnTo>
                  <a:close/>
                </a:path>
              </a:pathLst>
            </a:custGeom>
            <a:grpFill/>
            <a:ln w="10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7" name="Forme libre : forme 56">
              <a:extLst>
                <a:ext uri="{FF2B5EF4-FFF2-40B4-BE49-F238E27FC236}">
                  <a16:creationId xmlns:a16="http://schemas.microsoft.com/office/drawing/2014/main" id="{A7157B30-2F91-4FA4-A336-DB606AC9DD38}"/>
                </a:ext>
              </a:extLst>
            </p:cNvPr>
            <p:cNvSpPr/>
            <p:nvPr/>
          </p:nvSpPr>
          <p:spPr>
            <a:xfrm flipV="1">
              <a:off x="2356403" y="1661070"/>
              <a:ext cx="302847" cy="260864"/>
            </a:xfrm>
            <a:custGeom>
              <a:avLst/>
              <a:gdLst>
                <a:gd name="connsiteX0" fmla="*/ 5595 w 16685"/>
                <a:gd name="connsiteY0" fmla="*/ 19936 h 14372"/>
                <a:gd name="connsiteX1" fmla="*/ 5595 w 16685"/>
                <a:gd name="connsiteY1" fmla="*/ 19936 h 14372"/>
                <a:gd name="connsiteX2" fmla="*/ 13908 w 16685"/>
                <a:gd name="connsiteY2" fmla="*/ 5564 h 14372"/>
                <a:gd name="connsiteX3" fmla="*/ 22280 w 16685"/>
                <a:gd name="connsiteY3" fmla="*/ 19936 h 14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685" h="14372">
                  <a:moveTo>
                    <a:pt x="5595" y="19936"/>
                  </a:moveTo>
                  <a:lnTo>
                    <a:pt x="5595" y="19936"/>
                  </a:lnTo>
                  <a:lnTo>
                    <a:pt x="13908" y="5564"/>
                  </a:lnTo>
                  <a:lnTo>
                    <a:pt x="22280" y="19936"/>
                  </a:lnTo>
                  <a:close/>
                </a:path>
              </a:pathLst>
            </a:custGeom>
            <a:grpFill/>
            <a:ln w="10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8" name="Forme libre : forme 57">
              <a:extLst>
                <a:ext uri="{FF2B5EF4-FFF2-40B4-BE49-F238E27FC236}">
                  <a16:creationId xmlns:a16="http://schemas.microsoft.com/office/drawing/2014/main" id="{17FA6BF6-A374-4D14-AFC2-FCD3655ECC78}"/>
                </a:ext>
              </a:extLst>
            </p:cNvPr>
            <p:cNvSpPr/>
            <p:nvPr/>
          </p:nvSpPr>
          <p:spPr>
            <a:xfrm flipV="1">
              <a:off x="2356403" y="3226218"/>
              <a:ext cx="302847" cy="260864"/>
            </a:xfrm>
            <a:custGeom>
              <a:avLst/>
              <a:gdLst>
                <a:gd name="connsiteX0" fmla="*/ 5595 w 16685"/>
                <a:gd name="connsiteY0" fmla="*/ 20041 h 14372"/>
                <a:gd name="connsiteX1" fmla="*/ 5595 w 16685"/>
                <a:gd name="connsiteY1" fmla="*/ 20041 h 14372"/>
                <a:gd name="connsiteX2" fmla="*/ 13908 w 16685"/>
                <a:gd name="connsiteY2" fmla="*/ 5669 h 14372"/>
                <a:gd name="connsiteX3" fmla="*/ 22280 w 16685"/>
                <a:gd name="connsiteY3" fmla="*/ 20041 h 14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685" h="14372">
                  <a:moveTo>
                    <a:pt x="5595" y="20041"/>
                  </a:moveTo>
                  <a:lnTo>
                    <a:pt x="5595" y="20041"/>
                  </a:lnTo>
                  <a:lnTo>
                    <a:pt x="13908" y="5669"/>
                  </a:lnTo>
                  <a:lnTo>
                    <a:pt x="22280" y="20041"/>
                  </a:lnTo>
                  <a:close/>
                </a:path>
              </a:pathLst>
            </a:custGeom>
            <a:grpFill/>
            <a:ln w="10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9" name="Forme libre : forme 58">
              <a:extLst>
                <a:ext uri="{FF2B5EF4-FFF2-40B4-BE49-F238E27FC236}">
                  <a16:creationId xmlns:a16="http://schemas.microsoft.com/office/drawing/2014/main" id="{F29EA3F3-B03C-4193-90AA-3617F486A960}"/>
                </a:ext>
              </a:extLst>
            </p:cNvPr>
            <p:cNvSpPr/>
            <p:nvPr/>
          </p:nvSpPr>
          <p:spPr>
            <a:xfrm flipV="1">
              <a:off x="2356403" y="2704436"/>
              <a:ext cx="302847" cy="260864"/>
            </a:xfrm>
            <a:custGeom>
              <a:avLst/>
              <a:gdLst>
                <a:gd name="connsiteX0" fmla="*/ 5595 w 16685"/>
                <a:gd name="connsiteY0" fmla="*/ 20006 h 14372"/>
                <a:gd name="connsiteX1" fmla="*/ 5595 w 16685"/>
                <a:gd name="connsiteY1" fmla="*/ 20006 h 14372"/>
                <a:gd name="connsiteX2" fmla="*/ 13908 w 16685"/>
                <a:gd name="connsiteY2" fmla="*/ 5634 h 14372"/>
                <a:gd name="connsiteX3" fmla="*/ 22280 w 16685"/>
                <a:gd name="connsiteY3" fmla="*/ 20006 h 14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685" h="14372">
                  <a:moveTo>
                    <a:pt x="5595" y="20006"/>
                  </a:moveTo>
                  <a:lnTo>
                    <a:pt x="5595" y="20006"/>
                  </a:lnTo>
                  <a:lnTo>
                    <a:pt x="13908" y="5634"/>
                  </a:lnTo>
                  <a:lnTo>
                    <a:pt x="22280" y="20006"/>
                  </a:lnTo>
                  <a:close/>
                </a:path>
              </a:pathLst>
            </a:custGeom>
            <a:grpFill/>
            <a:ln w="10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0" name="Forme libre : forme 59">
              <a:extLst>
                <a:ext uri="{FF2B5EF4-FFF2-40B4-BE49-F238E27FC236}">
                  <a16:creationId xmlns:a16="http://schemas.microsoft.com/office/drawing/2014/main" id="{A9F9FC6A-77CC-49E1-9168-49D09DDD9F03}"/>
                </a:ext>
              </a:extLst>
            </p:cNvPr>
            <p:cNvSpPr/>
            <p:nvPr/>
          </p:nvSpPr>
          <p:spPr>
            <a:xfrm flipV="1">
              <a:off x="2507909" y="1400170"/>
              <a:ext cx="302847" cy="260864"/>
            </a:xfrm>
            <a:custGeom>
              <a:avLst/>
              <a:gdLst>
                <a:gd name="connsiteX0" fmla="*/ 5605 w 16685"/>
                <a:gd name="connsiteY0" fmla="*/ 19919 h 14372"/>
                <a:gd name="connsiteX1" fmla="*/ 5605 w 16685"/>
                <a:gd name="connsiteY1" fmla="*/ 19919 h 14372"/>
                <a:gd name="connsiteX2" fmla="*/ 13918 w 16685"/>
                <a:gd name="connsiteY2" fmla="*/ 5547 h 14372"/>
                <a:gd name="connsiteX3" fmla="*/ 22290 w 16685"/>
                <a:gd name="connsiteY3" fmla="*/ 19919 h 14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685" h="14372">
                  <a:moveTo>
                    <a:pt x="5605" y="19919"/>
                  </a:moveTo>
                  <a:lnTo>
                    <a:pt x="5605" y="19919"/>
                  </a:lnTo>
                  <a:lnTo>
                    <a:pt x="13918" y="5547"/>
                  </a:lnTo>
                  <a:lnTo>
                    <a:pt x="22290" y="19919"/>
                  </a:lnTo>
                  <a:close/>
                </a:path>
              </a:pathLst>
            </a:custGeom>
            <a:grpFill/>
            <a:ln w="10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1" name="Forme libre : forme 60">
              <a:extLst>
                <a:ext uri="{FF2B5EF4-FFF2-40B4-BE49-F238E27FC236}">
                  <a16:creationId xmlns:a16="http://schemas.microsoft.com/office/drawing/2014/main" id="{8E735463-F79F-4047-9C87-47F847FFD5E9}"/>
                </a:ext>
              </a:extLst>
            </p:cNvPr>
            <p:cNvSpPr/>
            <p:nvPr/>
          </p:nvSpPr>
          <p:spPr>
            <a:xfrm flipV="1">
              <a:off x="2507909" y="2443554"/>
              <a:ext cx="302847" cy="260864"/>
            </a:xfrm>
            <a:custGeom>
              <a:avLst/>
              <a:gdLst>
                <a:gd name="connsiteX0" fmla="*/ 5605 w 16685"/>
                <a:gd name="connsiteY0" fmla="*/ 19989 h 14372"/>
                <a:gd name="connsiteX1" fmla="*/ 5605 w 16685"/>
                <a:gd name="connsiteY1" fmla="*/ 19989 h 14372"/>
                <a:gd name="connsiteX2" fmla="*/ 13918 w 16685"/>
                <a:gd name="connsiteY2" fmla="*/ 5616 h 14372"/>
                <a:gd name="connsiteX3" fmla="*/ 22290 w 16685"/>
                <a:gd name="connsiteY3" fmla="*/ 19989 h 14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685" h="14372">
                  <a:moveTo>
                    <a:pt x="5605" y="19989"/>
                  </a:moveTo>
                  <a:lnTo>
                    <a:pt x="5605" y="19989"/>
                  </a:lnTo>
                  <a:lnTo>
                    <a:pt x="13918" y="5616"/>
                  </a:lnTo>
                  <a:lnTo>
                    <a:pt x="22290" y="19989"/>
                  </a:lnTo>
                  <a:close/>
                </a:path>
              </a:pathLst>
            </a:custGeom>
            <a:grpFill/>
            <a:ln w="10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2" name="Forme libre : forme 61">
              <a:extLst>
                <a:ext uri="{FF2B5EF4-FFF2-40B4-BE49-F238E27FC236}">
                  <a16:creationId xmlns:a16="http://schemas.microsoft.com/office/drawing/2014/main" id="{070600DC-A840-4AC2-B675-49C697B1BD1D}"/>
                </a:ext>
              </a:extLst>
            </p:cNvPr>
            <p:cNvSpPr/>
            <p:nvPr/>
          </p:nvSpPr>
          <p:spPr>
            <a:xfrm flipV="1">
              <a:off x="2507909" y="1921971"/>
              <a:ext cx="302847" cy="260864"/>
            </a:xfrm>
            <a:custGeom>
              <a:avLst/>
              <a:gdLst>
                <a:gd name="connsiteX0" fmla="*/ 5605 w 16685"/>
                <a:gd name="connsiteY0" fmla="*/ 19954 h 14372"/>
                <a:gd name="connsiteX1" fmla="*/ 5605 w 16685"/>
                <a:gd name="connsiteY1" fmla="*/ 19954 h 14372"/>
                <a:gd name="connsiteX2" fmla="*/ 13918 w 16685"/>
                <a:gd name="connsiteY2" fmla="*/ 5581 h 14372"/>
                <a:gd name="connsiteX3" fmla="*/ 22290 w 16685"/>
                <a:gd name="connsiteY3" fmla="*/ 19954 h 14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685" h="14372">
                  <a:moveTo>
                    <a:pt x="5605" y="19954"/>
                  </a:moveTo>
                  <a:lnTo>
                    <a:pt x="5605" y="19954"/>
                  </a:lnTo>
                  <a:lnTo>
                    <a:pt x="13918" y="5581"/>
                  </a:lnTo>
                  <a:lnTo>
                    <a:pt x="22290" y="19954"/>
                  </a:lnTo>
                  <a:close/>
                </a:path>
              </a:pathLst>
            </a:custGeom>
            <a:grpFill/>
            <a:ln w="10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3" name="Forme libre : forme 62">
              <a:extLst>
                <a:ext uri="{FF2B5EF4-FFF2-40B4-BE49-F238E27FC236}">
                  <a16:creationId xmlns:a16="http://schemas.microsoft.com/office/drawing/2014/main" id="{2F039792-0571-4EB1-9150-46EC59E7AE38}"/>
                </a:ext>
              </a:extLst>
            </p:cNvPr>
            <p:cNvSpPr/>
            <p:nvPr/>
          </p:nvSpPr>
          <p:spPr>
            <a:xfrm flipV="1">
              <a:off x="2507909" y="3487119"/>
              <a:ext cx="302847" cy="260864"/>
            </a:xfrm>
            <a:custGeom>
              <a:avLst/>
              <a:gdLst>
                <a:gd name="connsiteX0" fmla="*/ 5605 w 16685"/>
                <a:gd name="connsiteY0" fmla="*/ 20058 h 14372"/>
                <a:gd name="connsiteX1" fmla="*/ 5605 w 16685"/>
                <a:gd name="connsiteY1" fmla="*/ 20058 h 14372"/>
                <a:gd name="connsiteX2" fmla="*/ 13918 w 16685"/>
                <a:gd name="connsiteY2" fmla="*/ 5686 h 14372"/>
                <a:gd name="connsiteX3" fmla="*/ 22290 w 16685"/>
                <a:gd name="connsiteY3" fmla="*/ 20058 h 14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685" h="14372">
                  <a:moveTo>
                    <a:pt x="5605" y="20058"/>
                  </a:moveTo>
                  <a:lnTo>
                    <a:pt x="5605" y="20058"/>
                  </a:lnTo>
                  <a:lnTo>
                    <a:pt x="13918" y="5686"/>
                  </a:lnTo>
                  <a:lnTo>
                    <a:pt x="22290" y="20058"/>
                  </a:lnTo>
                  <a:close/>
                </a:path>
              </a:pathLst>
            </a:custGeom>
            <a:grpFill/>
            <a:ln w="10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4" name="Forme libre : forme 63">
              <a:extLst>
                <a:ext uri="{FF2B5EF4-FFF2-40B4-BE49-F238E27FC236}">
                  <a16:creationId xmlns:a16="http://schemas.microsoft.com/office/drawing/2014/main" id="{AE763D55-FA6B-4AAC-945B-91C6AC058930}"/>
                </a:ext>
              </a:extLst>
            </p:cNvPr>
            <p:cNvSpPr/>
            <p:nvPr/>
          </p:nvSpPr>
          <p:spPr>
            <a:xfrm flipV="1">
              <a:off x="2507909" y="2965336"/>
              <a:ext cx="302847" cy="260864"/>
            </a:xfrm>
            <a:custGeom>
              <a:avLst/>
              <a:gdLst>
                <a:gd name="connsiteX0" fmla="*/ 5605 w 16685"/>
                <a:gd name="connsiteY0" fmla="*/ 20024 h 14372"/>
                <a:gd name="connsiteX1" fmla="*/ 5605 w 16685"/>
                <a:gd name="connsiteY1" fmla="*/ 20024 h 14372"/>
                <a:gd name="connsiteX2" fmla="*/ 13918 w 16685"/>
                <a:gd name="connsiteY2" fmla="*/ 5651 h 14372"/>
                <a:gd name="connsiteX3" fmla="*/ 22290 w 16685"/>
                <a:gd name="connsiteY3" fmla="*/ 20024 h 14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685" h="14372">
                  <a:moveTo>
                    <a:pt x="5605" y="20024"/>
                  </a:moveTo>
                  <a:lnTo>
                    <a:pt x="5605" y="20024"/>
                  </a:lnTo>
                  <a:lnTo>
                    <a:pt x="13918" y="5651"/>
                  </a:lnTo>
                  <a:lnTo>
                    <a:pt x="22290" y="20024"/>
                  </a:lnTo>
                  <a:close/>
                </a:path>
              </a:pathLst>
            </a:custGeom>
            <a:grpFill/>
            <a:ln w="10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5" name="Forme libre : forme 64">
              <a:extLst>
                <a:ext uri="{FF2B5EF4-FFF2-40B4-BE49-F238E27FC236}">
                  <a16:creationId xmlns:a16="http://schemas.microsoft.com/office/drawing/2014/main" id="{49C70D4D-F24E-47D4-A364-E3E8F8267C73}"/>
                </a:ext>
              </a:extLst>
            </p:cNvPr>
            <p:cNvSpPr/>
            <p:nvPr/>
          </p:nvSpPr>
          <p:spPr>
            <a:xfrm flipV="1">
              <a:off x="2659214" y="2182653"/>
              <a:ext cx="302847" cy="260864"/>
            </a:xfrm>
            <a:custGeom>
              <a:avLst/>
              <a:gdLst>
                <a:gd name="connsiteX0" fmla="*/ 5615 w 16685"/>
                <a:gd name="connsiteY0" fmla="*/ 19971 h 14372"/>
                <a:gd name="connsiteX1" fmla="*/ 5615 w 16685"/>
                <a:gd name="connsiteY1" fmla="*/ 19971 h 14372"/>
                <a:gd name="connsiteX2" fmla="*/ 13928 w 16685"/>
                <a:gd name="connsiteY2" fmla="*/ 5599 h 14372"/>
                <a:gd name="connsiteX3" fmla="*/ 22300 w 16685"/>
                <a:gd name="connsiteY3" fmla="*/ 19971 h 14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685" h="14372">
                  <a:moveTo>
                    <a:pt x="5615" y="19971"/>
                  </a:moveTo>
                  <a:lnTo>
                    <a:pt x="5615" y="19971"/>
                  </a:lnTo>
                  <a:lnTo>
                    <a:pt x="13928" y="5599"/>
                  </a:lnTo>
                  <a:lnTo>
                    <a:pt x="22300" y="19971"/>
                  </a:lnTo>
                  <a:close/>
                </a:path>
              </a:pathLst>
            </a:custGeom>
            <a:grpFill/>
            <a:ln w="10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6" name="Forme libre : forme 65">
              <a:extLst>
                <a:ext uri="{FF2B5EF4-FFF2-40B4-BE49-F238E27FC236}">
                  <a16:creationId xmlns:a16="http://schemas.microsoft.com/office/drawing/2014/main" id="{461F7E4F-19CE-480B-8FBE-C649D52F4479}"/>
                </a:ext>
              </a:extLst>
            </p:cNvPr>
            <p:cNvSpPr/>
            <p:nvPr/>
          </p:nvSpPr>
          <p:spPr>
            <a:xfrm flipV="1">
              <a:off x="2659214" y="1661070"/>
              <a:ext cx="302847" cy="260864"/>
            </a:xfrm>
            <a:custGeom>
              <a:avLst/>
              <a:gdLst>
                <a:gd name="connsiteX0" fmla="*/ 5615 w 16685"/>
                <a:gd name="connsiteY0" fmla="*/ 19936 h 14372"/>
                <a:gd name="connsiteX1" fmla="*/ 5615 w 16685"/>
                <a:gd name="connsiteY1" fmla="*/ 19936 h 14372"/>
                <a:gd name="connsiteX2" fmla="*/ 13928 w 16685"/>
                <a:gd name="connsiteY2" fmla="*/ 5564 h 14372"/>
                <a:gd name="connsiteX3" fmla="*/ 22300 w 16685"/>
                <a:gd name="connsiteY3" fmla="*/ 19936 h 14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685" h="14372">
                  <a:moveTo>
                    <a:pt x="5615" y="19936"/>
                  </a:moveTo>
                  <a:lnTo>
                    <a:pt x="5615" y="19936"/>
                  </a:lnTo>
                  <a:lnTo>
                    <a:pt x="13928" y="5564"/>
                  </a:lnTo>
                  <a:lnTo>
                    <a:pt x="22300" y="19936"/>
                  </a:lnTo>
                  <a:close/>
                </a:path>
              </a:pathLst>
            </a:custGeom>
            <a:grpFill/>
            <a:ln w="10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7" name="Forme libre : forme 66">
              <a:extLst>
                <a:ext uri="{FF2B5EF4-FFF2-40B4-BE49-F238E27FC236}">
                  <a16:creationId xmlns:a16="http://schemas.microsoft.com/office/drawing/2014/main" id="{CF0ABA4D-344F-4C5A-903E-9305D32AA20A}"/>
                </a:ext>
              </a:extLst>
            </p:cNvPr>
            <p:cNvSpPr/>
            <p:nvPr/>
          </p:nvSpPr>
          <p:spPr>
            <a:xfrm flipV="1">
              <a:off x="2659214" y="3226218"/>
              <a:ext cx="302847" cy="260864"/>
            </a:xfrm>
            <a:custGeom>
              <a:avLst/>
              <a:gdLst>
                <a:gd name="connsiteX0" fmla="*/ 5615 w 16685"/>
                <a:gd name="connsiteY0" fmla="*/ 20041 h 14372"/>
                <a:gd name="connsiteX1" fmla="*/ 5615 w 16685"/>
                <a:gd name="connsiteY1" fmla="*/ 20041 h 14372"/>
                <a:gd name="connsiteX2" fmla="*/ 13928 w 16685"/>
                <a:gd name="connsiteY2" fmla="*/ 5669 h 14372"/>
                <a:gd name="connsiteX3" fmla="*/ 22300 w 16685"/>
                <a:gd name="connsiteY3" fmla="*/ 20041 h 14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685" h="14372">
                  <a:moveTo>
                    <a:pt x="5615" y="20041"/>
                  </a:moveTo>
                  <a:lnTo>
                    <a:pt x="5615" y="20041"/>
                  </a:lnTo>
                  <a:lnTo>
                    <a:pt x="13928" y="5669"/>
                  </a:lnTo>
                  <a:lnTo>
                    <a:pt x="22300" y="20041"/>
                  </a:lnTo>
                  <a:close/>
                </a:path>
              </a:pathLst>
            </a:custGeom>
            <a:grpFill/>
            <a:ln w="10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8" name="Forme libre : forme 67">
              <a:extLst>
                <a:ext uri="{FF2B5EF4-FFF2-40B4-BE49-F238E27FC236}">
                  <a16:creationId xmlns:a16="http://schemas.microsoft.com/office/drawing/2014/main" id="{ED283E08-FD86-48D9-AF63-63AA5E9F5977}"/>
                </a:ext>
              </a:extLst>
            </p:cNvPr>
            <p:cNvSpPr/>
            <p:nvPr/>
          </p:nvSpPr>
          <p:spPr>
            <a:xfrm flipV="1">
              <a:off x="2659214" y="2704436"/>
              <a:ext cx="302847" cy="260864"/>
            </a:xfrm>
            <a:custGeom>
              <a:avLst/>
              <a:gdLst>
                <a:gd name="connsiteX0" fmla="*/ 5615 w 16685"/>
                <a:gd name="connsiteY0" fmla="*/ 20006 h 14372"/>
                <a:gd name="connsiteX1" fmla="*/ 5615 w 16685"/>
                <a:gd name="connsiteY1" fmla="*/ 20006 h 14372"/>
                <a:gd name="connsiteX2" fmla="*/ 13928 w 16685"/>
                <a:gd name="connsiteY2" fmla="*/ 5634 h 14372"/>
                <a:gd name="connsiteX3" fmla="*/ 22300 w 16685"/>
                <a:gd name="connsiteY3" fmla="*/ 20006 h 14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685" h="14372">
                  <a:moveTo>
                    <a:pt x="5615" y="20006"/>
                  </a:moveTo>
                  <a:lnTo>
                    <a:pt x="5615" y="20006"/>
                  </a:lnTo>
                  <a:lnTo>
                    <a:pt x="13928" y="5634"/>
                  </a:lnTo>
                  <a:lnTo>
                    <a:pt x="22300" y="20006"/>
                  </a:lnTo>
                  <a:close/>
                </a:path>
              </a:pathLst>
            </a:custGeom>
            <a:grpFill/>
            <a:ln w="10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9" name="Forme libre : forme 68">
              <a:extLst>
                <a:ext uri="{FF2B5EF4-FFF2-40B4-BE49-F238E27FC236}">
                  <a16:creationId xmlns:a16="http://schemas.microsoft.com/office/drawing/2014/main" id="{A7971F1C-6D01-4671-B587-CAF085B0D8C8}"/>
                </a:ext>
              </a:extLst>
            </p:cNvPr>
            <p:cNvSpPr/>
            <p:nvPr/>
          </p:nvSpPr>
          <p:spPr>
            <a:xfrm flipV="1">
              <a:off x="2810719" y="1400170"/>
              <a:ext cx="302847" cy="260864"/>
            </a:xfrm>
            <a:custGeom>
              <a:avLst/>
              <a:gdLst>
                <a:gd name="connsiteX0" fmla="*/ 5625 w 16685"/>
                <a:gd name="connsiteY0" fmla="*/ 19919 h 14372"/>
                <a:gd name="connsiteX1" fmla="*/ 5625 w 16685"/>
                <a:gd name="connsiteY1" fmla="*/ 19919 h 14372"/>
                <a:gd name="connsiteX2" fmla="*/ 13938 w 16685"/>
                <a:gd name="connsiteY2" fmla="*/ 5547 h 14372"/>
                <a:gd name="connsiteX3" fmla="*/ 22310 w 16685"/>
                <a:gd name="connsiteY3" fmla="*/ 19919 h 14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685" h="14372">
                  <a:moveTo>
                    <a:pt x="5625" y="19919"/>
                  </a:moveTo>
                  <a:lnTo>
                    <a:pt x="5625" y="19919"/>
                  </a:lnTo>
                  <a:lnTo>
                    <a:pt x="13938" y="5547"/>
                  </a:lnTo>
                  <a:lnTo>
                    <a:pt x="22310" y="19919"/>
                  </a:lnTo>
                  <a:close/>
                </a:path>
              </a:pathLst>
            </a:custGeom>
            <a:grpFill/>
            <a:ln w="10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0" name="Forme libre : forme 69">
              <a:extLst>
                <a:ext uri="{FF2B5EF4-FFF2-40B4-BE49-F238E27FC236}">
                  <a16:creationId xmlns:a16="http://schemas.microsoft.com/office/drawing/2014/main" id="{E17EC93D-5619-4640-823E-C3FC0A0BC1D8}"/>
                </a:ext>
              </a:extLst>
            </p:cNvPr>
            <p:cNvSpPr/>
            <p:nvPr/>
          </p:nvSpPr>
          <p:spPr>
            <a:xfrm flipV="1">
              <a:off x="2810719" y="2443554"/>
              <a:ext cx="302847" cy="260864"/>
            </a:xfrm>
            <a:custGeom>
              <a:avLst/>
              <a:gdLst>
                <a:gd name="connsiteX0" fmla="*/ 5625 w 16685"/>
                <a:gd name="connsiteY0" fmla="*/ 19989 h 14372"/>
                <a:gd name="connsiteX1" fmla="*/ 5625 w 16685"/>
                <a:gd name="connsiteY1" fmla="*/ 19989 h 14372"/>
                <a:gd name="connsiteX2" fmla="*/ 13938 w 16685"/>
                <a:gd name="connsiteY2" fmla="*/ 5616 h 14372"/>
                <a:gd name="connsiteX3" fmla="*/ 22310 w 16685"/>
                <a:gd name="connsiteY3" fmla="*/ 19989 h 14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685" h="14372">
                  <a:moveTo>
                    <a:pt x="5625" y="19989"/>
                  </a:moveTo>
                  <a:lnTo>
                    <a:pt x="5625" y="19989"/>
                  </a:lnTo>
                  <a:lnTo>
                    <a:pt x="13938" y="5616"/>
                  </a:lnTo>
                  <a:lnTo>
                    <a:pt x="22310" y="19989"/>
                  </a:lnTo>
                  <a:close/>
                </a:path>
              </a:pathLst>
            </a:custGeom>
            <a:grpFill/>
            <a:ln w="10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1" name="Forme libre : forme 70">
              <a:extLst>
                <a:ext uri="{FF2B5EF4-FFF2-40B4-BE49-F238E27FC236}">
                  <a16:creationId xmlns:a16="http://schemas.microsoft.com/office/drawing/2014/main" id="{59044ABC-603B-4B68-8D83-2BC23CD8F5EB}"/>
                </a:ext>
              </a:extLst>
            </p:cNvPr>
            <p:cNvSpPr/>
            <p:nvPr/>
          </p:nvSpPr>
          <p:spPr>
            <a:xfrm flipV="1">
              <a:off x="2810719" y="1921971"/>
              <a:ext cx="302847" cy="260864"/>
            </a:xfrm>
            <a:custGeom>
              <a:avLst/>
              <a:gdLst>
                <a:gd name="connsiteX0" fmla="*/ 5625 w 16685"/>
                <a:gd name="connsiteY0" fmla="*/ 19954 h 14372"/>
                <a:gd name="connsiteX1" fmla="*/ 5625 w 16685"/>
                <a:gd name="connsiteY1" fmla="*/ 19954 h 14372"/>
                <a:gd name="connsiteX2" fmla="*/ 13938 w 16685"/>
                <a:gd name="connsiteY2" fmla="*/ 5581 h 14372"/>
                <a:gd name="connsiteX3" fmla="*/ 22310 w 16685"/>
                <a:gd name="connsiteY3" fmla="*/ 19954 h 14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685" h="14372">
                  <a:moveTo>
                    <a:pt x="5625" y="19954"/>
                  </a:moveTo>
                  <a:lnTo>
                    <a:pt x="5625" y="19954"/>
                  </a:lnTo>
                  <a:lnTo>
                    <a:pt x="13938" y="5581"/>
                  </a:lnTo>
                  <a:lnTo>
                    <a:pt x="22310" y="19954"/>
                  </a:lnTo>
                  <a:close/>
                </a:path>
              </a:pathLst>
            </a:custGeom>
            <a:grpFill/>
            <a:ln w="10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2" name="Forme libre : forme 71">
              <a:extLst>
                <a:ext uri="{FF2B5EF4-FFF2-40B4-BE49-F238E27FC236}">
                  <a16:creationId xmlns:a16="http://schemas.microsoft.com/office/drawing/2014/main" id="{835AC45B-D235-43D1-BCAA-A17D44B22AAF}"/>
                </a:ext>
              </a:extLst>
            </p:cNvPr>
            <p:cNvSpPr/>
            <p:nvPr/>
          </p:nvSpPr>
          <p:spPr>
            <a:xfrm flipV="1">
              <a:off x="2810719" y="3487119"/>
              <a:ext cx="302847" cy="260864"/>
            </a:xfrm>
            <a:custGeom>
              <a:avLst/>
              <a:gdLst>
                <a:gd name="connsiteX0" fmla="*/ 5625 w 16685"/>
                <a:gd name="connsiteY0" fmla="*/ 20058 h 14372"/>
                <a:gd name="connsiteX1" fmla="*/ 5625 w 16685"/>
                <a:gd name="connsiteY1" fmla="*/ 20058 h 14372"/>
                <a:gd name="connsiteX2" fmla="*/ 13938 w 16685"/>
                <a:gd name="connsiteY2" fmla="*/ 5686 h 14372"/>
                <a:gd name="connsiteX3" fmla="*/ 22310 w 16685"/>
                <a:gd name="connsiteY3" fmla="*/ 20058 h 14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685" h="14372">
                  <a:moveTo>
                    <a:pt x="5625" y="20058"/>
                  </a:moveTo>
                  <a:lnTo>
                    <a:pt x="5625" y="20058"/>
                  </a:lnTo>
                  <a:lnTo>
                    <a:pt x="13938" y="5686"/>
                  </a:lnTo>
                  <a:lnTo>
                    <a:pt x="22310" y="20058"/>
                  </a:lnTo>
                  <a:close/>
                </a:path>
              </a:pathLst>
            </a:custGeom>
            <a:grpFill/>
            <a:ln w="10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3" name="Forme libre : forme 72">
              <a:extLst>
                <a:ext uri="{FF2B5EF4-FFF2-40B4-BE49-F238E27FC236}">
                  <a16:creationId xmlns:a16="http://schemas.microsoft.com/office/drawing/2014/main" id="{F293C2BB-258E-436F-9A3E-B3E0F690ED2F}"/>
                </a:ext>
              </a:extLst>
            </p:cNvPr>
            <p:cNvSpPr/>
            <p:nvPr/>
          </p:nvSpPr>
          <p:spPr>
            <a:xfrm flipV="1">
              <a:off x="2810719" y="2965336"/>
              <a:ext cx="302847" cy="260864"/>
            </a:xfrm>
            <a:custGeom>
              <a:avLst/>
              <a:gdLst>
                <a:gd name="connsiteX0" fmla="*/ 5625 w 16685"/>
                <a:gd name="connsiteY0" fmla="*/ 20024 h 14372"/>
                <a:gd name="connsiteX1" fmla="*/ 5625 w 16685"/>
                <a:gd name="connsiteY1" fmla="*/ 20024 h 14372"/>
                <a:gd name="connsiteX2" fmla="*/ 13938 w 16685"/>
                <a:gd name="connsiteY2" fmla="*/ 5651 h 14372"/>
                <a:gd name="connsiteX3" fmla="*/ 22310 w 16685"/>
                <a:gd name="connsiteY3" fmla="*/ 20024 h 14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685" h="14372">
                  <a:moveTo>
                    <a:pt x="5625" y="20024"/>
                  </a:moveTo>
                  <a:lnTo>
                    <a:pt x="5625" y="20024"/>
                  </a:lnTo>
                  <a:lnTo>
                    <a:pt x="13938" y="5651"/>
                  </a:lnTo>
                  <a:lnTo>
                    <a:pt x="22310" y="20024"/>
                  </a:lnTo>
                  <a:close/>
                </a:path>
              </a:pathLst>
            </a:custGeom>
            <a:grpFill/>
            <a:ln w="10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4" name="Forme libre : forme 73">
              <a:extLst>
                <a:ext uri="{FF2B5EF4-FFF2-40B4-BE49-F238E27FC236}">
                  <a16:creationId xmlns:a16="http://schemas.microsoft.com/office/drawing/2014/main" id="{1BEE831D-A927-4917-87A0-79EAC0F22C1B}"/>
                </a:ext>
              </a:extLst>
            </p:cNvPr>
            <p:cNvSpPr/>
            <p:nvPr/>
          </p:nvSpPr>
          <p:spPr>
            <a:xfrm flipV="1">
              <a:off x="2962025" y="2182653"/>
              <a:ext cx="302847" cy="260864"/>
            </a:xfrm>
            <a:custGeom>
              <a:avLst/>
              <a:gdLst>
                <a:gd name="connsiteX0" fmla="*/ 5635 w 16685"/>
                <a:gd name="connsiteY0" fmla="*/ 19971 h 14372"/>
                <a:gd name="connsiteX1" fmla="*/ 5635 w 16685"/>
                <a:gd name="connsiteY1" fmla="*/ 19971 h 14372"/>
                <a:gd name="connsiteX2" fmla="*/ 13948 w 16685"/>
                <a:gd name="connsiteY2" fmla="*/ 5599 h 14372"/>
                <a:gd name="connsiteX3" fmla="*/ 22320 w 16685"/>
                <a:gd name="connsiteY3" fmla="*/ 19971 h 14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685" h="14372">
                  <a:moveTo>
                    <a:pt x="5635" y="19971"/>
                  </a:moveTo>
                  <a:lnTo>
                    <a:pt x="5635" y="19971"/>
                  </a:lnTo>
                  <a:lnTo>
                    <a:pt x="13948" y="5599"/>
                  </a:lnTo>
                  <a:lnTo>
                    <a:pt x="22320" y="19971"/>
                  </a:lnTo>
                  <a:close/>
                </a:path>
              </a:pathLst>
            </a:custGeom>
            <a:grpFill/>
            <a:ln w="10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5" name="Forme libre : forme 74">
              <a:extLst>
                <a:ext uri="{FF2B5EF4-FFF2-40B4-BE49-F238E27FC236}">
                  <a16:creationId xmlns:a16="http://schemas.microsoft.com/office/drawing/2014/main" id="{CFAA4C0E-BE31-4D10-8F9F-E9056B1D14D8}"/>
                </a:ext>
              </a:extLst>
            </p:cNvPr>
            <p:cNvSpPr/>
            <p:nvPr/>
          </p:nvSpPr>
          <p:spPr>
            <a:xfrm flipV="1">
              <a:off x="2962025" y="1661070"/>
              <a:ext cx="302847" cy="260864"/>
            </a:xfrm>
            <a:custGeom>
              <a:avLst/>
              <a:gdLst>
                <a:gd name="connsiteX0" fmla="*/ 5635 w 16685"/>
                <a:gd name="connsiteY0" fmla="*/ 19936 h 14372"/>
                <a:gd name="connsiteX1" fmla="*/ 5635 w 16685"/>
                <a:gd name="connsiteY1" fmla="*/ 19936 h 14372"/>
                <a:gd name="connsiteX2" fmla="*/ 13948 w 16685"/>
                <a:gd name="connsiteY2" fmla="*/ 5564 h 14372"/>
                <a:gd name="connsiteX3" fmla="*/ 22320 w 16685"/>
                <a:gd name="connsiteY3" fmla="*/ 19936 h 14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685" h="14372">
                  <a:moveTo>
                    <a:pt x="5635" y="19936"/>
                  </a:moveTo>
                  <a:lnTo>
                    <a:pt x="5635" y="19936"/>
                  </a:lnTo>
                  <a:lnTo>
                    <a:pt x="13948" y="5564"/>
                  </a:lnTo>
                  <a:lnTo>
                    <a:pt x="22320" y="19936"/>
                  </a:lnTo>
                  <a:close/>
                </a:path>
              </a:pathLst>
            </a:custGeom>
            <a:grpFill/>
            <a:ln w="10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6" name="Forme libre : forme 75">
              <a:extLst>
                <a:ext uri="{FF2B5EF4-FFF2-40B4-BE49-F238E27FC236}">
                  <a16:creationId xmlns:a16="http://schemas.microsoft.com/office/drawing/2014/main" id="{3DF8105D-A4F1-4C5C-B4D4-4FA537EFC09E}"/>
                </a:ext>
              </a:extLst>
            </p:cNvPr>
            <p:cNvSpPr/>
            <p:nvPr/>
          </p:nvSpPr>
          <p:spPr>
            <a:xfrm flipV="1">
              <a:off x="2962025" y="3226218"/>
              <a:ext cx="302847" cy="260864"/>
            </a:xfrm>
            <a:custGeom>
              <a:avLst/>
              <a:gdLst>
                <a:gd name="connsiteX0" fmla="*/ 5635 w 16685"/>
                <a:gd name="connsiteY0" fmla="*/ 20041 h 14372"/>
                <a:gd name="connsiteX1" fmla="*/ 5635 w 16685"/>
                <a:gd name="connsiteY1" fmla="*/ 20041 h 14372"/>
                <a:gd name="connsiteX2" fmla="*/ 13948 w 16685"/>
                <a:gd name="connsiteY2" fmla="*/ 5669 h 14372"/>
                <a:gd name="connsiteX3" fmla="*/ 22320 w 16685"/>
                <a:gd name="connsiteY3" fmla="*/ 20041 h 14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685" h="14372">
                  <a:moveTo>
                    <a:pt x="5635" y="20041"/>
                  </a:moveTo>
                  <a:lnTo>
                    <a:pt x="5635" y="20041"/>
                  </a:lnTo>
                  <a:lnTo>
                    <a:pt x="13948" y="5669"/>
                  </a:lnTo>
                  <a:lnTo>
                    <a:pt x="22320" y="20041"/>
                  </a:lnTo>
                  <a:close/>
                </a:path>
              </a:pathLst>
            </a:custGeom>
            <a:grpFill/>
            <a:ln w="10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7" name="Forme libre : forme 76">
              <a:extLst>
                <a:ext uri="{FF2B5EF4-FFF2-40B4-BE49-F238E27FC236}">
                  <a16:creationId xmlns:a16="http://schemas.microsoft.com/office/drawing/2014/main" id="{02F4037F-77B5-4520-BDC6-8E466707EC26}"/>
                </a:ext>
              </a:extLst>
            </p:cNvPr>
            <p:cNvSpPr/>
            <p:nvPr/>
          </p:nvSpPr>
          <p:spPr>
            <a:xfrm flipV="1">
              <a:off x="2962025" y="2704436"/>
              <a:ext cx="302847" cy="260864"/>
            </a:xfrm>
            <a:custGeom>
              <a:avLst/>
              <a:gdLst>
                <a:gd name="connsiteX0" fmla="*/ 5635 w 16685"/>
                <a:gd name="connsiteY0" fmla="*/ 20006 h 14372"/>
                <a:gd name="connsiteX1" fmla="*/ 5635 w 16685"/>
                <a:gd name="connsiteY1" fmla="*/ 20006 h 14372"/>
                <a:gd name="connsiteX2" fmla="*/ 13948 w 16685"/>
                <a:gd name="connsiteY2" fmla="*/ 5634 h 14372"/>
                <a:gd name="connsiteX3" fmla="*/ 22320 w 16685"/>
                <a:gd name="connsiteY3" fmla="*/ 20006 h 14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685" h="14372">
                  <a:moveTo>
                    <a:pt x="5635" y="20006"/>
                  </a:moveTo>
                  <a:lnTo>
                    <a:pt x="5635" y="20006"/>
                  </a:lnTo>
                  <a:lnTo>
                    <a:pt x="13948" y="5634"/>
                  </a:lnTo>
                  <a:lnTo>
                    <a:pt x="22320" y="20006"/>
                  </a:lnTo>
                  <a:close/>
                </a:path>
              </a:pathLst>
            </a:custGeom>
            <a:grpFill/>
            <a:ln w="10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8" name="Forme libre : forme 77">
              <a:extLst>
                <a:ext uri="{FF2B5EF4-FFF2-40B4-BE49-F238E27FC236}">
                  <a16:creationId xmlns:a16="http://schemas.microsoft.com/office/drawing/2014/main" id="{969BF592-4A49-45C3-95E0-592422DC270C}"/>
                </a:ext>
              </a:extLst>
            </p:cNvPr>
            <p:cNvSpPr/>
            <p:nvPr/>
          </p:nvSpPr>
          <p:spPr>
            <a:xfrm flipV="1">
              <a:off x="3265035" y="2182653"/>
              <a:ext cx="302847" cy="260864"/>
            </a:xfrm>
            <a:custGeom>
              <a:avLst/>
              <a:gdLst>
                <a:gd name="connsiteX0" fmla="*/ 5655 w 16685"/>
                <a:gd name="connsiteY0" fmla="*/ 19971 h 14372"/>
                <a:gd name="connsiteX1" fmla="*/ 5655 w 16685"/>
                <a:gd name="connsiteY1" fmla="*/ 19971 h 14372"/>
                <a:gd name="connsiteX2" fmla="*/ 13968 w 16685"/>
                <a:gd name="connsiteY2" fmla="*/ 5599 h 14372"/>
                <a:gd name="connsiteX3" fmla="*/ 22341 w 16685"/>
                <a:gd name="connsiteY3" fmla="*/ 19971 h 14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685" h="14372">
                  <a:moveTo>
                    <a:pt x="5655" y="19971"/>
                  </a:moveTo>
                  <a:lnTo>
                    <a:pt x="5655" y="19971"/>
                  </a:lnTo>
                  <a:lnTo>
                    <a:pt x="13968" y="5599"/>
                  </a:lnTo>
                  <a:lnTo>
                    <a:pt x="22341" y="19971"/>
                  </a:lnTo>
                  <a:close/>
                </a:path>
              </a:pathLst>
            </a:custGeom>
            <a:grpFill/>
            <a:ln w="10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9" name="Forme libre : forme 78">
              <a:extLst>
                <a:ext uri="{FF2B5EF4-FFF2-40B4-BE49-F238E27FC236}">
                  <a16:creationId xmlns:a16="http://schemas.microsoft.com/office/drawing/2014/main" id="{E0A95756-5085-4E8F-9D39-BCB4F3EF286E}"/>
                </a:ext>
              </a:extLst>
            </p:cNvPr>
            <p:cNvSpPr/>
            <p:nvPr/>
          </p:nvSpPr>
          <p:spPr>
            <a:xfrm flipV="1">
              <a:off x="3265035" y="1661070"/>
              <a:ext cx="302847" cy="260864"/>
            </a:xfrm>
            <a:custGeom>
              <a:avLst/>
              <a:gdLst>
                <a:gd name="connsiteX0" fmla="*/ 5655 w 16685"/>
                <a:gd name="connsiteY0" fmla="*/ 19936 h 14372"/>
                <a:gd name="connsiteX1" fmla="*/ 5655 w 16685"/>
                <a:gd name="connsiteY1" fmla="*/ 19936 h 14372"/>
                <a:gd name="connsiteX2" fmla="*/ 13968 w 16685"/>
                <a:gd name="connsiteY2" fmla="*/ 5564 h 14372"/>
                <a:gd name="connsiteX3" fmla="*/ 22341 w 16685"/>
                <a:gd name="connsiteY3" fmla="*/ 19936 h 14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685" h="14372">
                  <a:moveTo>
                    <a:pt x="5655" y="19936"/>
                  </a:moveTo>
                  <a:lnTo>
                    <a:pt x="5655" y="19936"/>
                  </a:lnTo>
                  <a:lnTo>
                    <a:pt x="13968" y="5564"/>
                  </a:lnTo>
                  <a:lnTo>
                    <a:pt x="22341" y="19936"/>
                  </a:lnTo>
                  <a:close/>
                </a:path>
              </a:pathLst>
            </a:custGeom>
            <a:grpFill/>
            <a:ln w="10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0" name="Forme libre : forme 79">
              <a:extLst>
                <a:ext uri="{FF2B5EF4-FFF2-40B4-BE49-F238E27FC236}">
                  <a16:creationId xmlns:a16="http://schemas.microsoft.com/office/drawing/2014/main" id="{758CE9FC-A9FD-464A-853F-06DA7EA6F18D}"/>
                </a:ext>
              </a:extLst>
            </p:cNvPr>
            <p:cNvSpPr/>
            <p:nvPr/>
          </p:nvSpPr>
          <p:spPr>
            <a:xfrm flipV="1">
              <a:off x="3265035" y="3226218"/>
              <a:ext cx="302847" cy="260864"/>
            </a:xfrm>
            <a:custGeom>
              <a:avLst/>
              <a:gdLst>
                <a:gd name="connsiteX0" fmla="*/ 5655 w 16685"/>
                <a:gd name="connsiteY0" fmla="*/ 20041 h 14372"/>
                <a:gd name="connsiteX1" fmla="*/ 5655 w 16685"/>
                <a:gd name="connsiteY1" fmla="*/ 20041 h 14372"/>
                <a:gd name="connsiteX2" fmla="*/ 13968 w 16685"/>
                <a:gd name="connsiteY2" fmla="*/ 5669 h 14372"/>
                <a:gd name="connsiteX3" fmla="*/ 22341 w 16685"/>
                <a:gd name="connsiteY3" fmla="*/ 20041 h 14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685" h="14372">
                  <a:moveTo>
                    <a:pt x="5655" y="20041"/>
                  </a:moveTo>
                  <a:lnTo>
                    <a:pt x="5655" y="20041"/>
                  </a:lnTo>
                  <a:lnTo>
                    <a:pt x="13968" y="5669"/>
                  </a:lnTo>
                  <a:lnTo>
                    <a:pt x="22341" y="20041"/>
                  </a:lnTo>
                  <a:close/>
                </a:path>
              </a:pathLst>
            </a:custGeom>
            <a:grpFill/>
            <a:ln w="10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1" name="Forme libre : forme 80">
              <a:extLst>
                <a:ext uri="{FF2B5EF4-FFF2-40B4-BE49-F238E27FC236}">
                  <a16:creationId xmlns:a16="http://schemas.microsoft.com/office/drawing/2014/main" id="{32DF155A-69A8-41AD-A377-653D00524C49}"/>
                </a:ext>
              </a:extLst>
            </p:cNvPr>
            <p:cNvSpPr/>
            <p:nvPr/>
          </p:nvSpPr>
          <p:spPr>
            <a:xfrm flipV="1">
              <a:off x="3265035" y="2704436"/>
              <a:ext cx="302847" cy="260864"/>
            </a:xfrm>
            <a:custGeom>
              <a:avLst/>
              <a:gdLst>
                <a:gd name="connsiteX0" fmla="*/ 5655 w 16685"/>
                <a:gd name="connsiteY0" fmla="*/ 20006 h 14372"/>
                <a:gd name="connsiteX1" fmla="*/ 5655 w 16685"/>
                <a:gd name="connsiteY1" fmla="*/ 20006 h 14372"/>
                <a:gd name="connsiteX2" fmla="*/ 13968 w 16685"/>
                <a:gd name="connsiteY2" fmla="*/ 5634 h 14372"/>
                <a:gd name="connsiteX3" fmla="*/ 22341 w 16685"/>
                <a:gd name="connsiteY3" fmla="*/ 20006 h 14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685" h="14372">
                  <a:moveTo>
                    <a:pt x="5655" y="20006"/>
                  </a:moveTo>
                  <a:lnTo>
                    <a:pt x="5655" y="20006"/>
                  </a:lnTo>
                  <a:lnTo>
                    <a:pt x="13968" y="5634"/>
                  </a:lnTo>
                  <a:lnTo>
                    <a:pt x="22341" y="20006"/>
                  </a:lnTo>
                  <a:close/>
                </a:path>
              </a:pathLst>
            </a:custGeom>
            <a:grpFill/>
            <a:ln w="10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2" name="Forme libre : forme 81">
              <a:extLst>
                <a:ext uri="{FF2B5EF4-FFF2-40B4-BE49-F238E27FC236}">
                  <a16:creationId xmlns:a16="http://schemas.microsoft.com/office/drawing/2014/main" id="{A1862775-2ADD-4814-B8C8-77B393A5C1DC}"/>
                </a:ext>
              </a:extLst>
            </p:cNvPr>
            <p:cNvSpPr/>
            <p:nvPr/>
          </p:nvSpPr>
          <p:spPr>
            <a:xfrm flipV="1">
              <a:off x="3113530" y="1400170"/>
              <a:ext cx="302847" cy="260864"/>
            </a:xfrm>
            <a:custGeom>
              <a:avLst/>
              <a:gdLst>
                <a:gd name="connsiteX0" fmla="*/ 5645 w 16685"/>
                <a:gd name="connsiteY0" fmla="*/ 19919 h 14372"/>
                <a:gd name="connsiteX1" fmla="*/ 5645 w 16685"/>
                <a:gd name="connsiteY1" fmla="*/ 19919 h 14372"/>
                <a:gd name="connsiteX2" fmla="*/ 13958 w 16685"/>
                <a:gd name="connsiteY2" fmla="*/ 5547 h 14372"/>
                <a:gd name="connsiteX3" fmla="*/ 22331 w 16685"/>
                <a:gd name="connsiteY3" fmla="*/ 19919 h 14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685" h="14372">
                  <a:moveTo>
                    <a:pt x="5645" y="19919"/>
                  </a:moveTo>
                  <a:lnTo>
                    <a:pt x="5645" y="19919"/>
                  </a:lnTo>
                  <a:lnTo>
                    <a:pt x="13958" y="5547"/>
                  </a:lnTo>
                  <a:lnTo>
                    <a:pt x="22331" y="19919"/>
                  </a:lnTo>
                  <a:close/>
                </a:path>
              </a:pathLst>
            </a:custGeom>
            <a:grpFill/>
            <a:ln w="10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3" name="Forme libre : forme 82">
              <a:extLst>
                <a:ext uri="{FF2B5EF4-FFF2-40B4-BE49-F238E27FC236}">
                  <a16:creationId xmlns:a16="http://schemas.microsoft.com/office/drawing/2014/main" id="{64C5ADB0-2A19-40A1-B485-644390A45629}"/>
                </a:ext>
              </a:extLst>
            </p:cNvPr>
            <p:cNvSpPr/>
            <p:nvPr/>
          </p:nvSpPr>
          <p:spPr>
            <a:xfrm flipV="1">
              <a:off x="3113530" y="2443554"/>
              <a:ext cx="302847" cy="260864"/>
            </a:xfrm>
            <a:custGeom>
              <a:avLst/>
              <a:gdLst>
                <a:gd name="connsiteX0" fmla="*/ 5645 w 16685"/>
                <a:gd name="connsiteY0" fmla="*/ 19989 h 14372"/>
                <a:gd name="connsiteX1" fmla="*/ 5645 w 16685"/>
                <a:gd name="connsiteY1" fmla="*/ 19989 h 14372"/>
                <a:gd name="connsiteX2" fmla="*/ 13958 w 16685"/>
                <a:gd name="connsiteY2" fmla="*/ 5616 h 14372"/>
                <a:gd name="connsiteX3" fmla="*/ 22331 w 16685"/>
                <a:gd name="connsiteY3" fmla="*/ 19989 h 14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685" h="14372">
                  <a:moveTo>
                    <a:pt x="5645" y="19989"/>
                  </a:moveTo>
                  <a:lnTo>
                    <a:pt x="5645" y="19989"/>
                  </a:lnTo>
                  <a:lnTo>
                    <a:pt x="13958" y="5616"/>
                  </a:lnTo>
                  <a:lnTo>
                    <a:pt x="22331" y="19989"/>
                  </a:lnTo>
                  <a:close/>
                </a:path>
              </a:pathLst>
            </a:custGeom>
            <a:grpFill/>
            <a:ln w="10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4" name="Forme libre : forme 83">
              <a:extLst>
                <a:ext uri="{FF2B5EF4-FFF2-40B4-BE49-F238E27FC236}">
                  <a16:creationId xmlns:a16="http://schemas.microsoft.com/office/drawing/2014/main" id="{9BF11625-7EBD-458B-8653-6651E249095D}"/>
                </a:ext>
              </a:extLst>
            </p:cNvPr>
            <p:cNvSpPr/>
            <p:nvPr/>
          </p:nvSpPr>
          <p:spPr>
            <a:xfrm flipV="1">
              <a:off x="3113530" y="1921971"/>
              <a:ext cx="302847" cy="260864"/>
            </a:xfrm>
            <a:custGeom>
              <a:avLst/>
              <a:gdLst>
                <a:gd name="connsiteX0" fmla="*/ 5645 w 16685"/>
                <a:gd name="connsiteY0" fmla="*/ 19954 h 14372"/>
                <a:gd name="connsiteX1" fmla="*/ 5645 w 16685"/>
                <a:gd name="connsiteY1" fmla="*/ 19954 h 14372"/>
                <a:gd name="connsiteX2" fmla="*/ 13958 w 16685"/>
                <a:gd name="connsiteY2" fmla="*/ 5581 h 14372"/>
                <a:gd name="connsiteX3" fmla="*/ 22331 w 16685"/>
                <a:gd name="connsiteY3" fmla="*/ 19954 h 14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685" h="14372">
                  <a:moveTo>
                    <a:pt x="5645" y="19954"/>
                  </a:moveTo>
                  <a:lnTo>
                    <a:pt x="5645" y="19954"/>
                  </a:lnTo>
                  <a:lnTo>
                    <a:pt x="13958" y="5581"/>
                  </a:lnTo>
                  <a:lnTo>
                    <a:pt x="22331" y="19954"/>
                  </a:lnTo>
                  <a:close/>
                </a:path>
              </a:pathLst>
            </a:custGeom>
            <a:grpFill/>
            <a:ln w="10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5" name="Forme libre : forme 84">
              <a:extLst>
                <a:ext uri="{FF2B5EF4-FFF2-40B4-BE49-F238E27FC236}">
                  <a16:creationId xmlns:a16="http://schemas.microsoft.com/office/drawing/2014/main" id="{AC4FB3F0-C283-4DB7-B1E9-FDFA56368460}"/>
                </a:ext>
              </a:extLst>
            </p:cNvPr>
            <p:cNvSpPr/>
            <p:nvPr/>
          </p:nvSpPr>
          <p:spPr>
            <a:xfrm flipV="1">
              <a:off x="3113530" y="3487119"/>
              <a:ext cx="302847" cy="260864"/>
            </a:xfrm>
            <a:custGeom>
              <a:avLst/>
              <a:gdLst>
                <a:gd name="connsiteX0" fmla="*/ 5645 w 16685"/>
                <a:gd name="connsiteY0" fmla="*/ 20058 h 14372"/>
                <a:gd name="connsiteX1" fmla="*/ 5645 w 16685"/>
                <a:gd name="connsiteY1" fmla="*/ 20058 h 14372"/>
                <a:gd name="connsiteX2" fmla="*/ 13958 w 16685"/>
                <a:gd name="connsiteY2" fmla="*/ 5686 h 14372"/>
                <a:gd name="connsiteX3" fmla="*/ 22331 w 16685"/>
                <a:gd name="connsiteY3" fmla="*/ 20058 h 14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685" h="14372">
                  <a:moveTo>
                    <a:pt x="5645" y="20058"/>
                  </a:moveTo>
                  <a:lnTo>
                    <a:pt x="5645" y="20058"/>
                  </a:lnTo>
                  <a:lnTo>
                    <a:pt x="13958" y="5686"/>
                  </a:lnTo>
                  <a:lnTo>
                    <a:pt x="22331" y="20058"/>
                  </a:lnTo>
                  <a:close/>
                </a:path>
              </a:pathLst>
            </a:custGeom>
            <a:grpFill/>
            <a:ln w="10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6" name="Forme libre : forme 85">
              <a:extLst>
                <a:ext uri="{FF2B5EF4-FFF2-40B4-BE49-F238E27FC236}">
                  <a16:creationId xmlns:a16="http://schemas.microsoft.com/office/drawing/2014/main" id="{0258A275-F04F-4972-B795-9D79AB0F40C8}"/>
                </a:ext>
              </a:extLst>
            </p:cNvPr>
            <p:cNvSpPr/>
            <p:nvPr/>
          </p:nvSpPr>
          <p:spPr>
            <a:xfrm flipV="1">
              <a:off x="3113530" y="2965336"/>
              <a:ext cx="302847" cy="260864"/>
            </a:xfrm>
            <a:custGeom>
              <a:avLst/>
              <a:gdLst>
                <a:gd name="connsiteX0" fmla="*/ 5645 w 16685"/>
                <a:gd name="connsiteY0" fmla="*/ 20024 h 14372"/>
                <a:gd name="connsiteX1" fmla="*/ 5645 w 16685"/>
                <a:gd name="connsiteY1" fmla="*/ 20024 h 14372"/>
                <a:gd name="connsiteX2" fmla="*/ 13958 w 16685"/>
                <a:gd name="connsiteY2" fmla="*/ 5651 h 14372"/>
                <a:gd name="connsiteX3" fmla="*/ 22331 w 16685"/>
                <a:gd name="connsiteY3" fmla="*/ 20024 h 14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685" h="14372">
                  <a:moveTo>
                    <a:pt x="5645" y="20024"/>
                  </a:moveTo>
                  <a:lnTo>
                    <a:pt x="5645" y="20024"/>
                  </a:lnTo>
                  <a:lnTo>
                    <a:pt x="13958" y="5651"/>
                  </a:lnTo>
                  <a:lnTo>
                    <a:pt x="22331" y="20024"/>
                  </a:lnTo>
                  <a:close/>
                </a:path>
              </a:pathLst>
            </a:custGeom>
            <a:grpFill/>
            <a:ln w="10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7" name="Forme libre : forme 86">
              <a:extLst>
                <a:ext uri="{FF2B5EF4-FFF2-40B4-BE49-F238E27FC236}">
                  <a16:creationId xmlns:a16="http://schemas.microsoft.com/office/drawing/2014/main" id="{55FADF92-E0FD-4BF4-9529-A14F123F3AF4}"/>
                </a:ext>
              </a:extLst>
            </p:cNvPr>
            <p:cNvSpPr/>
            <p:nvPr/>
          </p:nvSpPr>
          <p:spPr>
            <a:xfrm flipV="1">
              <a:off x="3416340" y="1400170"/>
              <a:ext cx="302847" cy="260864"/>
            </a:xfrm>
            <a:custGeom>
              <a:avLst/>
              <a:gdLst>
                <a:gd name="connsiteX0" fmla="*/ 5666 w 16685"/>
                <a:gd name="connsiteY0" fmla="*/ 19919 h 14372"/>
                <a:gd name="connsiteX1" fmla="*/ 5666 w 16685"/>
                <a:gd name="connsiteY1" fmla="*/ 19919 h 14372"/>
                <a:gd name="connsiteX2" fmla="*/ 13978 w 16685"/>
                <a:gd name="connsiteY2" fmla="*/ 5547 h 14372"/>
                <a:gd name="connsiteX3" fmla="*/ 22351 w 16685"/>
                <a:gd name="connsiteY3" fmla="*/ 19919 h 14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685" h="14372">
                  <a:moveTo>
                    <a:pt x="5666" y="19919"/>
                  </a:moveTo>
                  <a:lnTo>
                    <a:pt x="5666" y="19919"/>
                  </a:lnTo>
                  <a:lnTo>
                    <a:pt x="13978" y="5547"/>
                  </a:lnTo>
                  <a:lnTo>
                    <a:pt x="22351" y="19919"/>
                  </a:lnTo>
                  <a:close/>
                </a:path>
              </a:pathLst>
            </a:custGeom>
            <a:grpFill/>
            <a:ln w="10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8" name="Forme libre : forme 87">
              <a:extLst>
                <a:ext uri="{FF2B5EF4-FFF2-40B4-BE49-F238E27FC236}">
                  <a16:creationId xmlns:a16="http://schemas.microsoft.com/office/drawing/2014/main" id="{7A2A0BA8-BEA2-4839-9777-9671277AFF3F}"/>
                </a:ext>
              </a:extLst>
            </p:cNvPr>
            <p:cNvSpPr/>
            <p:nvPr/>
          </p:nvSpPr>
          <p:spPr>
            <a:xfrm flipV="1">
              <a:off x="3416340" y="2443554"/>
              <a:ext cx="302847" cy="260864"/>
            </a:xfrm>
            <a:custGeom>
              <a:avLst/>
              <a:gdLst>
                <a:gd name="connsiteX0" fmla="*/ 5666 w 16685"/>
                <a:gd name="connsiteY0" fmla="*/ 19989 h 14372"/>
                <a:gd name="connsiteX1" fmla="*/ 5666 w 16685"/>
                <a:gd name="connsiteY1" fmla="*/ 19989 h 14372"/>
                <a:gd name="connsiteX2" fmla="*/ 13978 w 16685"/>
                <a:gd name="connsiteY2" fmla="*/ 5616 h 14372"/>
                <a:gd name="connsiteX3" fmla="*/ 22351 w 16685"/>
                <a:gd name="connsiteY3" fmla="*/ 19989 h 14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685" h="14372">
                  <a:moveTo>
                    <a:pt x="5666" y="19989"/>
                  </a:moveTo>
                  <a:lnTo>
                    <a:pt x="5666" y="19989"/>
                  </a:lnTo>
                  <a:lnTo>
                    <a:pt x="13978" y="5616"/>
                  </a:lnTo>
                  <a:lnTo>
                    <a:pt x="22351" y="19989"/>
                  </a:lnTo>
                  <a:close/>
                </a:path>
              </a:pathLst>
            </a:custGeom>
            <a:grpFill/>
            <a:ln w="10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9" name="Forme libre : forme 88">
              <a:extLst>
                <a:ext uri="{FF2B5EF4-FFF2-40B4-BE49-F238E27FC236}">
                  <a16:creationId xmlns:a16="http://schemas.microsoft.com/office/drawing/2014/main" id="{AB85454D-0C30-4F76-B6FF-D0EB2AAE78F1}"/>
                </a:ext>
              </a:extLst>
            </p:cNvPr>
            <p:cNvSpPr/>
            <p:nvPr/>
          </p:nvSpPr>
          <p:spPr>
            <a:xfrm flipV="1">
              <a:off x="3416340" y="1921971"/>
              <a:ext cx="302847" cy="260864"/>
            </a:xfrm>
            <a:custGeom>
              <a:avLst/>
              <a:gdLst>
                <a:gd name="connsiteX0" fmla="*/ 5666 w 16685"/>
                <a:gd name="connsiteY0" fmla="*/ 19954 h 14372"/>
                <a:gd name="connsiteX1" fmla="*/ 5666 w 16685"/>
                <a:gd name="connsiteY1" fmla="*/ 19954 h 14372"/>
                <a:gd name="connsiteX2" fmla="*/ 13978 w 16685"/>
                <a:gd name="connsiteY2" fmla="*/ 5581 h 14372"/>
                <a:gd name="connsiteX3" fmla="*/ 22351 w 16685"/>
                <a:gd name="connsiteY3" fmla="*/ 19954 h 14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685" h="14372">
                  <a:moveTo>
                    <a:pt x="5666" y="19954"/>
                  </a:moveTo>
                  <a:lnTo>
                    <a:pt x="5666" y="19954"/>
                  </a:lnTo>
                  <a:lnTo>
                    <a:pt x="13978" y="5581"/>
                  </a:lnTo>
                  <a:lnTo>
                    <a:pt x="22351" y="19954"/>
                  </a:lnTo>
                  <a:close/>
                </a:path>
              </a:pathLst>
            </a:custGeom>
            <a:grpFill/>
            <a:ln w="10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0" name="Forme libre : forme 89">
              <a:extLst>
                <a:ext uri="{FF2B5EF4-FFF2-40B4-BE49-F238E27FC236}">
                  <a16:creationId xmlns:a16="http://schemas.microsoft.com/office/drawing/2014/main" id="{CBA40309-A850-4D77-9AFC-28D75784EDC4}"/>
                </a:ext>
              </a:extLst>
            </p:cNvPr>
            <p:cNvSpPr/>
            <p:nvPr/>
          </p:nvSpPr>
          <p:spPr>
            <a:xfrm flipV="1">
              <a:off x="3416340" y="3487119"/>
              <a:ext cx="302847" cy="260864"/>
            </a:xfrm>
            <a:custGeom>
              <a:avLst/>
              <a:gdLst>
                <a:gd name="connsiteX0" fmla="*/ 5666 w 16685"/>
                <a:gd name="connsiteY0" fmla="*/ 20058 h 14372"/>
                <a:gd name="connsiteX1" fmla="*/ 5666 w 16685"/>
                <a:gd name="connsiteY1" fmla="*/ 20058 h 14372"/>
                <a:gd name="connsiteX2" fmla="*/ 13978 w 16685"/>
                <a:gd name="connsiteY2" fmla="*/ 5686 h 14372"/>
                <a:gd name="connsiteX3" fmla="*/ 22351 w 16685"/>
                <a:gd name="connsiteY3" fmla="*/ 20058 h 14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685" h="14372">
                  <a:moveTo>
                    <a:pt x="5666" y="20058"/>
                  </a:moveTo>
                  <a:lnTo>
                    <a:pt x="5666" y="20058"/>
                  </a:lnTo>
                  <a:lnTo>
                    <a:pt x="13978" y="5686"/>
                  </a:lnTo>
                  <a:lnTo>
                    <a:pt x="22351" y="20058"/>
                  </a:lnTo>
                  <a:close/>
                </a:path>
              </a:pathLst>
            </a:custGeom>
            <a:grpFill/>
            <a:ln w="10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1" name="Forme libre : forme 90">
              <a:extLst>
                <a:ext uri="{FF2B5EF4-FFF2-40B4-BE49-F238E27FC236}">
                  <a16:creationId xmlns:a16="http://schemas.microsoft.com/office/drawing/2014/main" id="{0675A847-74C4-4FA8-8DD7-3129DC35935B}"/>
                </a:ext>
              </a:extLst>
            </p:cNvPr>
            <p:cNvSpPr/>
            <p:nvPr/>
          </p:nvSpPr>
          <p:spPr>
            <a:xfrm flipV="1">
              <a:off x="3416340" y="2965336"/>
              <a:ext cx="302847" cy="260864"/>
            </a:xfrm>
            <a:custGeom>
              <a:avLst/>
              <a:gdLst>
                <a:gd name="connsiteX0" fmla="*/ 5666 w 16685"/>
                <a:gd name="connsiteY0" fmla="*/ 20024 h 14372"/>
                <a:gd name="connsiteX1" fmla="*/ 5666 w 16685"/>
                <a:gd name="connsiteY1" fmla="*/ 20024 h 14372"/>
                <a:gd name="connsiteX2" fmla="*/ 13978 w 16685"/>
                <a:gd name="connsiteY2" fmla="*/ 5651 h 14372"/>
                <a:gd name="connsiteX3" fmla="*/ 22351 w 16685"/>
                <a:gd name="connsiteY3" fmla="*/ 20024 h 14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685" h="14372">
                  <a:moveTo>
                    <a:pt x="5666" y="20024"/>
                  </a:moveTo>
                  <a:lnTo>
                    <a:pt x="5666" y="20024"/>
                  </a:lnTo>
                  <a:lnTo>
                    <a:pt x="13978" y="5651"/>
                  </a:lnTo>
                  <a:lnTo>
                    <a:pt x="22351" y="20024"/>
                  </a:lnTo>
                  <a:close/>
                </a:path>
              </a:pathLst>
            </a:custGeom>
            <a:grpFill/>
            <a:ln w="10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2" name="Forme libre : forme 91">
              <a:extLst>
                <a:ext uri="{FF2B5EF4-FFF2-40B4-BE49-F238E27FC236}">
                  <a16:creationId xmlns:a16="http://schemas.microsoft.com/office/drawing/2014/main" id="{A56D27F2-C41C-49BE-B6A5-416837401477}"/>
                </a:ext>
              </a:extLst>
            </p:cNvPr>
            <p:cNvSpPr/>
            <p:nvPr/>
          </p:nvSpPr>
          <p:spPr>
            <a:xfrm flipV="1">
              <a:off x="1447972" y="4282562"/>
              <a:ext cx="302847" cy="260846"/>
            </a:xfrm>
            <a:custGeom>
              <a:avLst/>
              <a:gdLst>
                <a:gd name="connsiteX0" fmla="*/ 5534 w 16685"/>
                <a:gd name="connsiteY0" fmla="*/ 20110 h 14371"/>
                <a:gd name="connsiteX1" fmla="*/ 5534 w 16685"/>
                <a:gd name="connsiteY1" fmla="*/ 20110 h 14371"/>
                <a:gd name="connsiteX2" fmla="*/ 13847 w 16685"/>
                <a:gd name="connsiteY2" fmla="*/ 5739 h 14371"/>
                <a:gd name="connsiteX3" fmla="*/ 22219 w 16685"/>
                <a:gd name="connsiteY3" fmla="*/ 20110 h 14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685" h="14371">
                  <a:moveTo>
                    <a:pt x="5534" y="20110"/>
                  </a:moveTo>
                  <a:lnTo>
                    <a:pt x="5534" y="20110"/>
                  </a:lnTo>
                  <a:lnTo>
                    <a:pt x="13847" y="5739"/>
                  </a:lnTo>
                  <a:lnTo>
                    <a:pt x="22219" y="20110"/>
                  </a:lnTo>
                  <a:close/>
                </a:path>
              </a:pathLst>
            </a:custGeom>
            <a:grpFill/>
            <a:ln w="10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3" name="Forme libre : forme 92">
              <a:extLst>
                <a:ext uri="{FF2B5EF4-FFF2-40B4-BE49-F238E27FC236}">
                  <a16:creationId xmlns:a16="http://schemas.microsoft.com/office/drawing/2014/main" id="{D9DAB74C-DB82-41C2-BB7F-ACFC927CF050}"/>
                </a:ext>
              </a:extLst>
            </p:cNvPr>
            <p:cNvSpPr/>
            <p:nvPr/>
          </p:nvSpPr>
          <p:spPr>
            <a:xfrm flipV="1">
              <a:off x="1295922" y="4282562"/>
              <a:ext cx="151959" cy="260846"/>
            </a:xfrm>
            <a:custGeom>
              <a:avLst/>
              <a:gdLst>
                <a:gd name="connsiteX0" fmla="*/ 5552 w 8372"/>
                <a:gd name="connsiteY0" fmla="*/ 20110 h 14371"/>
                <a:gd name="connsiteX1" fmla="*/ 5552 w 8372"/>
                <a:gd name="connsiteY1" fmla="*/ 20110 h 14371"/>
                <a:gd name="connsiteX2" fmla="*/ 5523 w 8372"/>
                <a:gd name="connsiteY2" fmla="*/ 5739 h 14371"/>
                <a:gd name="connsiteX3" fmla="*/ 13895 w 8372"/>
                <a:gd name="connsiteY3" fmla="*/ 20110 h 14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372" h="14371">
                  <a:moveTo>
                    <a:pt x="5552" y="20110"/>
                  </a:moveTo>
                  <a:lnTo>
                    <a:pt x="5552" y="20110"/>
                  </a:lnTo>
                  <a:lnTo>
                    <a:pt x="5523" y="5739"/>
                  </a:lnTo>
                  <a:lnTo>
                    <a:pt x="13895" y="20110"/>
                  </a:lnTo>
                  <a:close/>
                </a:path>
              </a:pathLst>
            </a:custGeom>
            <a:grpFill/>
            <a:ln w="10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4" name="Forme libre : forme 93">
              <a:extLst>
                <a:ext uri="{FF2B5EF4-FFF2-40B4-BE49-F238E27FC236}">
                  <a16:creationId xmlns:a16="http://schemas.microsoft.com/office/drawing/2014/main" id="{342D45D1-C11A-495C-8B1A-F005B29B4FEB}"/>
                </a:ext>
              </a:extLst>
            </p:cNvPr>
            <p:cNvSpPr/>
            <p:nvPr/>
          </p:nvSpPr>
          <p:spPr>
            <a:xfrm flipV="1">
              <a:off x="1295922" y="3760779"/>
              <a:ext cx="151959" cy="260864"/>
            </a:xfrm>
            <a:custGeom>
              <a:avLst/>
              <a:gdLst>
                <a:gd name="connsiteX0" fmla="*/ 5552 w 8372"/>
                <a:gd name="connsiteY0" fmla="*/ 20077 h 14372"/>
                <a:gd name="connsiteX1" fmla="*/ 5552 w 8372"/>
                <a:gd name="connsiteY1" fmla="*/ 20077 h 14372"/>
                <a:gd name="connsiteX2" fmla="*/ 5523 w 8372"/>
                <a:gd name="connsiteY2" fmla="*/ 5704 h 14372"/>
                <a:gd name="connsiteX3" fmla="*/ 13895 w 8372"/>
                <a:gd name="connsiteY3" fmla="*/ 20077 h 14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372" h="14372">
                  <a:moveTo>
                    <a:pt x="5552" y="20077"/>
                  </a:moveTo>
                  <a:lnTo>
                    <a:pt x="5552" y="20077"/>
                  </a:lnTo>
                  <a:lnTo>
                    <a:pt x="5523" y="5704"/>
                  </a:lnTo>
                  <a:lnTo>
                    <a:pt x="13895" y="20077"/>
                  </a:lnTo>
                  <a:close/>
                </a:path>
              </a:pathLst>
            </a:custGeom>
            <a:grpFill/>
            <a:ln w="10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8" name="Forme libre : forme 97">
              <a:extLst>
                <a:ext uri="{FF2B5EF4-FFF2-40B4-BE49-F238E27FC236}">
                  <a16:creationId xmlns:a16="http://schemas.microsoft.com/office/drawing/2014/main" id="{5B2F0109-14BC-46F8-9526-F4E31234A08C}"/>
                </a:ext>
              </a:extLst>
            </p:cNvPr>
            <p:cNvSpPr/>
            <p:nvPr/>
          </p:nvSpPr>
          <p:spPr>
            <a:xfrm flipV="1">
              <a:off x="1447972" y="3760779"/>
              <a:ext cx="302847" cy="260864"/>
            </a:xfrm>
            <a:custGeom>
              <a:avLst/>
              <a:gdLst>
                <a:gd name="connsiteX0" fmla="*/ 5534 w 16685"/>
                <a:gd name="connsiteY0" fmla="*/ 20077 h 14372"/>
                <a:gd name="connsiteX1" fmla="*/ 5534 w 16685"/>
                <a:gd name="connsiteY1" fmla="*/ 20077 h 14372"/>
                <a:gd name="connsiteX2" fmla="*/ 13847 w 16685"/>
                <a:gd name="connsiteY2" fmla="*/ 5704 h 14372"/>
                <a:gd name="connsiteX3" fmla="*/ 22219 w 16685"/>
                <a:gd name="connsiteY3" fmla="*/ 20077 h 14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685" h="14372">
                  <a:moveTo>
                    <a:pt x="5534" y="20077"/>
                  </a:moveTo>
                  <a:lnTo>
                    <a:pt x="5534" y="20077"/>
                  </a:lnTo>
                  <a:lnTo>
                    <a:pt x="13847" y="5704"/>
                  </a:lnTo>
                  <a:lnTo>
                    <a:pt x="22219" y="20077"/>
                  </a:lnTo>
                  <a:close/>
                </a:path>
              </a:pathLst>
            </a:custGeom>
            <a:grpFill/>
            <a:ln w="10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1" name="Forme libre : forme 100">
              <a:extLst>
                <a:ext uri="{FF2B5EF4-FFF2-40B4-BE49-F238E27FC236}">
                  <a16:creationId xmlns:a16="http://schemas.microsoft.com/office/drawing/2014/main" id="{C021A29C-0E6E-4615-8BE8-13C65C9942C8}"/>
                </a:ext>
              </a:extLst>
            </p:cNvPr>
            <p:cNvSpPr/>
            <p:nvPr/>
          </p:nvSpPr>
          <p:spPr>
            <a:xfrm flipV="1">
              <a:off x="3567319" y="3760779"/>
              <a:ext cx="151959" cy="260864"/>
            </a:xfrm>
            <a:custGeom>
              <a:avLst/>
              <a:gdLst>
                <a:gd name="connsiteX0" fmla="*/ 14025 w 8372"/>
                <a:gd name="connsiteY0" fmla="*/ 20077 h 14372"/>
                <a:gd name="connsiteX1" fmla="*/ 14025 w 8372"/>
                <a:gd name="connsiteY1" fmla="*/ 20077 h 14372"/>
                <a:gd name="connsiteX2" fmla="*/ 14054 w 8372"/>
                <a:gd name="connsiteY2" fmla="*/ 5704 h 14372"/>
                <a:gd name="connsiteX3" fmla="*/ 5682 w 8372"/>
                <a:gd name="connsiteY3" fmla="*/ 20077 h 14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372" h="14372">
                  <a:moveTo>
                    <a:pt x="14025" y="20077"/>
                  </a:moveTo>
                  <a:lnTo>
                    <a:pt x="14025" y="20077"/>
                  </a:lnTo>
                  <a:lnTo>
                    <a:pt x="14054" y="5704"/>
                  </a:lnTo>
                  <a:lnTo>
                    <a:pt x="5682" y="20077"/>
                  </a:lnTo>
                  <a:close/>
                </a:path>
              </a:pathLst>
            </a:custGeom>
            <a:grpFill/>
            <a:ln w="10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4" name="Forme libre : forme 103">
              <a:extLst>
                <a:ext uri="{FF2B5EF4-FFF2-40B4-BE49-F238E27FC236}">
                  <a16:creationId xmlns:a16="http://schemas.microsoft.com/office/drawing/2014/main" id="{A7ED9B26-3B24-4AE1-B6ED-DAC90D5AC718}"/>
                </a:ext>
              </a:extLst>
            </p:cNvPr>
            <p:cNvSpPr/>
            <p:nvPr/>
          </p:nvSpPr>
          <p:spPr>
            <a:xfrm flipV="1">
              <a:off x="3567319" y="4282562"/>
              <a:ext cx="151959" cy="260846"/>
            </a:xfrm>
            <a:custGeom>
              <a:avLst/>
              <a:gdLst>
                <a:gd name="connsiteX0" fmla="*/ 14025 w 8372"/>
                <a:gd name="connsiteY0" fmla="*/ 20110 h 14371"/>
                <a:gd name="connsiteX1" fmla="*/ 14025 w 8372"/>
                <a:gd name="connsiteY1" fmla="*/ 20110 h 14371"/>
                <a:gd name="connsiteX2" fmla="*/ 14054 w 8372"/>
                <a:gd name="connsiteY2" fmla="*/ 5739 h 14371"/>
                <a:gd name="connsiteX3" fmla="*/ 5682 w 8372"/>
                <a:gd name="connsiteY3" fmla="*/ 20110 h 14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372" h="14371">
                  <a:moveTo>
                    <a:pt x="14025" y="20110"/>
                  </a:moveTo>
                  <a:lnTo>
                    <a:pt x="14025" y="20110"/>
                  </a:lnTo>
                  <a:lnTo>
                    <a:pt x="14054" y="5739"/>
                  </a:lnTo>
                  <a:lnTo>
                    <a:pt x="5682" y="20110"/>
                  </a:lnTo>
                  <a:close/>
                </a:path>
              </a:pathLst>
            </a:custGeom>
            <a:grpFill/>
            <a:ln w="10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8" name="Forme libre : forme 107">
              <a:extLst>
                <a:ext uri="{FF2B5EF4-FFF2-40B4-BE49-F238E27FC236}">
                  <a16:creationId xmlns:a16="http://schemas.microsoft.com/office/drawing/2014/main" id="{24CB5063-F2ED-436B-A034-F543130EB561}"/>
                </a:ext>
              </a:extLst>
            </p:cNvPr>
            <p:cNvSpPr/>
            <p:nvPr/>
          </p:nvSpPr>
          <p:spPr>
            <a:xfrm flipV="1">
              <a:off x="1599277" y="4021679"/>
              <a:ext cx="302847" cy="260864"/>
            </a:xfrm>
            <a:custGeom>
              <a:avLst/>
              <a:gdLst>
                <a:gd name="connsiteX0" fmla="*/ 5544 w 16685"/>
                <a:gd name="connsiteY0" fmla="*/ 20094 h 14372"/>
                <a:gd name="connsiteX1" fmla="*/ 5544 w 16685"/>
                <a:gd name="connsiteY1" fmla="*/ 20094 h 14372"/>
                <a:gd name="connsiteX2" fmla="*/ 13857 w 16685"/>
                <a:gd name="connsiteY2" fmla="*/ 5722 h 14372"/>
                <a:gd name="connsiteX3" fmla="*/ 22229 w 16685"/>
                <a:gd name="connsiteY3" fmla="*/ 20094 h 14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685" h="14372">
                  <a:moveTo>
                    <a:pt x="5544" y="20094"/>
                  </a:moveTo>
                  <a:lnTo>
                    <a:pt x="5544" y="20094"/>
                  </a:lnTo>
                  <a:lnTo>
                    <a:pt x="13857" y="5722"/>
                  </a:lnTo>
                  <a:lnTo>
                    <a:pt x="22229" y="20094"/>
                  </a:lnTo>
                  <a:close/>
                </a:path>
              </a:pathLst>
            </a:custGeom>
            <a:grpFill/>
            <a:ln w="10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2" name="Forme libre : forme 111">
              <a:extLst>
                <a:ext uri="{FF2B5EF4-FFF2-40B4-BE49-F238E27FC236}">
                  <a16:creationId xmlns:a16="http://schemas.microsoft.com/office/drawing/2014/main" id="{80F246B6-5838-424D-902A-88B286A3AEC5}"/>
                </a:ext>
              </a:extLst>
            </p:cNvPr>
            <p:cNvSpPr/>
            <p:nvPr/>
          </p:nvSpPr>
          <p:spPr>
            <a:xfrm flipV="1">
              <a:off x="1296467" y="4021679"/>
              <a:ext cx="302847" cy="260864"/>
            </a:xfrm>
            <a:custGeom>
              <a:avLst/>
              <a:gdLst>
                <a:gd name="connsiteX0" fmla="*/ 5524 w 16685"/>
                <a:gd name="connsiteY0" fmla="*/ 20094 h 14372"/>
                <a:gd name="connsiteX1" fmla="*/ 5524 w 16685"/>
                <a:gd name="connsiteY1" fmla="*/ 20094 h 14372"/>
                <a:gd name="connsiteX2" fmla="*/ 13837 w 16685"/>
                <a:gd name="connsiteY2" fmla="*/ 5722 h 14372"/>
                <a:gd name="connsiteX3" fmla="*/ 22209 w 16685"/>
                <a:gd name="connsiteY3" fmla="*/ 20094 h 14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685" h="14372">
                  <a:moveTo>
                    <a:pt x="5524" y="20094"/>
                  </a:moveTo>
                  <a:lnTo>
                    <a:pt x="5524" y="20094"/>
                  </a:lnTo>
                  <a:lnTo>
                    <a:pt x="13837" y="5722"/>
                  </a:lnTo>
                  <a:lnTo>
                    <a:pt x="22209" y="20094"/>
                  </a:lnTo>
                  <a:close/>
                </a:path>
              </a:pathLst>
            </a:custGeom>
            <a:grpFill/>
            <a:ln w="10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5" name="Forme libre : forme 114">
              <a:extLst>
                <a:ext uri="{FF2B5EF4-FFF2-40B4-BE49-F238E27FC236}">
                  <a16:creationId xmlns:a16="http://schemas.microsoft.com/office/drawing/2014/main" id="{49CD1E14-0705-4759-9600-49EE06E5BA49}"/>
                </a:ext>
              </a:extLst>
            </p:cNvPr>
            <p:cNvSpPr/>
            <p:nvPr/>
          </p:nvSpPr>
          <p:spPr>
            <a:xfrm flipV="1">
              <a:off x="1750782" y="4282562"/>
              <a:ext cx="302847" cy="260846"/>
            </a:xfrm>
            <a:custGeom>
              <a:avLst/>
              <a:gdLst>
                <a:gd name="connsiteX0" fmla="*/ 5554 w 16685"/>
                <a:gd name="connsiteY0" fmla="*/ 20110 h 14371"/>
                <a:gd name="connsiteX1" fmla="*/ 5554 w 16685"/>
                <a:gd name="connsiteY1" fmla="*/ 20110 h 14371"/>
                <a:gd name="connsiteX2" fmla="*/ 13867 w 16685"/>
                <a:gd name="connsiteY2" fmla="*/ 5739 h 14371"/>
                <a:gd name="connsiteX3" fmla="*/ 22240 w 16685"/>
                <a:gd name="connsiteY3" fmla="*/ 20110 h 14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685" h="14371">
                  <a:moveTo>
                    <a:pt x="5554" y="20110"/>
                  </a:moveTo>
                  <a:lnTo>
                    <a:pt x="5554" y="20110"/>
                  </a:lnTo>
                  <a:lnTo>
                    <a:pt x="13867" y="5739"/>
                  </a:lnTo>
                  <a:lnTo>
                    <a:pt x="22240" y="20110"/>
                  </a:lnTo>
                  <a:close/>
                </a:path>
              </a:pathLst>
            </a:custGeom>
            <a:grpFill/>
            <a:ln w="10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6" name="Forme libre : forme 115">
              <a:extLst>
                <a:ext uri="{FF2B5EF4-FFF2-40B4-BE49-F238E27FC236}">
                  <a16:creationId xmlns:a16="http://schemas.microsoft.com/office/drawing/2014/main" id="{FB3EBD53-9160-4C07-9E69-943799D4C6AB}"/>
                </a:ext>
              </a:extLst>
            </p:cNvPr>
            <p:cNvSpPr/>
            <p:nvPr/>
          </p:nvSpPr>
          <p:spPr>
            <a:xfrm flipV="1">
              <a:off x="1750782" y="3760779"/>
              <a:ext cx="302847" cy="260864"/>
            </a:xfrm>
            <a:custGeom>
              <a:avLst/>
              <a:gdLst>
                <a:gd name="connsiteX0" fmla="*/ 5554 w 16685"/>
                <a:gd name="connsiteY0" fmla="*/ 20077 h 14372"/>
                <a:gd name="connsiteX1" fmla="*/ 5554 w 16685"/>
                <a:gd name="connsiteY1" fmla="*/ 20077 h 14372"/>
                <a:gd name="connsiteX2" fmla="*/ 13867 w 16685"/>
                <a:gd name="connsiteY2" fmla="*/ 5704 h 14372"/>
                <a:gd name="connsiteX3" fmla="*/ 22240 w 16685"/>
                <a:gd name="connsiteY3" fmla="*/ 20077 h 14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685" h="14372">
                  <a:moveTo>
                    <a:pt x="5554" y="20077"/>
                  </a:moveTo>
                  <a:lnTo>
                    <a:pt x="5554" y="20077"/>
                  </a:lnTo>
                  <a:lnTo>
                    <a:pt x="13867" y="5704"/>
                  </a:lnTo>
                  <a:lnTo>
                    <a:pt x="22240" y="20077"/>
                  </a:lnTo>
                  <a:close/>
                </a:path>
              </a:pathLst>
            </a:custGeom>
            <a:grpFill/>
            <a:ln w="10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21" name="Forme libre : forme 120">
              <a:extLst>
                <a:ext uri="{FF2B5EF4-FFF2-40B4-BE49-F238E27FC236}">
                  <a16:creationId xmlns:a16="http://schemas.microsoft.com/office/drawing/2014/main" id="{F409B185-BA2E-41A2-B4E0-17B54ACA1475}"/>
                </a:ext>
              </a:extLst>
            </p:cNvPr>
            <p:cNvSpPr/>
            <p:nvPr/>
          </p:nvSpPr>
          <p:spPr>
            <a:xfrm flipV="1">
              <a:off x="1902088" y="4021679"/>
              <a:ext cx="302847" cy="260864"/>
            </a:xfrm>
            <a:custGeom>
              <a:avLst/>
              <a:gdLst>
                <a:gd name="connsiteX0" fmla="*/ 5564 w 16685"/>
                <a:gd name="connsiteY0" fmla="*/ 20094 h 14372"/>
                <a:gd name="connsiteX1" fmla="*/ 5564 w 16685"/>
                <a:gd name="connsiteY1" fmla="*/ 20094 h 14372"/>
                <a:gd name="connsiteX2" fmla="*/ 13877 w 16685"/>
                <a:gd name="connsiteY2" fmla="*/ 5722 h 14372"/>
                <a:gd name="connsiteX3" fmla="*/ 22250 w 16685"/>
                <a:gd name="connsiteY3" fmla="*/ 20094 h 14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685" h="14372">
                  <a:moveTo>
                    <a:pt x="5564" y="20094"/>
                  </a:moveTo>
                  <a:lnTo>
                    <a:pt x="5564" y="20094"/>
                  </a:lnTo>
                  <a:lnTo>
                    <a:pt x="13877" y="5722"/>
                  </a:lnTo>
                  <a:lnTo>
                    <a:pt x="22250" y="20094"/>
                  </a:lnTo>
                  <a:close/>
                </a:path>
              </a:pathLst>
            </a:custGeom>
            <a:grpFill/>
            <a:ln w="10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24" name="Forme libre : forme 123">
              <a:extLst>
                <a:ext uri="{FF2B5EF4-FFF2-40B4-BE49-F238E27FC236}">
                  <a16:creationId xmlns:a16="http://schemas.microsoft.com/office/drawing/2014/main" id="{BB884D51-0164-42FC-87F6-9141DDB03020}"/>
                </a:ext>
              </a:extLst>
            </p:cNvPr>
            <p:cNvSpPr/>
            <p:nvPr/>
          </p:nvSpPr>
          <p:spPr>
            <a:xfrm flipV="1">
              <a:off x="2053593" y="4282562"/>
              <a:ext cx="302847" cy="260846"/>
            </a:xfrm>
            <a:custGeom>
              <a:avLst/>
              <a:gdLst>
                <a:gd name="connsiteX0" fmla="*/ 5575 w 16685"/>
                <a:gd name="connsiteY0" fmla="*/ 20110 h 14371"/>
                <a:gd name="connsiteX1" fmla="*/ 5575 w 16685"/>
                <a:gd name="connsiteY1" fmla="*/ 20110 h 14371"/>
                <a:gd name="connsiteX2" fmla="*/ 13887 w 16685"/>
                <a:gd name="connsiteY2" fmla="*/ 5739 h 14371"/>
                <a:gd name="connsiteX3" fmla="*/ 22260 w 16685"/>
                <a:gd name="connsiteY3" fmla="*/ 20110 h 14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685" h="14371">
                  <a:moveTo>
                    <a:pt x="5575" y="20110"/>
                  </a:moveTo>
                  <a:lnTo>
                    <a:pt x="5575" y="20110"/>
                  </a:lnTo>
                  <a:lnTo>
                    <a:pt x="13887" y="5739"/>
                  </a:lnTo>
                  <a:lnTo>
                    <a:pt x="22260" y="20110"/>
                  </a:lnTo>
                  <a:close/>
                </a:path>
              </a:pathLst>
            </a:custGeom>
            <a:grpFill/>
            <a:ln w="10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25" name="Forme libre : forme 124">
              <a:extLst>
                <a:ext uri="{FF2B5EF4-FFF2-40B4-BE49-F238E27FC236}">
                  <a16:creationId xmlns:a16="http://schemas.microsoft.com/office/drawing/2014/main" id="{96B68E3E-723B-490B-9392-39B80522FA75}"/>
                </a:ext>
              </a:extLst>
            </p:cNvPr>
            <p:cNvSpPr/>
            <p:nvPr/>
          </p:nvSpPr>
          <p:spPr>
            <a:xfrm flipV="1">
              <a:off x="2053593" y="3760779"/>
              <a:ext cx="302847" cy="260864"/>
            </a:xfrm>
            <a:custGeom>
              <a:avLst/>
              <a:gdLst>
                <a:gd name="connsiteX0" fmla="*/ 5575 w 16685"/>
                <a:gd name="connsiteY0" fmla="*/ 20077 h 14372"/>
                <a:gd name="connsiteX1" fmla="*/ 5575 w 16685"/>
                <a:gd name="connsiteY1" fmla="*/ 20077 h 14372"/>
                <a:gd name="connsiteX2" fmla="*/ 13887 w 16685"/>
                <a:gd name="connsiteY2" fmla="*/ 5704 h 14372"/>
                <a:gd name="connsiteX3" fmla="*/ 22260 w 16685"/>
                <a:gd name="connsiteY3" fmla="*/ 20077 h 14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685" h="14372">
                  <a:moveTo>
                    <a:pt x="5575" y="20077"/>
                  </a:moveTo>
                  <a:lnTo>
                    <a:pt x="5575" y="20077"/>
                  </a:lnTo>
                  <a:lnTo>
                    <a:pt x="13887" y="5704"/>
                  </a:lnTo>
                  <a:lnTo>
                    <a:pt x="22260" y="20077"/>
                  </a:lnTo>
                  <a:close/>
                </a:path>
              </a:pathLst>
            </a:custGeom>
            <a:grpFill/>
            <a:ln w="10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30" name="Forme libre : forme 129">
              <a:extLst>
                <a:ext uri="{FF2B5EF4-FFF2-40B4-BE49-F238E27FC236}">
                  <a16:creationId xmlns:a16="http://schemas.microsoft.com/office/drawing/2014/main" id="{A70EFC46-2BC0-4421-B308-F9BC11B8B6B9}"/>
                </a:ext>
              </a:extLst>
            </p:cNvPr>
            <p:cNvSpPr/>
            <p:nvPr/>
          </p:nvSpPr>
          <p:spPr>
            <a:xfrm flipV="1">
              <a:off x="2204898" y="4021679"/>
              <a:ext cx="302847" cy="260864"/>
            </a:xfrm>
            <a:custGeom>
              <a:avLst/>
              <a:gdLst>
                <a:gd name="connsiteX0" fmla="*/ 5585 w 16685"/>
                <a:gd name="connsiteY0" fmla="*/ 20094 h 14372"/>
                <a:gd name="connsiteX1" fmla="*/ 5585 w 16685"/>
                <a:gd name="connsiteY1" fmla="*/ 20094 h 14372"/>
                <a:gd name="connsiteX2" fmla="*/ 13898 w 16685"/>
                <a:gd name="connsiteY2" fmla="*/ 5722 h 14372"/>
                <a:gd name="connsiteX3" fmla="*/ 22270 w 16685"/>
                <a:gd name="connsiteY3" fmla="*/ 20094 h 14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685" h="14372">
                  <a:moveTo>
                    <a:pt x="5585" y="20094"/>
                  </a:moveTo>
                  <a:lnTo>
                    <a:pt x="5585" y="20094"/>
                  </a:lnTo>
                  <a:lnTo>
                    <a:pt x="13898" y="5722"/>
                  </a:lnTo>
                  <a:lnTo>
                    <a:pt x="22270" y="20094"/>
                  </a:lnTo>
                  <a:close/>
                </a:path>
              </a:pathLst>
            </a:custGeom>
            <a:grpFill/>
            <a:ln w="10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33" name="Forme libre : forme 132">
              <a:extLst>
                <a:ext uri="{FF2B5EF4-FFF2-40B4-BE49-F238E27FC236}">
                  <a16:creationId xmlns:a16="http://schemas.microsoft.com/office/drawing/2014/main" id="{F343974C-107E-40AD-857B-FDBC732B9AB8}"/>
                </a:ext>
              </a:extLst>
            </p:cNvPr>
            <p:cNvSpPr/>
            <p:nvPr/>
          </p:nvSpPr>
          <p:spPr>
            <a:xfrm flipV="1">
              <a:off x="2356403" y="4282562"/>
              <a:ext cx="302847" cy="260846"/>
            </a:xfrm>
            <a:custGeom>
              <a:avLst/>
              <a:gdLst>
                <a:gd name="connsiteX0" fmla="*/ 5595 w 16685"/>
                <a:gd name="connsiteY0" fmla="*/ 20110 h 14371"/>
                <a:gd name="connsiteX1" fmla="*/ 5595 w 16685"/>
                <a:gd name="connsiteY1" fmla="*/ 20110 h 14371"/>
                <a:gd name="connsiteX2" fmla="*/ 13908 w 16685"/>
                <a:gd name="connsiteY2" fmla="*/ 5739 h 14371"/>
                <a:gd name="connsiteX3" fmla="*/ 22280 w 16685"/>
                <a:gd name="connsiteY3" fmla="*/ 20110 h 14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685" h="14371">
                  <a:moveTo>
                    <a:pt x="5595" y="20110"/>
                  </a:moveTo>
                  <a:lnTo>
                    <a:pt x="5595" y="20110"/>
                  </a:lnTo>
                  <a:lnTo>
                    <a:pt x="13908" y="5739"/>
                  </a:lnTo>
                  <a:lnTo>
                    <a:pt x="22280" y="20110"/>
                  </a:lnTo>
                  <a:close/>
                </a:path>
              </a:pathLst>
            </a:custGeom>
            <a:grpFill/>
            <a:ln w="10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34" name="Forme libre : forme 133">
              <a:extLst>
                <a:ext uri="{FF2B5EF4-FFF2-40B4-BE49-F238E27FC236}">
                  <a16:creationId xmlns:a16="http://schemas.microsoft.com/office/drawing/2014/main" id="{6E94D65D-2303-4D06-A635-4ACC9D5C5B52}"/>
                </a:ext>
              </a:extLst>
            </p:cNvPr>
            <p:cNvSpPr/>
            <p:nvPr/>
          </p:nvSpPr>
          <p:spPr>
            <a:xfrm flipV="1">
              <a:off x="2356403" y="3760779"/>
              <a:ext cx="302847" cy="260864"/>
            </a:xfrm>
            <a:custGeom>
              <a:avLst/>
              <a:gdLst>
                <a:gd name="connsiteX0" fmla="*/ 5595 w 16685"/>
                <a:gd name="connsiteY0" fmla="*/ 20077 h 14372"/>
                <a:gd name="connsiteX1" fmla="*/ 5595 w 16685"/>
                <a:gd name="connsiteY1" fmla="*/ 20077 h 14372"/>
                <a:gd name="connsiteX2" fmla="*/ 13908 w 16685"/>
                <a:gd name="connsiteY2" fmla="*/ 5704 h 14372"/>
                <a:gd name="connsiteX3" fmla="*/ 22280 w 16685"/>
                <a:gd name="connsiteY3" fmla="*/ 20077 h 14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685" h="14372">
                  <a:moveTo>
                    <a:pt x="5595" y="20077"/>
                  </a:moveTo>
                  <a:lnTo>
                    <a:pt x="5595" y="20077"/>
                  </a:lnTo>
                  <a:lnTo>
                    <a:pt x="13908" y="5704"/>
                  </a:lnTo>
                  <a:lnTo>
                    <a:pt x="22280" y="20077"/>
                  </a:lnTo>
                  <a:close/>
                </a:path>
              </a:pathLst>
            </a:custGeom>
            <a:grpFill/>
            <a:ln w="10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39" name="Forme libre : forme 138">
              <a:extLst>
                <a:ext uri="{FF2B5EF4-FFF2-40B4-BE49-F238E27FC236}">
                  <a16:creationId xmlns:a16="http://schemas.microsoft.com/office/drawing/2014/main" id="{B5004BC6-9CF0-4162-89D9-3BAF69649CD3}"/>
                </a:ext>
              </a:extLst>
            </p:cNvPr>
            <p:cNvSpPr/>
            <p:nvPr/>
          </p:nvSpPr>
          <p:spPr>
            <a:xfrm flipV="1">
              <a:off x="2507909" y="4021679"/>
              <a:ext cx="302847" cy="260864"/>
            </a:xfrm>
            <a:custGeom>
              <a:avLst/>
              <a:gdLst>
                <a:gd name="connsiteX0" fmla="*/ 5605 w 16685"/>
                <a:gd name="connsiteY0" fmla="*/ 20094 h 14372"/>
                <a:gd name="connsiteX1" fmla="*/ 5605 w 16685"/>
                <a:gd name="connsiteY1" fmla="*/ 20094 h 14372"/>
                <a:gd name="connsiteX2" fmla="*/ 13918 w 16685"/>
                <a:gd name="connsiteY2" fmla="*/ 5722 h 14372"/>
                <a:gd name="connsiteX3" fmla="*/ 22290 w 16685"/>
                <a:gd name="connsiteY3" fmla="*/ 20094 h 14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685" h="14372">
                  <a:moveTo>
                    <a:pt x="5605" y="20094"/>
                  </a:moveTo>
                  <a:lnTo>
                    <a:pt x="5605" y="20094"/>
                  </a:lnTo>
                  <a:lnTo>
                    <a:pt x="13918" y="5722"/>
                  </a:lnTo>
                  <a:lnTo>
                    <a:pt x="22290" y="20094"/>
                  </a:lnTo>
                  <a:close/>
                </a:path>
              </a:pathLst>
            </a:custGeom>
            <a:grpFill/>
            <a:ln w="10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2" name="Forme libre : forme 141">
              <a:extLst>
                <a:ext uri="{FF2B5EF4-FFF2-40B4-BE49-F238E27FC236}">
                  <a16:creationId xmlns:a16="http://schemas.microsoft.com/office/drawing/2014/main" id="{6C7EC782-1FB3-461B-A3FF-D6396AAFCED0}"/>
                </a:ext>
              </a:extLst>
            </p:cNvPr>
            <p:cNvSpPr/>
            <p:nvPr/>
          </p:nvSpPr>
          <p:spPr>
            <a:xfrm flipV="1">
              <a:off x="2659214" y="4282562"/>
              <a:ext cx="302847" cy="260846"/>
            </a:xfrm>
            <a:custGeom>
              <a:avLst/>
              <a:gdLst>
                <a:gd name="connsiteX0" fmla="*/ 5615 w 16685"/>
                <a:gd name="connsiteY0" fmla="*/ 20110 h 14371"/>
                <a:gd name="connsiteX1" fmla="*/ 5615 w 16685"/>
                <a:gd name="connsiteY1" fmla="*/ 20110 h 14371"/>
                <a:gd name="connsiteX2" fmla="*/ 13928 w 16685"/>
                <a:gd name="connsiteY2" fmla="*/ 5739 h 14371"/>
                <a:gd name="connsiteX3" fmla="*/ 22300 w 16685"/>
                <a:gd name="connsiteY3" fmla="*/ 20110 h 14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685" h="14371">
                  <a:moveTo>
                    <a:pt x="5615" y="20110"/>
                  </a:moveTo>
                  <a:lnTo>
                    <a:pt x="5615" y="20110"/>
                  </a:lnTo>
                  <a:lnTo>
                    <a:pt x="13928" y="5739"/>
                  </a:lnTo>
                  <a:lnTo>
                    <a:pt x="22300" y="20110"/>
                  </a:lnTo>
                  <a:close/>
                </a:path>
              </a:pathLst>
            </a:custGeom>
            <a:grpFill/>
            <a:ln w="10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3" name="Forme libre : forme 142">
              <a:extLst>
                <a:ext uri="{FF2B5EF4-FFF2-40B4-BE49-F238E27FC236}">
                  <a16:creationId xmlns:a16="http://schemas.microsoft.com/office/drawing/2014/main" id="{3A5BA925-00D6-406D-992D-E3B1542E456C}"/>
                </a:ext>
              </a:extLst>
            </p:cNvPr>
            <p:cNvSpPr/>
            <p:nvPr/>
          </p:nvSpPr>
          <p:spPr>
            <a:xfrm flipV="1">
              <a:off x="2659214" y="3760779"/>
              <a:ext cx="302847" cy="260864"/>
            </a:xfrm>
            <a:custGeom>
              <a:avLst/>
              <a:gdLst>
                <a:gd name="connsiteX0" fmla="*/ 5615 w 16685"/>
                <a:gd name="connsiteY0" fmla="*/ 20077 h 14372"/>
                <a:gd name="connsiteX1" fmla="*/ 5615 w 16685"/>
                <a:gd name="connsiteY1" fmla="*/ 20077 h 14372"/>
                <a:gd name="connsiteX2" fmla="*/ 13928 w 16685"/>
                <a:gd name="connsiteY2" fmla="*/ 5704 h 14372"/>
                <a:gd name="connsiteX3" fmla="*/ 22300 w 16685"/>
                <a:gd name="connsiteY3" fmla="*/ 20077 h 14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685" h="14372">
                  <a:moveTo>
                    <a:pt x="5615" y="20077"/>
                  </a:moveTo>
                  <a:lnTo>
                    <a:pt x="5615" y="20077"/>
                  </a:lnTo>
                  <a:lnTo>
                    <a:pt x="13928" y="5704"/>
                  </a:lnTo>
                  <a:lnTo>
                    <a:pt x="22300" y="20077"/>
                  </a:lnTo>
                  <a:close/>
                </a:path>
              </a:pathLst>
            </a:custGeom>
            <a:grpFill/>
            <a:ln w="10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8" name="Forme libre : forme 147">
              <a:extLst>
                <a:ext uri="{FF2B5EF4-FFF2-40B4-BE49-F238E27FC236}">
                  <a16:creationId xmlns:a16="http://schemas.microsoft.com/office/drawing/2014/main" id="{A3673DC7-4A2A-4DCE-8039-1009545B88D0}"/>
                </a:ext>
              </a:extLst>
            </p:cNvPr>
            <p:cNvSpPr/>
            <p:nvPr/>
          </p:nvSpPr>
          <p:spPr>
            <a:xfrm flipV="1">
              <a:off x="2810719" y="4021679"/>
              <a:ext cx="302847" cy="260864"/>
            </a:xfrm>
            <a:custGeom>
              <a:avLst/>
              <a:gdLst>
                <a:gd name="connsiteX0" fmla="*/ 5625 w 16685"/>
                <a:gd name="connsiteY0" fmla="*/ 20094 h 14372"/>
                <a:gd name="connsiteX1" fmla="*/ 5625 w 16685"/>
                <a:gd name="connsiteY1" fmla="*/ 20094 h 14372"/>
                <a:gd name="connsiteX2" fmla="*/ 13938 w 16685"/>
                <a:gd name="connsiteY2" fmla="*/ 5722 h 14372"/>
                <a:gd name="connsiteX3" fmla="*/ 22310 w 16685"/>
                <a:gd name="connsiteY3" fmla="*/ 20094 h 14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685" h="14372">
                  <a:moveTo>
                    <a:pt x="5625" y="20094"/>
                  </a:moveTo>
                  <a:lnTo>
                    <a:pt x="5625" y="20094"/>
                  </a:lnTo>
                  <a:lnTo>
                    <a:pt x="13938" y="5722"/>
                  </a:lnTo>
                  <a:lnTo>
                    <a:pt x="22310" y="20094"/>
                  </a:lnTo>
                  <a:close/>
                </a:path>
              </a:pathLst>
            </a:custGeom>
            <a:grpFill/>
            <a:ln w="10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51" name="Forme libre : forme 150">
              <a:extLst>
                <a:ext uri="{FF2B5EF4-FFF2-40B4-BE49-F238E27FC236}">
                  <a16:creationId xmlns:a16="http://schemas.microsoft.com/office/drawing/2014/main" id="{D7C49F2D-7A48-41A0-BA1A-604699A6BDA5}"/>
                </a:ext>
              </a:extLst>
            </p:cNvPr>
            <p:cNvSpPr/>
            <p:nvPr/>
          </p:nvSpPr>
          <p:spPr>
            <a:xfrm flipV="1">
              <a:off x="2962025" y="4282562"/>
              <a:ext cx="302847" cy="260846"/>
            </a:xfrm>
            <a:custGeom>
              <a:avLst/>
              <a:gdLst>
                <a:gd name="connsiteX0" fmla="*/ 5635 w 16685"/>
                <a:gd name="connsiteY0" fmla="*/ 20110 h 14371"/>
                <a:gd name="connsiteX1" fmla="*/ 5635 w 16685"/>
                <a:gd name="connsiteY1" fmla="*/ 20110 h 14371"/>
                <a:gd name="connsiteX2" fmla="*/ 13948 w 16685"/>
                <a:gd name="connsiteY2" fmla="*/ 5739 h 14371"/>
                <a:gd name="connsiteX3" fmla="*/ 22320 w 16685"/>
                <a:gd name="connsiteY3" fmla="*/ 20110 h 14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685" h="14371">
                  <a:moveTo>
                    <a:pt x="5635" y="20110"/>
                  </a:moveTo>
                  <a:lnTo>
                    <a:pt x="5635" y="20110"/>
                  </a:lnTo>
                  <a:lnTo>
                    <a:pt x="13948" y="5739"/>
                  </a:lnTo>
                  <a:lnTo>
                    <a:pt x="22320" y="20110"/>
                  </a:lnTo>
                  <a:close/>
                </a:path>
              </a:pathLst>
            </a:custGeom>
            <a:grpFill/>
            <a:ln w="10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52" name="Forme libre : forme 151">
              <a:extLst>
                <a:ext uri="{FF2B5EF4-FFF2-40B4-BE49-F238E27FC236}">
                  <a16:creationId xmlns:a16="http://schemas.microsoft.com/office/drawing/2014/main" id="{A64033B1-2447-48CD-A4E5-9C098AD41924}"/>
                </a:ext>
              </a:extLst>
            </p:cNvPr>
            <p:cNvSpPr/>
            <p:nvPr/>
          </p:nvSpPr>
          <p:spPr>
            <a:xfrm flipV="1">
              <a:off x="2962025" y="3760779"/>
              <a:ext cx="302847" cy="260864"/>
            </a:xfrm>
            <a:custGeom>
              <a:avLst/>
              <a:gdLst>
                <a:gd name="connsiteX0" fmla="*/ 5635 w 16685"/>
                <a:gd name="connsiteY0" fmla="*/ 20077 h 14372"/>
                <a:gd name="connsiteX1" fmla="*/ 5635 w 16685"/>
                <a:gd name="connsiteY1" fmla="*/ 20077 h 14372"/>
                <a:gd name="connsiteX2" fmla="*/ 13948 w 16685"/>
                <a:gd name="connsiteY2" fmla="*/ 5704 h 14372"/>
                <a:gd name="connsiteX3" fmla="*/ 22320 w 16685"/>
                <a:gd name="connsiteY3" fmla="*/ 20077 h 14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685" h="14372">
                  <a:moveTo>
                    <a:pt x="5635" y="20077"/>
                  </a:moveTo>
                  <a:lnTo>
                    <a:pt x="5635" y="20077"/>
                  </a:lnTo>
                  <a:lnTo>
                    <a:pt x="13948" y="5704"/>
                  </a:lnTo>
                  <a:lnTo>
                    <a:pt x="22320" y="20077"/>
                  </a:lnTo>
                  <a:close/>
                </a:path>
              </a:pathLst>
            </a:custGeom>
            <a:grpFill/>
            <a:ln w="10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56" name="Forme libre : forme 155">
              <a:extLst>
                <a:ext uri="{FF2B5EF4-FFF2-40B4-BE49-F238E27FC236}">
                  <a16:creationId xmlns:a16="http://schemas.microsoft.com/office/drawing/2014/main" id="{6574D648-CC29-41E1-AAFE-4E604E5FE5B0}"/>
                </a:ext>
              </a:extLst>
            </p:cNvPr>
            <p:cNvSpPr/>
            <p:nvPr/>
          </p:nvSpPr>
          <p:spPr>
            <a:xfrm flipV="1">
              <a:off x="3265035" y="4282562"/>
              <a:ext cx="302847" cy="260846"/>
            </a:xfrm>
            <a:custGeom>
              <a:avLst/>
              <a:gdLst>
                <a:gd name="connsiteX0" fmla="*/ 5655 w 16685"/>
                <a:gd name="connsiteY0" fmla="*/ 20110 h 14371"/>
                <a:gd name="connsiteX1" fmla="*/ 5655 w 16685"/>
                <a:gd name="connsiteY1" fmla="*/ 20110 h 14371"/>
                <a:gd name="connsiteX2" fmla="*/ 13968 w 16685"/>
                <a:gd name="connsiteY2" fmla="*/ 5739 h 14371"/>
                <a:gd name="connsiteX3" fmla="*/ 22341 w 16685"/>
                <a:gd name="connsiteY3" fmla="*/ 20110 h 14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685" h="14371">
                  <a:moveTo>
                    <a:pt x="5655" y="20110"/>
                  </a:moveTo>
                  <a:lnTo>
                    <a:pt x="5655" y="20110"/>
                  </a:lnTo>
                  <a:lnTo>
                    <a:pt x="13968" y="5739"/>
                  </a:lnTo>
                  <a:lnTo>
                    <a:pt x="22341" y="20110"/>
                  </a:lnTo>
                  <a:close/>
                </a:path>
              </a:pathLst>
            </a:custGeom>
            <a:grpFill/>
            <a:ln w="10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57" name="Forme libre : forme 156">
              <a:extLst>
                <a:ext uri="{FF2B5EF4-FFF2-40B4-BE49-F238E27FC236}">
                  <a16:creationId xmlns:a16="http://schemas.microsoft.com/office/drawing/2014/main" id="{E953A098-C5DD-46B1-96EA-D7DEA6717C94}"/>
                </a:ext>
              </a:extLst>
            </p:cNvPr>
            <p:cNvSpPr/>
            <p:nvPr/>
          </p:nvSpPr>
          <p:spPr>
            <a:xfrm flipV="1">
              <a:off x="3265035" y="3760779"/>
              <a:ext cx="302847" cy="260864"/>
            </a:xfrm>
            <a:custGeom>
              <a:avLst/>
              <a:gdLst>
                <a:gd name="connsiteX0" fmla="*/ 5655 w 16685"/>
                <a:gd name="connsiteY0" fmla="*/ 20077 h 14372"/>
                <a:gd name="connsiteX1" fmla="*/ 5655 w 16685"/>
                <a:gd name="connsiteY1" fmla="*/ 20077 h 14372"/>
                <a:gd name="connsiteX2" fmla="*/ 13968 w 16685"/>
                <a:gd name="connsiteY2" fmla="*/ 5704 h 14372"/>
                <a:gd name="connsiteX3" fmla="*/ 22341 w 16685"/>
                <a:gd name="connsiteY3" fmla="*/ 20077 h 14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685" h="14372">
                  <a:moveTo>
                    <a:pt x="5655" y="20077"/>
                  </a:moveTo>
                  <a:lnTo>
                    <a:pt x="5655" y="20077"/>
                  </a:lnTo>
                  <a:lnTo>
                    <a:pt x="13968" y="5704"/>
                  </a:lnTo>
                  <a:lnTo>
                    <a:pt x="22341" y="20077"/>
                  </a:lnTo>
                  <a:close/>
                </a:path>
              </a:pathLst>
            </a:custGeom>
            <a:grpFill/>
            <a:ln w="10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62" name="Forme libre : forme 161">
              <a:extLst>
                <a:ext uri="{FF2B5EF4-FFF2-40B4-BE49-F238E27FC236}">
                  <a16:creationId xmlns:a16="http://schemas.microsoft.com/office/drawing/2014/main" id="{4E439943-1A3C-45BE-9F4C-074B5748A6C1}"/>
                </a:ext>
              </a:extLst>
            </p:cNvPr>
            <p:cNvSpPr/>
            <p:nvPr/>
          </p:nvSpPr>
          <p:spPr>
            <a:xfrm flipV="1">
              <a:off x="3113530" y="4021679"/>
              <a:ext cx="302847" cy="260864"/>
            </a:xfrm>
            <a:custGeom>
              <a:avLst/>
              <a:gdLst>
                <a:gd name="connsiteX0" fmla="*/ 5645 w 16685"/>
                <a:gd name="connsiteY0" fmla="*/ 20094 h 14372"/>
                <a:gd name="connsiteX1" fmla="*/ 5645 w 16685"/>
                <a:gd name="connsiteY1" fmla="*/ 20094 h 14372"/>
                <a:gd name="connsiteX2" fmla="*/ 13958 w 16685"/>
                <a:gd name="connsiteY2" fmla="*/ 5722 h 14372"/>
                <a:gd name="connsiteX3" fmla="*/ 22331 w 16685"/>
                <a:gd name="connsiteY3" fmla="*/ 20094 h 14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685" h="14372">
                  <a:moveTo>
                    <a:pt x="5645" y="20094"/>
                  </a:moveTo>
                  <a:lnTo>
                    <a:pt x="5645" y="20094"/>
                  </a:lnTo>
                  <a:lnTo>
                    <a:pt x="13958" y="5722"/>
                  </a:lnTo>
                  <a:lnTo>
                    <a:pt x="22331" y="20094"/>
                  </a:lnTo>
                  <a:close/>
                </a:path>
              </a:pathLst>
            </a:custGeom>
            <a:grpFill/>
            <a:ln w="10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66" name="Forme libre : forme 165">
              <a:extLst>
                <a:ext uri="{FF2B5EF4-FFF2-40B4-BE49-F238E27FC236}">
                  <a16:creationId xmlns:a16="http://schemas.microsoft.com/office/drawing/2014/main" id="{AC03F68F-6BF8-46DC-A6CF-E6DB029D881F}"/>
                </a:ext>
              </a:extLst>
            </p:cNvPr>
            <p:cNvSpPr/>
            <p:nvPr/>
          </p:nvSpPr>
          <p:spPr>
            <a:xfrm flipV="1">
              <a:off x="3416340" y="4021679"/>
              <a:ext cx="302847" cy="260864"/>
            </a:xfrm>
            <a:custGeom>
              <a:avLst/>
              <a:gdLst>
                <a:gd name="connsiteX0" fmla="*/ 5666 w 16685"/>
                <a:gd name="connsiteY0" fmla="*/ 20094 h 14372"/>
                <a:gd name="connsiteX1" fmla="*/ 5666 w 16685"/>
                <a:gd name="connsiteY1" fmla="*/ 20094 h 14372"/>
                <a:gd name="connsiteX2" fmla="*/ 13978 w 16685"/>
                <a:gd name="connsiteY2" fmla="*/ 5722 h 14372"/>
                <a:gd name="connsiteX3" fmla="*/ 22351 w 16685"/>
                <a:gd name="connsiteY3" fmla="*/ 20094 h 14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685" h="14372">
                  <a:moveTo>
                    <a:pt x="5666" y="20094"/>
                  </a:moveTo>
                  <a:lnTo>
                    <a:pt x="5666" y="20094"/>
                  </a:lnTo>
                  <a:lnTo>
                    <a:pt x="13978" y="5722"/>
                  </a:lnTo>
                  <a:lnTo>
                    <a:pt x="22351" y="20094"/>
                  </a:lnTo>
                  <a:close/>
                </a:path>
              </a:pathLst>
            </a:custGeom>
            <a:grpFill/>
            <a:ln w="10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4119398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ide de contenu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du texte 26">
            <a:extLst>
              <a:ext uri="{FF2B5EF4-FFF2-40B4-BE49-F238E27FC236}">
                <a16:creationId xmlns:a16="http://schemas.microsoft.com/office/drawing/2014/main" id="{DCBB007C-C86E-4F8C-905C-225251AAFF9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-420914" y="0"/>
            <a:ext cx="5288188" cy="652146"/>
          </a:xfrm>
          <a:prstGeom prst="parallelogram">
            <a:avLst>
              <a:gd name="adj" fmla="val 61923"/>
            </a:avLst>
          </a:prstGeom>
          <a:solidFill>
            <a:srgbClr val="014587"/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txBody>
          <a:bodyPr/>
          <a:lstStyle>
            <a:lvl1pPr marL="0" indent="0">
              <a:buNone/>
              <a:defRPr>
                <a:solidFill>
                  <a:srgbClr val="014587">
                    <a:alpha val="0"/>
                  </a:srgbClr>
                </a:solidFill>
              </a:defRPr>
            </a:lvl1pPr>
            <a:lvl2pPr>
              <a:defRPr>
                <a:solidFill>
                  <a:srgbClr val="014587">
                    <a:alpha val="0"/>
                  </a:srgbClr>
                </a:solidFill>
              </a:defRPr>
            </a:lvl2pPr>
            <a:lvl3pPr>
              <a:defRPr>
                <a:solidFill>
                  <a:srgbClr val="014587">
                    <a:alpha val="0"/>
                  </a:srgbClr>
                </a:solidFill>
              </a:defRPr>
            </a:lvl3pPr>
            <a:lvl4pPr>
              <a:defRPr>
                <a:solidFill>
                  <a:srgbClr val="014587">
                    <a:alpha val="0"/>
                  </a:srgbClr>
                </a:solidFill>
              </a:defRPr>
            </a:lvl4pPr>
            <a:lvl5pPr>
              <a:defRPr>
                <a:solidFill>
                  <a:schemeClr val="tx1">
                    <a:alpha val="0"/>
                  </a:schemeClr>
                </a:solidFill>
              </a:defRPr>
            </a:lvl5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25" name="Forme libre : forme 24">
            <a:extLst>
              <a:ext uri="{FF2B5EF4-FFF2-40B4-BE49-F238E27FC236}">
                <a16:creationId xmlns:a16="http://schemas.microsoft.com/office/drawing/2014/main" id="{4242F5FD-7BA6-42E4-84BD-983D33B3F904}"/>
              </a:ext>
            </a:extLst>
          </p:cNvPr>
          <p:cNvSpPr/>
          <p:nvPr userDrawn="1"/>
        </p:nvSpPr>
        <p:spPr>
          <a:xfrm>
            <a:off x="3671572" y="6624955"/>
            <a:ext cx="8520429" cy="233045"/>
          </a:xfrm>
          <a:custGeom>
            <a:avLst/>
            <a:gdLst>
              <a:gd name="connsiteX0" fmla="*/ 127285 w 8520429"/>
              <a:gd name="connsiteY0" fmla="*/ 0 h 233045"/>
              <a:gd name="connsiteX1" fmla="*/ 8520429 w 8520429"/>
              <a:gd name="connsiteY1" fmla="*/ 0 h 233045"/>
              <a:gd name="connsiteX2" fmla="*/ 8520429 w 8520429"/>
              <a:gd name="connsiteY2" fmla="*/ 233045 h 233045"/>
              <a:gd name="connsiteX3" fmla="*/ 0 w 8520429"/>
              <a:gd name="connsiteY3" fmla="*/ 233045 h 233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520429" h="233045">
                <a:moveTo>
                  <a:pt x="127285" y="0"/>
                </a:moveTo>
                <a:lnTo>
                  <a:pt x="8520429" y="0"/>
                </a:lnTo>
                <a:lnTo>
                  <a:pt x="8520429" y="233045"/>
                </a:lnTo>
                <a:lnTo>
                  <a:pt x="0" y="233045"/>
                </a:lnTo>
                <a:close/>
              </a:path>
            </a:pathLst>
          </a:custGeom>
          <a:solidFill>
            <a:srgbClr val="0145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DA850F3-7CB2-4C79-A95F-A77CEA46B9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10000" y="6633340"/>
            <a:ext cx="5207000" cy="233045"/>
          </a:xfrm>
        </p:spPr>
        <p:txBody>
          <a:bodyPr/>
          <a:lstStyle>
            <a:lvl1pPr algn="l">
              <a:defRPr sz="800" cap="sm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/>
              <a:t>Présentation 2019</a:t>
            </a:r>
            <a:endParaRPr lang="fr-FR" dirty="0"/>
          </a:p>
        </p:txBody>
      </p:sp>
      <p:sp>
        <p:nvSpPr>
          <p:cNvPr id="28" name="Titre 27">
            <a:extLst>
              <a:ext uri="{FF2B5EF4-FFF2-40B4-BE49-F238E27FC236}">
                <a16:creationId xmlns:a16="http://schemas.microsoft.com/office/drawing/2014/main" id="{AC39BABD-8A64-4D62-AFC1-C7EBF762E67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2913" y="113707"/>
            <a:ext cx="3868488" cy="424732"/>
          </a:xfrm>
        </p:spPr>
        <p:txBody>
          <a:bodyPr wrap="square" anchor="t">
            <a:spAutoFit/>
          </a:bodyPr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Page de contenu</a:t>
            </a:r>
          </a:p>
        </p:txBody>
      </p:sp>
      <p:sp>
        <p:nvSpPr>
          <p:cNvPr id="14" name="Forme libre : forme 13">
            <a:extLst>
              <a:ext uri="{FF2B5EF4-FFF2-40B4-BE49-F238E27FC236}">
                <a16:creationId xmlns:a16="http://schemas.microsoft.com/office/drawing/2014/main" id="{B211DBED-87A8-4915-92A6-FD22927FB41E}"/>
              </a:ext>
            </a:extLst>
          </p:cNvPr>
          <p:cNvSpPr/>
          <p:nvPr userDrawn="1"/>
        </p:nvSpPr>
        <p:spPr>
          <a:xfrm>
            <a:off x="3797299" y="5783580"/>
            <a:ext cx="8394701" cy="838200"/>
          </a:xfrm>
          <a:custGeom>
            <a:avLst/>
            <a:gdLst>
              <a:gd name="connsiteX0" fmla="*/ 488947 w 8394701"/>
              <a:gd name="connsiteY0" fmla="*/ 0 h 838200"/>
              <a:gd name="connsiteX1" fmla="*/ 8394701 w 8394701"/>
              <a:gd name="connsiteY1" fmla="*/ 0 h 838200"/>
              <a:gd name="connsiteX2" fmla="*/ 8394701 w 8394701"/>
              <a:gd name="connsiteY2" fmla="*/ 838200 h 838200"/>
              <a:gd name="connsiteX3" fmla="*/ 0 w 8394701"/>
              <a:gd name="connsiteY3" fmla="*/ 838200 h 838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94701" h="838200">
                <a:moveTo>
                  <a:pt x="488947" y="0"/>
                </a:moveTo>
                <a:lnTo>
                  <a:pt x="8394701" y="0"/>
                </a:lnTo>
                <a:lnTo>
                  <a:pt x="8394701" y="838200"/>
                </a:lnTo>
                <a:lnTo>
                  <a:pt x="0" y="8382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761E543-7CD3-4E87-8070-B9EF0F7E9B6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193800" y="1881188"/>
            <a:ext cx="4584831" cy="3511550"/>
          </a:xfrm>
        </p:spPr>
        <p:txBody>
          <a:bodyPr numCol="1" spcCol="648000" anchor="ctr">
            <a:no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10" name="Espace réservé du numéro de diapositive 31">
            <a:extLst>
              <a:ext uri="{FF2B5EF4-FFF2-40B4-BE49-F238E27FC236}">
                <a16:creationId xmlns:a16="http://schemas.microsoft.com/office/drawing/2014/main" id="{8D6FC446-C315-4EA5-A699-62D511A2A5F4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0" y="6305550"/>
            <a:ext cx="720000" cy="552450"/>
          </a:xfrm>
        </p:spPr>
        <p:txBody>
          <a:bodyPr/>
          <a:lstStyle>
            <a:lvl1pPr algn="ctr">
              <a:defRPr sz="1400" b="1">
                <a:solidFill>
                  <a:srgbClr val="01458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8571955-7BEF-418D-AEF5-912D37FA0177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BF9647D-EC0A-4EFE-8658-DB5BFC5F42F0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6413367" y="652146"/>
            <a:ext cx="3655541" cy="1606385"/>
          </a:xfr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2" name="Espace réservé du contenu 3">
            <a:extLst>
              <a:ext uri="{FF2B5EF4-FFF2-40B4-BE49-F238E27FC236}">
                <a16:creationId xmlns:a16="http://schemas.microsoft.com/office/drawing/2014/main" id="{325C8FD4-6A89-41F4-ADAE-3C19F17B8553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6413369" y="4105898"/>
            <a:ext cx="3655541" cy="1606385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pic>
        <p:nvPicPr>
          <p:cNvPr id="15" name="Image 14" descr="Une image contenant signe, assis, dessin&#10;&#10;Description générée automatiquement">
            <a:extLst>
              <a:ext uri="{FF2B5EF4-FFF2-40B4-BE49-F238E27FC236}">
                <a16:creationId xmlns:a16="http://schemas.microsoft.com/office/drawing/2014/main" id="{F5585481-2A55-4B66-9F3F-F3FA4B921FB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85241" y="5762549"/>
            <a:ext cx="1261674" cy="900583"/>
          </a:xfrm>
          <a:prstGeom prst="rect">
            <a:avLst/>
          </a:prstGeom>
        </p:spPr>
      </p:pic>
      <p:sp>
        <p:nvSpPr>
          <p:cNvPr id="16" name="Espace réservé du contenu 3">
            <a:extLst>
              <a:ext uri="{FF2B5EF4-FFF2-40B4-BE49-F238E27FC236}">
                <a16:creationId xmlns:a16="http://schemas.microsoft.com/office/drawing/2014/main" id="{F7D0B25C-B8DA-DA42-BD10-24A4D23594FE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6413368" y="2379022"/>
            <a:ext cx="3655541" cy="1606385"/>
          </a:xfr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7729298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79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mise en exerg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Espace réservé pour une image  33">
            <a:extLst>
              <a:ext uri="{FF2B5EF4-FFF2-40B4-BE49-F238E27FC236}">
                <a16:creationId xmlns:a16="http://schemas.microsoft.com/office/drawing/2014/main" id="{C2B64BDA-55C5-46C0-859C-43D8A1F178F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"/>
            <a:ext cx="6096000" cy="5772022"/>
          </a:xfrm>
          <a:custGeom>
            <a:avLst/>
            <a:gdLst>
              <a:gd name="connsiteX0" fmla="*/ 1 w 6096000"/>
              <a:gd name="connsiteY0" fmla="*/ 0 h 5772022"/>
              <a:gd name="connsiteX1" fmla="*/ 4471530 w 6096000"/>
              <a:gd name="connsiteY1" fmla="*/ 1 h 5772022"/>
              <a:gd name="connsiteX2" fmla="*/ 6096000 w 6096000"/>
              <a:gd name="connsiteY2" fmla="*/ 2761108 h 5772022"/>
              <a:gd name="connsiteX3" fmla="*/ 6096000 w 6096000"/>
              <a:gd name="connsiteY3" fmla="*/ 5772020 h 5772022"/>
              <a:gd name="connsiteX4" fmla="*/ 0 w 6096000"/>
              <a:gd name="connsiteY4" fmla="*/ 5772022 h 5772022"/>
              <a:gd name="connsiteX5" fmla="*/ 0 w 6096000"/>
              <a:gd name="connsiteY5" fmla="*/ 2673750 h 5772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96000" h="5772022">
                <a:moveTo>
                  <a:pt x="1" y="0"/>
                </a:moveTo>
                <a:lnTo>
                  <a:pt x="4471530" y="1"/>
                </a:lnTo>
                <a:lnTo>
                  <a:pt x="6096000" y="2761108"/>
                </a:lnTo>
                <a:lnTo>
                  <a:pt x="6096000" y="5772020"/>
                </a:lnTo>
                <a:lnTo>
                  <a:pt x="0" y="5772022"/>
                </a:lnTo>
                <a:lnTo>
                  <a:pt x="0" y="267375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/>
          <a:p>
            <a:endParaRPr lang="fr-FR" dirty="0"/>
          </a:p>
        </p:txBody>
      </p:sp>
      <p:sp>
        <p:nvSpPr>
          <p:cNvPr id="17" name="Espace réservé du texte 26">
            <a:extLst>
              <a:ext uri="{FF2B5EF4-FFF2-40B4-BE49-F238E27FC236}">
                <a16:creationId xmlns:a16="http://schemas.microsoft.com/office/drawing/2014/main" id="{AFEB6378-71E7-4D16-8BE5-B36140C4452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-406400" y="0"/>
            <a:ext cx="4886449" cy="652146"/>
          </a:xfrm>
          <a:prstGeom prst="parallelogram">
            <a:avLst>
              <a:gd name="adj" fmla="val 61923"/>
            </a:avLst>
          </a:prstGeom>
          <a:solidFill>
            <a:schemeClr val="accent4"/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txBody>
          <a:bodyPr/>
          <a:lstStyle>
            <a:lvl1pPr marL="0" indent="0">
              <a:buNone/>
              <a:defRPr>
                <a:solidFill>
                  <a:srgbClr val="014587">
                    <a:alpha val="0"/>
                  </a:srgbClr>
                </a:solidFill>
              </a:defRPr>
            </a:lvl1pPr>
            <a:lvl2pPr>
              <a:defRPr>
                <a:solidFill>
                  <a:srgbClr val="014587">
                    <a:alpha val="0"/>
                  </a:srgbClr>
                </a:solidFill>
              </a:defRPr>
            </a:lvl2pPr>
            <a:lvl3pPr>
              <a:defRPr>
                <a:solidFill>
                  <a:srgbClr val="014587">
                    <a:alpha val="0"/>
                  </a:srgbClr>
                </a:solidFill>
              </a:defRPr>
            </a:lvl3pPr>
            <a:lvl4pPr>
              <a:defRPr>
                <a:solidFill>
                  <a:srgbClr val="014587">
                    <a:alpha val="0"/>
                  </a:srgbClr>
                </a:solidFill>
              </a:defRPr>
            </a:lvl4pPr>
            <a:lvl5pPr>
              <a:defRPr>
                <a:solidFill>
                  <a:schemeClr val="tx1">
                    <a:alpha val="0"/>
                  </a:schemeClr>
                </a:solidFill>
              </a:defRPr>
            </a:lvl5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25" name="Forme libre : forme 24">
            <a:extLst>
              <a:ext uri="{FF2B5EF4-FFF2-40B4-BE49-F238E27FC236}">
                <a16:creationId xmlns:a16="http://schemas.microsoft.com/office/drawing/2014/main" id="{4242F5FD-7BA6-42E4-84BD-983D33B3F904}"/>
              </a:ext>
            </a:extLst>
          </p:cNvPr>
          <p:cNvSpPr/>
          <p:nvPr userDrawn="1"/>
        </p:nvSpPr>
        <p:spPr>
          <a:xfrm>
            <a:off x="3671572" y="6624955"/>
            <a:ext cx="8520429" cy="233045"/>
          </a:xfrm>
          <a:custGeom>
            <a:avLst/>
            <a:gdLst>
              <a:gd name="connsiteX0" fmla="*/ 127285 w 8520429"/>
              <a:gd name="connsiteY0" fmla="*/ 0 h 233045"/>
              <a:gd name="connsiteX1" fmla="*/ 8520429 w 8520429"/>
              <a:gd name="connsiteY1" fmla="*/ 0 h 233045"/>
              <a:gd name="connsiteX2" fmla="*/ 8520429 w 8520429"/>
              <a:gd name="connsiteY2" fmla="*/ 233045 h 233045"/>
              <a:gd name="connsiteX3" fmla="*/ 0 w 8520429"/>
              <a:gd name="connsiteY3" fmla="*/ 233045 h 233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520429" h="233045">
                <a:moveTo>
                  <a:pt x="127285" y="0"/>
                </a:moveTo>
                <a:lnTo>
                  <a:pt x="8520429" y="0"/>
                </a:lnTo>
                <a:lnTo>
                  <a:pt x="8520429" y="233045"/>
                </a:lnTo>
                <a:lnTo>
                  <a:pt x="0" y="233045"/>
                </a:lnTo>
                <a:close/>
              </a:path>
            </a:pathLst>
          </a:custGeom>
          <a:solidFill>
            <a:srgbClr val="0145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DA850F3-7CB2-4C79-A95F-A77CEA46B9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10000" y="6633340"/>
            <a:ext cx="5207000" cy="233045"/>
          </a:xfrm>
        </p:spPr>
        <p:txBody>
          <a:bodyPr/>
          <a:lstStyle>
            <a:lvl1pPr algn="l">
              <a:defRPr sz="800" cap="sm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Présentation 2020</a:t>
            </a:r>
          </a:p>
        </p:txBody>
      </p:sp>
      <p:sp>
        <p:nvSpPr>
          <p:cNvPr id="28" name="Titre 27">
            <a:extLst>
              <a:ext uri="{FF2B5EF4-FFF2-40B4-BE49-F238E27FC236}">
                <a16:creationId xmlns:a16="http://schemas.microsoft.com/office/drawing/2014/main" id="{AC39BABD-8A64-4D62-AFC1-C7EBF762E67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2914" y="113707"/>
            <a:ext cx="3708174" cy="424732"/>
          </a:xfrm>
        </p:spPr>
        <p:txBody>
          <a:bodyPr wrap="square" anchor="t">
            <a:spAutoFit/>
          </a:bodyPr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Slide de mise en exergue</a:t>
            </a:r>
          </a:p>
        </p:txBody>
      </p:sp>
      <p:sp>
        <p:nvSpPr>
          <p:cNvPr id="14" name="Forme libre : forme 13">
            <a:extLst>
              <a:ext uri="{FF2B5EF4-FFF2-40B4-BE49-F238E27FC236}">
                <a16:creationId xmlns:a16="http://schemas.microsoft.com/office/drawing/2014/main" id="{B211DBED-87A8-4915-92A6-FD22927FB41E}"/>
              </a:ext>
            </a:extLst>
          </p:cNvPr>
          <p:cNvSpPr/>
          <p:nvPr userDrawn="1"/>
        </p:nvSpPr>
        <p:spPr>
          <a:xfrm>
            <a:off x="3797299" y="5783580"/>
            <a:ext cx="8394701" cy="838200"/>
          </a:xfrm>
          <a:custGeom>
            <a:avLst/>
            <a:gdLst>
              <a:gd name="connsiteX0" fmla="*/ 488947 w 8394701"/>
              <a:gd name="connsiteY0" fmla="*/ 0 h 838200"/>
              <a:gd name="connsiteX1" fmla="*/ 8394701 w 8394701"/>
              <a:gd name="connsiteY1" fmla="*/ 0 h 838200"/>
              <a:gd name="connsiteX2" fmla="*/ 8394701 w 8394701"/>
              <a:gd name="connsiteY2" fmla="*/ 838200 h 838200"/>
              <a:gd name="connsiteX3" fmla="*/ 0 w 8394701"/>
              <a:gd name="connsiteY3" fmla="*/ 838200 h 838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94701" h="838200">
                <a:moveTo>
                  <a:pt x="488947" y="0"/>
                </a:moveTo>
                <a:lnTo>
                  <a:pt x="8394701" y="0"/>
                </a:lnTo>
                <a:lnTo>
                  <a:pt x="8394701" y="838200"/>
                </a:lnTo>
                <a:lnTo>
                  <a:pt x="0" y="8382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/>
          </a:p>
        </p:txBody>
      </p:sp>
      <p:sp>
        <p:nvSpPr>
          <p:cNvPr id="35" name="Espace réservé du texte 29">
            <a:extLst>
              <a:ext uri="{FF2B5EF4-FFF2-40B4-BE49-F238E27FC236}">
                <a16:creationId xmlns:a16="http://schemas.microsoft.com/office/drawing/2014/main" id="{DDB22E02-B5CE-485F-98CD-43FB5281113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60830" y="5200650"/>
            <a:ext cx="3488870" cy="425545"/>
          </a:xfr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100" i="1">
                <a:solidFill>
                  <a:schemeClr val="bg1"/>
                </a:solidFill>
              </a:defRPr>
            </a:lvl1pPr>
            <a:lvl2pPr marL="271463" indent="0">
              <a:buNone/>
              <a:defRPr>
                <a:solidFill>
                  <a:schemeClr val="bg1"/>
                </a:solidFill>
              </a:defRPr>
            </a:lvl2pPr>
            <a:lvl3pPr marL="442912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DESCRIPTION</a:t>
            </a:r>
          </a:p>
        </p:txBody>
      </p:sp>
      <p:sp>
        <p:nvSpPr>
          <p:cNvPr id="37" name="Espace réservé du numéro de diapositive 31">
            <a:extLst>
              <a:ext uri="{FF2B5EF4-FFF2-40B4-BE49-F238E27FC236}">
                <a16:creationId xmlns:a16="http://schemas.microsoft.com/office/drawing/2014/main" id="{FB9DEA12-4BE5-4135-B8B7-63772C0F36C1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0" y="6305550"/>
            <a:ext cx="720000" cy="552450"/>
          </a:xfrm>
        </p:spPr>
        <p:txBody>
          <a:bodyPr/>
          <a:lstStyle>
            <a:lvl1pPr algn="ctr">
              <a:defRPr sz="1400" b="1">
                <a:solidFill>
                  <a:srgbClr val="01458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8571955-7BEF-418D-AEF5-912D37FA0177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AB48DC16-AD70-4D46-B41D-D009E3C6E7F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862714" y="1339850"/>
            <a:ext cx="4430598" cy="2430463"/>
          </a:xfr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18" name="Espace réservé du texte 17">
            <a:extLst>
              <a:ext uri="{FF2B5EF4-FFF2-40B4-BE49-F238E27FC236}">
                <a16:creationId xmlns:a16="http://schemas.microsoft.com/office/drawing/2014/main" id="{FDDDFB4E-27A8-484B-A5FE-9A2F7550291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095998" y="2761109"/>
            <a:ext cx="6096001" cy="3010913"/>
          </a:xfrm>
          <a:custGeom>
            <a:avLst/>
            <a:gdLst>
              <a:gd name="connsiteX0" fmla="*/ 0 w 6096001"/>
              <a:gd name="connsiteY0" fmla="*/ 0 h 3010913"/>
              <a:gd name="connsiteX1" fmla="*/ 884148 w 6096001"/>
              <a:gd name="connsiteY1" fmla="*/ 1493392 h 3010913"/>
              <a:gd name="connsiteX2" fmla="*/ 5245635 w 6096001"/>
              <a:gd name="connsiteY2" fmla="*/ 1493392 h 3010913"/>
              <a:gd name="connsiteX3" fmla="*/ 6096001 w 6096001"/>
              <a:gd name="connsiteY3" fmla="*/ 3010913 h 3010913"/>
              <a:gd name="connsiteX4" fmla="*/ 5233360 w 6096001"/>
              <a:gd name="connsiteY4" fmla="*/ 3010913 h 3010913"/>
              <a:gd name="connsiteX5" fmla="*/ 5233358 w 6096001"/>
              <a:gd name="connsiteY5" fmla="*/ 3010913 h 3010913"/>
              <a:gd name="connsiteX6" fmla="*/ 0 w 6096001"/>
              <a:gd name="connsiteY6" fmla="*/ 3010913 h 3010913"/>
              <a:gd name="connsiteX7" fmla="*/ 0 w 6096001"/>
              <a:gd name="connsiteY7" fmla="*/ 1471483 h 3010913"/>
              <a:gd name="connsiteX8" fmla="*/ 1 w 6096001"/>
              <a:gd name="connsiteY8" fmla="*/ 1471483 h 3010913"/>
              <a:gd name="connsiteX9" fmla="*/ 1 w 6096001"/>
              <a:gd name="connsiteY9" fmla="*/ 1471028 h 3010913"/>
              <a:gd name="connsiteX10" fmla="*/ 0 w 6096001"/>
              <a:gd name="connsiteY10" fmla="*/ 1471028 h 3010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096001" h="3010913">
                <a:moveTo>
                  <a:pt x="0" y="0"/>
                </a:moveTo>
                <a:lnTo>
                  <a:pt x="884148" y="1493392"/>
                </a:lnTo>
                <a:lnTo>
                  <a:pt x="5245635" y="1493392"/>
                </a:lnTo>
                <a:lnTo>
                  <a:pt x="6096001" y="3010913"/>
                </a:lnTo>
                <a:lnTo>
                  <a:pt x="5233360" y="3010913"/>
                </a:lnTo>
                <a:lnTo>
                  <a:pt x="5233358" y="3010913"/>
                </a:lnTo>
                <a:lnTo>
                  <a:pt x="0" y="3010913"/>
                </a:lnTo>
                <a:lnTo>
                  <a:pt x="0" y="1471483"/>
                </a:lnTo>
                <a:lnTo>
                  <a:pt x="1" y="1471483"/>
                </a:lnTo>
                <a:lnTo>
                  <a:pt x="1" y="1471028"/>
                </a:lnTo>
                <a:lnTo>
                  <a:pt x="0" y="1471028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</p:spPr>
        <p:txBody>
          <a:bodyPr wrap="square" lIns="1260000" tIns="1944000" rIns="1080000" bIns="288000" anchor="t">
            <a:noAutofit/>
          </a:bodyPr>
          <a:lstStyle>
            <a:lvl1pPr marL="0" indent="0" algn="l">
              <a:buFont typeface="Arial" panose="020B0604020202020204" pitchFamily="34" charset="0"/>
              <a:buNone/>
              <a:defRPr sz="1200">
                <a:solidFill>
                  <a:schemeClr val="bg1"/>
                </a:solidFill>
              </a:defRPr>
            </a:lvl1pPr>
            <a:lvl2pPr marL="271463" indent="0">
              <a:buNone/>
              <a:defRPr>
                <a:solidFill>
                  <a:schemeClr val="bg1"/>
                </a:solidFill>
              </a:defRPr>
            </a:lvl2pPr>
            <a:lvl3pPr marL="442912" indent="0">
              <a:buNone/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pic>
        <p:nvPicPr>
          <p:cNvPr id="21" name="Image 20" descr="Une image contenant signe, assis, dessin&#10;&#10;Description générée automatiquement">
            <a:extLst>
              <a:ext uri="{FF2B5EF4-FFF2-40B4-BE49-F238E27FC236}">
                <a16:creationId xmlns:a16="http://schemas.microsoft.com/office/drawing/2014/main" id="{772CB6C8-1817-4860-BA1C-FBAEBABD571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85241" y="5762549"/>
            <a:ext cx="1261674" cy="900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8994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79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mise en exergue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Espace réservé du texte 26">
            <a:extLst>
              <a:ext uri="{FF2B5EF4-FFF2-40B4-BE49-F238E27FC236}">
                <a16:creationId xmlns:a16="http://schemas.microsoft.com/office/drawing/2014/main" id="{AFEB6378-71E7-4D16-8BE5-B36140C4452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-406400" y="0"/>
            <a:ext cx="4886449" cy="652146"/>
          </a:xfrm>
          <a:prstGeom prst="parallelogram">
            <a:avLst>
              <a:gd name="adj" fmla="val 61923"/>
            </a:avLst>
          </a:prstGeom>
          <a:solidFill>
            <a:schemeClr val="accent4"/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txBody>
          <a:bodyPr/>
          <a:lstStyle>
            <a:lvl1pPr marL="0" indent="0">
              <a:buNone/>
              <a:defRPr>
                <a:solidFill>
                  <a:srgbClr val="014587">
                    <a:alpha val="0"/>
                  </a:srgbClr>
                </a:solidFill>
              </a:defRPr>
            </a:lvl1pPr>
            <a:lvl2pPr>
              <a:defRPr>
                <a:solidFill>
                  <a:srgbClr val="014587">
                    <a:alpha val="0"/>
                  </a:srgbClr>
                </a:solidFill>
              </a:defRPr>
            </a:lvl2pPr>
            <a:lvl3pPr>
              <a:defRPr>
                <a:solidFill>
                  <a:srgbClr val="014587">
                    <a:alpha val="0"/>
                  </a:srgbClr>
                </a:solidFill>
              </a:defRPr>
            </a:lvl3pPr>
            <a:lvl4pPr>
              <a:defRPr>
                <a:solidFill>
                  <a:srgbClr val="014587">
                    <a:alpha val="0"/>
                  </a:srgbClr>
                </a:solidFill>
              </a:defRPr>
            </a:lvl4pPr>
            <a:lvl5pPr>
              <a:defRPr>
                <a:solidFill>
                  <a:schemeClr val="tx1">
                    <a:alpha val="0"/>
                  </a:schemeClr>
                </a:solidFill>
              </a:defRPr>
            </a:lvl5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25" name="Forme libre : forme 24">
            <a:extLst>
              <a:ext uri="{FF2B5EF4-FFF2-40B4-BE49-F238E27FC236}">
                <a16:creationId xmlns:a16="http://schemas.microsoft.com/office/drawing/2014/main" id="{4242F5FD-7BA6-42E4-84BD-983D33B3F904}"/>
              </a:ext>
            </a:extLst>
          </p:cNvPr>
          <p:cNvSpPr/>
          <p:nvPr userDrawn="1"/>
        </p:nvSpPr>
        <p:spPr>
          <a:xfrm>
            <a:off x="3671572" y="6624955"/>
            <a:ext cx="8520429" cy="233045"/>
          </a:xfrm>
          <a:custGeom>
            <a:avLst/>
            <a:gdLst>
              <a:gd name="connsiteX0" fmla="*/ 127285 w 8520429"/>
              <a:gd name="connsiteY0" fmla="*/ 0 h 233045"/>
              <a:gd name="connsiteX1" fmla="*/ 8520429 w 8520429"/>
              <a:gd name="connsiteY1" fmla="*/ 0 h 233045"/>
              <a:gd name="connsiteX2" fmla="*/ 8520429 w 8520429"/>
              <a:gd name="connsiteY2" fmla="*/ 233045 h 233045"/>
              <a:gd name="connsiteX3" fmla="*/ 0 w 8520429"/>
              <a:gd name="connsiteY3" fmla="*/ 233045 h 233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520429" h="233045">
                <a:moveTo>
                  <a:pt x="127285" y="0"/>
                </a:moveTo>
                <a:lnTo>
                  <a:pt x="8520429" y="0"/>
                </a:lnTo>
                <a:lnTo>
                  <a:pt x="8520429" y="233045"/>
                </a:lnTo>
                <a:lnTo>
                  <a:pt x="0" y="233045"/>
                </a:lnTo>
                <a:close/>
              </a:path>
            </a:pathLst>
          </a:custGeom>
          <a:solidFill>
            <a:srgbClr val="0145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DA850F3-7CB2-4C79-A95F-A77CEA46B9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10000" y="6633340"/>
            <a:ext cx="5207000" cy="233045"/>
          </a:xfrm>
        </p:spPr>
        <p:txBody>
          <a:bodyPr/>
          <a:lstStyle>
            <a:lvl1pPr algn="l">
              <a:defRPr sz="800" cap="sm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/>
              <a:t>Présentation 2019</a:t>
            </a:r>
            <a:endParaRPr lang="fr-FR" dirty="0"/>
          </a:p>
        </p:txBody>
      </p:sp>
      <p:sp>
        <p:nvSpPr>
          <p:cNvPr id="28" name="Titre 27">
            <a:extLst>
              <a:ext uri="{FF2B5EF4-FFF2-40B4-BE49-F238E27FC236}">
                <a16:creationId xmlns:a16="http://schemas.microsoft.com/office/drawing/2014/main" id="{AC39BABD-8A64-4D62-AFC1-C7EBF762E67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2914" y="113707"/>
            <a:ext cx="3708174" cy="424732"/>
          </a:xfrm>
        </p:spPr>
        <p:txBody>
          <a:bodyPr wrap="square" anchor="t">
            <a:spAutoFit/>
          </a:bodyPr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Slide de mise en exergue</a:t>
            </a:r>
          </a:p>
        </p:txBody>
      </p:sp>
      <p:sp>
        <p:nvSpPr>
          <p:cNvPr id="14" name="Forme libre : forme 13">
            <a:extLst>
              <a:ext uri="{FF2B5EF4-FFF2-40B4-BE49-F238E27FC236}">
                <a16:creationId xmlns:a16="http://schemas.microsoft.com/office/drawing/2014/main" id="{B211DBED-87A8-4915-92A6-FD22927FB41E}"/>
              </a:ext>
            </a:extLst>
          </p:cNvPr>
          <p:cNvSpPr/>
          <p:nvPr userDrawn="1"/>
        </p:nvSpPr>
        <p:spPr>
          <a:xfrm>
            <a:off x="3797299" y="5783580"/>
            <a:ext cx="8394701" cy="838200"/>
          </a:xfrm>
          <a:custGeom>
            <a:avLst/>
            <a:gdLst>
              <a:gd name="connsiteX0" fmla="*/ 488947 w 8394701"/>
              <a:gd name="connsiteY0" fmla="*/ 0 h 838200"/>
              <a:gd name="connsiteX1" fmla="*/ 8394701 w 8394701"/>
              <a:gd name="connsiteY1" fmla="*/ 0 h 838200"/>
              <a:gd name="connsiteX2" fmla="*/ 8394701 w 8394701"/>
              <a:gd name="connsiteY2" fmla="*/ 838200 h 838200"/>
              <a:gd name="connsiteX3" fmla="*/ 0 w 8394701"/>
              <a:gd name="connsiteY3" fmla="*/ 838200 h 838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94701" h="838200">
                <a:moveTo>
                  <a:pt x="488947" y="0"/>
                </a:moveTo>
                <a:lnTo>
                  <a:pt x="8394701" y="0"/>
                </a:lnTo>
                <a:lnTo>
                  <a:pt x="8394701" y="838200"/>
                </a:lnTo>
                <a:lnTo>
                  <a:pt x="0" y="8382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/>
          </a:p>
        </p:txBody>
      </p:sp>
      <p:sp>
        <p:nvSpPr>
          <p:cNvPr id="37" name="Espace réservé du numéro de diapositive 31">
            <a:extLst>
              <a:ext uri="{FF2B5EF4-FFF2-40B4-BE49-F238E27FC236}">
                <a16:creationId xmlns:a16="http://schemas.microsoft.com/office/drawing/2014/main" id="{FB9DEA12-4BE5-4135-B8B7-63772C0F36C1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0" y="6305550"/>
            <a:ext cx="720000" cy="552450"/>
          </a:xfrm>
        </p:spPr>
        <p:txBody>
          <a:bodyPr/>
          <a:lstStyle>
            <a:lvl1pPr algn="ctr">
              <a:defRPr sz="1400" b="1">
                <a:solidFill>
                  <a:srgbClr val="01458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8571955-7BEF-418D-AEF5-912D37FA0177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AB48DC16-AD70-4D46-B41D-D009E3C6E7F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135014" y="1339850"/>
            <a:ext cx="4430598" cy="2430463"/>
          </a:xfr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18" name="Espace réservé du texte 17">
            <a:extLst>
              <a:ext uri="{FF2B5EF4-FFF2-40B4-BE49-F238E27FC236}">
                <a16:creationId xmlns:a16="http://schemas.microsoft.com/office/drawing/2014/main" id="{FDDDFB4E-27A8-484B-A5FE-9A2F7550291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 flipH="1">
            <a:off x="-1" y="2761110"/>
            <a:ext cx="6096001" cy="3010913"/>
          </a:xfrm>
          <a:custGeom>
            <a:avLst/>
            <a:gdLst>
              <a:gd name="connsiteX0" fmla="*/ 0 w 6096001"/>
              <a:gd name="connsiteY0" fmla="*/ 0 h 3010913"/>
              <a:gd name="connsiteX1" fmla="*/ 884148 w 6096001"/>
              <a:gd name="connsiteY1" fmla="*/ 1493392 h 3010913"/>
              <a:gd name="connsiteX2" fmla="*/ 5245635 w 6096001"/>
              <a:gd name="connsiteY2" fmla="*/ 1493392 h 3010913"/>
              <a:gd name="connsiteX3" fmla="*/ 6096001 w 6096001"/>
              <a:gd name="connsiteY3" fmla="*/ 3010913 h 3010913"/>
              <a:gd name="connsiteX4" fmla="*/ 5233360 w 6096001"/>
              <a:gd name="connsiteY4" fmla="*/ 3010913 h 3010913"/>
              <a:gd name="connsiteX5" fmla="*/ 5233358 w 6096001"/>
              <a:gd name="connsiteY5" fmla="*/ 3010913 h 3010913"/>
              <a:gd name="connsiteX6" fmla="*/ 0 w 6096001"/>
              <a:gd name="connsiteY6" fmla="*/ 3010913 h 3010913"/>
              <a:gd name="connsiteX7" fmla="*/ 0 w 6096001"/>
              <a:gd name="connsiteY7" fmla="*/ 1471483 h 3010913"/>
              <a:gd name="connsiteX8" fmla="*/ 1 w 6096001"/>
              <a:gd name="connsiteY8" fmla="*/ 1471483 h 3010913"/>
              <a:gd name="connsiteX9" fmla="*/ 1 w 6096001"/>
              <a:gd name="connsiteY9" fmla="*/ 1471028 h 3010913"/>
              <a:gd name="connsiteX10" fmla="*/ 0 w 6096001"/>
              <a:gd name="connsiteY10" fmla="*/ 1471028 h 3010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096001" h="3010913">
                <a:moveTo>
                  <a:pt x="0" y="0"/>
                </a:moveTo>
                <a:lnTo>
                  <a:pt x="884148" y="1493392"/>
                </a:lnTo>
                <a:lnTo>
                  <a:pt x="5245635" y="1493392"/>
                </a:lnTo>
                <a:lnTo>
                  <a:pt x="6096001" y="3010913"/>
                </a:lnTo>
                <a:lnTo>
                  <a:pt x="5233360" y="3010913"/>
                </a:lnTo>
                <a:lnTo>
                  <a:pt x="5233358" y="3010913"/>
                </a:lnTo>
                <a:lnTo>
                  <a:pt x="0" y="3010913"/>
                </a:lnTo>
                <a:lnTo>
                  <a:pt x="0" y="1471483"/>
                </a:lnTo>
                <a:lnTo>
                  <a:pt x="1" y="1471483"/>
                </a:lnTo>
                <a:lnTo>
                  <a:pt x="1" y="1471028"/>
                </a:lnTo>
                <a:lnTo>
                  <a:pt x="0" y="1471028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</p:spPr>
        <p:txBody>
          <a:bodyPr wrap="square" lIns="1260000" tIns="1944000" rIns="1080000" bIns="288000" anchor="t">
            <a:noAutofit/>
          </a:bodyPr>
          <a:lstStyle>
            <a:lvl1pPr marL="0" indent="0" algn="l">
              <a:buFont typeface="Arial" panose="020B0604020202020204" pitchFamily="34" charset="0"/>
              <a:buNone/>
              <a:defRPr sz="1200">
                <a:solidFill>
                  <a:schemeClr val="bg1"/>
                </a:solidFill>
              </a:defRPr>
            </a:lvl1pPr>
            <a:lvl2pPr marL="271463" indent="0">
              <a:buNone/>
              <a:defRPr>
                <a:solidFill>
                  <a:schemeClr val="bg1"/>
                </a:solidFill>
              </a:defRPr>
            </a:lvl2pPr>
            <a:lvl3pPr marL="442912" indent="0">
              <a:buNone/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pic>
        <p:nvPicPr>
          <p:cNvPr id="21" name="Image 20" descr="Une image contenant signe, assis, dessin&#10;&#10;Description générée automatiquement">
            <a:extLst>
              <a:ext uri="{FF2B5EF4-FFF2-40B4-BE49-F238E27FC236}">
                <a16:creationId xmlns:a16="http://schemas.microsoft.com/office/drawing/2014/main" id="{772CB6C8-1817-4860-BA1C-FBAEBABD571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85241" y="5762549"/>
            <a:ext cx="1261674" cy="900583"/>
          </a:xfrm>
          <a:prstGeom prst="rect">
            <a:avLst/>
          </a:prstGeom>
        </p:spPr>
      </p:pic>
      <p:sp>
        <p:nvSpPr>
          <p:cNvPr id="35" name="Espace réservé du texte 29">
            <a:extLst>
              <a:ext uri="{FF2B5EF4-FFF2-40B4-BE49-F238E27FC236}">
                <a16:creationId xmlns:a16="http://schemas.microsoft.com/office/drawing/2014/main" id="{DDB22E02-B5CE-485F-98CD-43FB5281113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721930" y="5200650"/>
            <a:ext cx="3488870" cy="425545"/>
          </a:xfr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100" i="1">
                <a:solidFill>
                  <a:schemeClr val="bg1"/>
                </a:solidFill>
              </a:defRPr>
            </a:lvl1pPr>
            <a:lvl2pPr marL="271463" indent="0">
              <a:buNone/>
              <a:defRPr>
                <a:solidFill>
                  <a:schemeClr val="bg1"/>
                </a:solidFill>
              </a:defRPr>
            </a:lvl2pPr>
            <a:lvl3pPr marL="442912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DESCRIPTION</a:t>
            </a:r>
          </a:p>
        </p:txBody>
      </p:sp>
      <p:sp>
        <p:nvSpPr>
          <p:cNvPr id="20" name="Espace réservé pour une image  33">
            <a:extLst>
              <a:ext uri="{FF2B5EF4-FFF2-40B4-BE49-F238E27FC236}">
                <a16:creationId xmlns:a16="http://schemas.microsoft.com/office/drawing/2014/main" id="{7B8E6F6C-F504-45CB-AD6C-9B9DC0CDD2D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 flipH="1">
            <a:off x="6096000" y="1"/>
            <a:ext cx="6096000" cy="5772022"/>
          </a:xfrm>
          <a:custGeom>
            <a:avLst/>
            <a:gdLst>
              <a:gd name="connsiteX0" fmla="*/ 1 w 6096000"/>
              <a:gd name="connsiteY0" fmla="*/ 0 h 5772022"/>
              <a:gd name="connsiteX1" fmla="*/ 4471530 w 6096000"/>
              <a:gd name="connsiteY1" fmla="*/ 1 h 5772022"/>
              <a:gd name="connsiteX2" fmla="*/ 6096000 w 6096000"/>
              <a:gd name="connsiteY2" fmla="*/ 2761108 h 5772022"/>
              <a:gd name="connsiteX3" fmla="*/ 6096000 w 6096000"/>
              <a:gd name="connsiteY3" fmla="*/ 5772020 h 5772022"/>
              <a:gd name="connsiteX4" fmla="*/ 0 w 6096000"/>
              <a:gd name="connsiteY4" fmla="*/ 5772022 h 5772022"/>
              <a:gd name="connsiteX5" fmla="*/ 0 w 6096000"/>
              <a:gd name="connsiteY5" fmla="*/ 2673750 h 5772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96000" h="5772022">
                <a:moveTo>
                  <a:pt x="1" y="0"/>
                </a:moveTo>
                <a:lnTo>
                  <a:pt x="4471530" y="1"/>
                </a:lnTo>
                <a:lnTo>
                  <a:pt x="6096000" y="2761108"/>
                </a:lnTo>
                <a:lnTo>
                  <a:pt x="6096000" y="5772020"/>
                </a:lnTo>
                <a:lnTo>
                  <a:pt x="0" y="5772022"/>
                </a:lnTo>
                <a:lnTo>
                  <a:pt x="0" y="267375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910435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79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partie +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Espace réservé du texte 42">
            <a:extLst>
              <a:ext uri="{FF2B5EF4-FFF2-40B4-BE49-F238E27FC236}">
                <a16:creationId xmlns:a16="http://schemas.microsoft.com/office/drawing/2014/main" id="{F1DFA83F-D8CB-4A58-9404-38FF9408738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" y="1"/>
            <a:ext cx="5038725" cy="1395171"/>
          </a:xfrm>
          <a:custGeom>
            <a:avLst/>
            <a:gdLst>
              <a:gd name="connsiteX0" fmla="*/ 0 w 5038725"/>
              <a:gd name="connsiteY0" fmla="*/ 0 h 1395171"/>
              <a:gd name="connsiteX1" fmla="*/ 5038725 w 5038725"/>
              <a:gd name="connsiteY1" fmla="*/ 0 h 1395171"/>
              <a:gd name="connsiteX2" fmla="*/ 4680582 w 5038725"/>
              <a:gd name="connsiteY2" fmla="*/ 641350 h 1395171"/>
              <a:gd name="connsiteX3" fmla="*/ 458779 w 5038725"/>
              <a:gd name="connsiteY3" fmla="*/ 641350 h 1395171"/>
              <a:gd name="connsiteX4" fmla="*/ 1 w 5038725"/>
              <a:gd name="connsiteY4" fmla="*/ 1395171 h 1395171"/>
              <a:gd name="connsiteX5" fmla="*/ 1 w 5038725"/>
              <a:gd name="connsiteY5" fmla="*/ 641350 h 1395171"/>
              <a:gd name="connsiteX6" fmla="*/ 0 w 5038725"/>
              <a:gd name="connsiteY6" fmla="*/ 641350 h 1395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038725" h="1395171">
                <a:moveTo>
                  <a:pt x="0" y="0"/>
                </a:moveTo>
                <a:lnTo>
                  <a:pt x="5038725" y="0"/>
                </a:lnTo>
                <a:lnTo>
                  <a:pt x="4680582" y="641350"/>
                </a:lnTo>
                <a:lnTo>
                  <a:pt x="458779" y="641350"/>
                </a:lnTo>
                <a:lnTo>
                  <a:pt x="1" y="1395171"/>
                </a:lnTo>
                <a:lnTo>
                  <a:pt x="1" y="641350"/>
                </a:lnTo>
                <a:lnTo>
                  <a:pt x="0" y="641350"/>
                </a:ln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alpha val="0"/>
              </a:schemeClr>
            </a:solidFill>
          </a:ln>
        </p:spPr>
        <p:txBody>
          <a:bodyPr wrap="square">
            <a:noAutofit/>
          </a:bodyPr>
          <a:lstStyle>
            <a:lvl1pPr marL="0" indent="0">
              <a:buFont typeface="Arial" panose="020B0604020202020204" pitchFamily="34" charset="0"/>
              <a:buNone/>
              <a:defRPr>
                <a:ln>
                  <a:noFill/>
                </a:ln>
                <a:solidFill>
                  <a:srgbClr val="014587">
                    <a:alpha val="0"/>
                  </a:srgbClr>
                </a:solidFill>
              </a:defRPr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40" name="Espace réservé du texte 39">
            <a:extLst>
              <a:ext uri="{FF2B5EF4-FFF2-40B4-BE49-F238E27FC236}">
                <a16:creationId xmlns:a16="http://schemas.microsoft.com/office/drawing/2014/main" id="{503F17C9-CF39-4A4C-9505-13224BFEBD6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883587" y="4438650"/>
            <a:ext cx="5308415" cy="1358834"/>
          </a:xfrm>
          <a:custGeom>
            <a:avLst/>
            <a:gdLst>
              <a:gd name="connsiteX0" fmla="*/ 0 w 5308415"/>
              <a:gd name="connsiteY0" fmla="*/ 0 h 1358834"/>
              <a:gd name="connsiteX1" fmla="*/ 5308415 w 5308415"/>
              <a:gd name="connsiteY1" fmla="*/ 0 h 1358834"/>
              <a:gd name="connsiteX2" fmla="*/ 5308415 w 5308415"/>
              <a:gd name="connsiteY2" fmla="*/ 1358834 h 1358834"/>
              <a:gd name="connsiteX3" fmla="*/ 787216 w 5308415"/>
              <a:gd name="connsiteY3" fmla="*/ 1358834 h 1358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08415" h="1358834">
                <a:moveTo>
                  <a:pt x="0" y="0"/>
                </a:moveTo>
                <a:lnTo>
                  <a:pt x="5308415" y="0"/>
                </a:lnTo>
                <a:lnTo>
                  <a:pt x="5308415" y="1358834"/>
                </a:lnTo>
                <a:lnTo>
                  <a:pt x="787216" y="1358834"/>
                </a:lnTo>
                <a:close/>
              </a:path>
            </a:pathLst>
          </a:custGeom>
          <a:solidFill>
            <a:schemeClr val="accent5"/>
          </a:solidFill>
          <a:ln>
            <a:solidFill>
              <a:schemeClr val="accent5">
                <a:alpha val="0"/>
              </a:schemeClr>
            </a:solidFill>
          </a:ln>
        </p:spPr>
        <p:txBody>
          <a:bodyPr wrap="square">
            <a:noAutofit/>
          </a:bodyPr>
          <a:lstStyle>
            <a:lvl1pPr marL="0" indent="0">
              <a:buFont typeface="Arial" panose="020B0604020202020204" pitchFamily="34" charset="0"/>
              <a:buNone/>
              <a:defRPr>
                <a:ln>
                  <a:noFill/>
                </a:ln>
                <a:solidFill>
                  <a:schemeClr val="bg1">
                    <a:alpha val="0"/>
                  </a:schemeClr>
                </a:solidFill>
              </a:defRPr>
            </a:lvl1pPr>
            <a:lvl2pPr marL="271463" indent="0">
              <a:buNone/>
              <a:defRPr>
                <a:solidFill>
                  <a:schemeClr val="bg1"/>
                </a:solidFill>
              </a:defRPr>
            </a:lvl2pPr>
            <a:lvl3pPr marL="442912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39" name="Espace réservé du texte 38">
            <a:extLst>
              <a:ext uri="{FF2B5EF4-FFF2-40B4-BE49-F238E27FC236}">
                <a16:creationId xmlns:a16="http://schemas.microsoft.com/office/drawing/2014/main" id="{7F56693A-7519-41A5-B036-04F2F72E18C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-14515" y="627362"/>
            <a:ext cx="7685317" cy="5170122"/>
          </a:xfrm>
          <a:custGeom>
            <a:avLst/>
            <a:gdLst>
              <a:gd name="connsiteX0" fmla="*/ 0 w 7685317"/>
              <a:gd name="connsiteY0" fmla="*/ 0 h 5170122"/>
              <a:gd name="connsiteX1" fmla="*/ 14515 w 7685317"/>
              <a:gd name="connsiteY1" fmla="*/ 0 h 5170122"/>
              <a:gd name="connsiteX2" fmla="*/ 14515 w 7685317"/>
              <a:gd name="connsiteY2" fmla="*/ 13988 h 5170122"/>
              <a:gd name="connsiteX3" fmla="*/ 14516 w 7685317"/>
              <a:gd name="connsiteY3" fmla="*/ 13988 h 5170122"/>
              <a:gd name="connsiteX4" fmla="*/ 14516 w 7685317"/>
              <a:gd name="connsiteY4" fmla="*/ 767809 h 5170122"/>
              <a:gd name="connsiteX5" fmla="*/ 473294 w 7685317"/>
              <a:gd name="connsiteY5" fmla="*/ 13988 h 5170122"/>
              <a:gd name="connsiteX6" fmla="*/ 4695097 w 7685317"/>
              <a:gd name="connsiteY6" fmla="*/ 13988 h 5170122"/>
              <a:gd name="connsiteX7" fmla="*/ 4696621 w 7685317"/>
              <a:gd name="connsiteY7" fmla="*/ 11260 h 5170122"/>
              <a:gd name="connsiteX8" fmla="*/ 7685317 w 7685317"/>
              <a:gd name="connsiteY8" fmla="*/ 5170122 h 5170122"/>
              <a:gd name="connsiteX9" fmla="*/ 0 w 7685317"/>
              <a:gd name="connsiteY9" fmla="*/ 5170122 h 51701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685317" h="5170122">
                <a:moveTo>
                  <a:pt x="0" y="0"/>
                </a:moveTo>
                <a:lnTo>
                  <a:pt x="14515" y="0"/>
                </a:lnTo>
                <a:lnTo>
                  <a:pt x="14515" y="13988"/>
                </a:lnTo>
                <a:lnTo>
                  <a:pt x="14516" y="13988"/>
                </a:lnTo>
                <a:lnTo>
                  <a:pt x="14516" y="767809"/>
                </a:lnTo>
                <a:lnTo>
                  <a:pt x="473294" y="13988"/>
                </a:lnTo>
                <a:lnTo>
                  <a:pt x="4695097" y="13988"/>
                </a:lnTo>
                <a:lnTo>
                  <a:pt x="4696621" y="11260"/>
                </a:lnTo>
                <a:lnTo>
                  <a:pt x="7685317" y="5170122"/>
                </a:lnTo>
                <a:lnTo>
                  <a:pt x="0" y="517012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lIns="1008000" tIns="540000" rIns="2556000" bIns="540000" anchor="ctr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25" name="Forme libre : forme 24">
            <a:extLst>
              <a:ext uri="{FF2B5EF4-FFF2-40B4-BE49-F238E27FC236}">
                <a16:creationId xmlns:a16="http://schemas.microsoft.com/office/drawing/2014/main" id="{4242F5FD-7BA6-42E4-84BD-983D33B3F904}"/>
              </a:ext>
            </a:extLst>
          </p:cNvPr>
          <p:cNvSpPr/>
          <p:nvPr userDrawn="1"/>
        </p:nvSpPr>
        <p:spPr>
          <a:xfrm>
            <a:off x="3671572" y="6624955"/>
            <a:ext cx="8520429" cy="233045"/>
          </a:xfrm>
          <a:custGeom>
            <a:avLst/>
            <a:gdLst>
              <a:gd name="connsiteX0" fmla="*/ 127285 w 8520429"/>
              <a:gd name="connsiteY0" fmla="*/ 0 h 233045"/>
              <a:gd name="connsiteX1" fmla="*/ 8520429 w 8520429"/>
              <a:gd name="connsiteY1" fmla="*/ 0 h 233045"/>
              <a:gd name="connsiteX2" fmla="*/ 8520429 w 8520429"/>
              <a:gd name="connsiteY2" fmla="*/ 233045 h 233045"/>
              <a:gd name="connsiteX3" fmla="*/ 0 w 8520429"/>
              <a:gd name="connsiteY3" fmla="*/ 233045 h 233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520429" h="233045">
                <a:moveTo>
                  <a:pt x="127285" y="0"/>
                </a:moveTo>
                <a:lnTo>
                  <a:pt x="8520429" y="0"/>
                </a:lnTo>
                <a:lnTo>
                  <a:pt x="8520429" y="233045"/>
                </a:lnTo>
                <a:lnTo>
                  <a:pt x="0" y="233045"/>
                </a:lnTo>
                <a:close/>
              </a:path>
            </a:pathLst>
          </a:custGeom>
          <a:solidFill>
            <a:srgbClr val="0145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DA850F3-7CB2-4C79-A95F-A77CEA46B9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10000" y="6633340"/>
            <a:ext cx="5207000" cy="233045"/>
          </a:xfrm>
        </p:spPr>
        <p:txBody>
          <a:bodyPr/>
          <a:lstStyle>
            <a:lvl1pPr algn="l">
              <a:defRPr sz="800" cap="sm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Présentation 2020</a:t>
            </a:r>
          </a:p>
        </p:txBody>
      </p:sp>
      <p:sp>
        <p:nvSpPr>
          <p:cNvPr id="37" name="Espace réservé du numéro de diapositive 31">
            <a:extLst>
              <a:ext uri="{FF2B5EF4-FFF2-40B4-BE49-F238E27FC236}">
                <a16:creationId xmlns:a16="http://schemas.microsoft.com/office/drawing/2014/main" id="{FB9DEA12-4BE5-4135-B8B7-63772C0F36C1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0" y="6305550"/>
            <a:ext cx="720000" cy="552450"/>
          </a:xfrm>
        </p:spPr>
        <p:txBody>
          <a:bodyPr/>
          <a:lstStyle>
            <a:lvl1pPr algn="ctr">
              <a:defRPr sz="1400" b="1">
                <a:solidFill>
                  <a:srgbClr val="01458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8571955-7BEF-418D-AEF5-912D37FA0177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8" name="Titre 17">
            <a:extLst>
              <a:ext uri="{FF2B5EF4-FFF2-40B4-BE49-F238E27FC236}">
                <a16:creationId xmlns:a16="http://schemas.microsoft.com/office/drawing/2014/main" id="{6D4D626D-8D9A-4009-AAD2-1E28DCD134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39715" y="1277644"/>
            <a:ext cx="3894250" cy="2348315"/>
          </a:xfrm>
        </p:spPr>
        <p:txBody>
          <a:bodyPr>
            <a:normAutofit/>
          </a:bodyPr>
          <a:lstStyle>
            <a:lvl1pPr>
              <a:lnSpc>
                <a:spcPct val="80000"/>
              </a:lnSpc>
              <a:defRPr sz="4400">
                <a:solidFill>
                  <a:srgbClr val="014587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pic>
        <p:nvPicPr>
          <p:cNvPr id="44" name="Image 43" descr="Une image contenant signe, assis, dessin&#10;&#10;Description générée automatiquement">
            <a:extLst>
              <a:ext uri="{FF2B5EF4-FFF2-40B4-BE49-F238E27FC236}">
                <a16:creationId xmlns:a16="http://schemas.microsoft.com/office/drawing/2014/main" id="{3CA4E038-0D09-4DB8-8809-F04597FC0E5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85241" y="5762549"/>
            <a:ext cx="1261674" cy="900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89327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80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partie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pour une image  10">
            <a:extLst>
              <a:ext uri="{FF2B5EF4-FFF2-40B4-BE49-F238E27FC236}">
                <a16:creationId xmlns:a16="http://schemas.microsoft.com/office/drawing/2014/main" id="{A9F4D5EB-E0A1-42AC-B4E7-0854912AD6B4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-14514" y="627362"/>
            <a:ext cx="7685317" cy="5170122"/>
          </a:xfrm>
          <a:custGeom>
            <a:avLst/>
            <a:gdLst>
              <a:gd name="connsiteX0" fmla="*/ 0 w 7685317"/>
              <a:gd name="connsiteY0" fmla="*/ 0 h 5170122"/>
              <a:gd name="connsiteX1" fmla="*/ 14515 w 7685317"/>
              <a:gd name="connsiteY1" fmla="*/ 0 h 5170122"/>
              <a:gd name="connsiteX2" fmla="*/ 14515 w 7685317"/>
              <a:gd name="connsiteY2" fmla="*/ 13988 h 5170122"/>
              <a:gd name="connsiteX3" fmla="*/ 14516 w 7685317"/>
              <a:gd name="connsiteY3" fmla="*/ 13988 h 5170122"/>
              <a:gd name="connsiteX4" fmla="*/ 14516 w 7685317"/>
              <a:gd name="connsiteY4" fmla="*/ 767809 h 5170122"/>
              <a:gd name="connsiteX5" fmla="*/ 473294 w 7685317"/>
              <a:gd name="connsiteY5" fmla="*/ 13988 h 5170122"/>
              <a:gd name="connsiteX6" fmla="*/ 4695097 w 7685317"/>
              <a:gd name="connsiteY6" fmla="*/ 13988 h 5170122"/>
              <a:gd name="connsiteX7" fmla="*/ 4696621 w 7685317"/>
              <a:gd name="connsiteY7" fmla="*/ 11260 h 5170122"/>
              <a:gd name="connsiteX8" fmla="*/ 7685317 w 7685317"/>
              <a:gd name="connsiteY8" fmla="*/ 5170122 h 5170122"/>
              <a:gd name="connsiteX9" fmla="*/ 0 w 7685317"/>
              <a:gd name="connsiteY9" fmla="*/ 5170122 h 51701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685317" h="5170122">
                <a:moveTo>
                  <a:pt x="0" y="0"/>
                </a:moveTo>
                <a:lnTo>
                  <a:pt x="14515" y="0"/>
                </a:lnTo>
                <a:lnTo>
                  <a:pt x="14515" y="13988"/>
                </a:lnTo>
                <a:lnTo>
                  <a:pt x="14516" y="13988"/>
                </a:lnTo>
                <a:lnTo>
                  <a:pt x="14516" y="767809"/>
                </a:lnTo>
                <a:lnTo>
                  <a:pt x="473294" y="13988"/>
                </a:lnTo>
                <a:lnTo>
                  <a:pt x="4695097" y="13988"/>
                </a:lnTo>
                <a:lnTo>
                  <a:pt x="4696621" y="11260"/>
                </a:lnTo>
                <a:lnTo>
                  <a:pt x="7685317" y="5170122"/>
                </a:lnTo>
                <a:lnTo>
                  <a:pt x="0" y="5170122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fr-FR"/>
          </a:p>
        </p:txBody>
      </p:sp>
      <p:sp>
        <p:nvSpPr>
          <p:cNvPr id="43" name="Espace réservé du texte 42">
            <a:extLst>
              <a:ext uri="{FF2B5EF4-FFF2-40B4-BE49-F238E27FC236}">
                <a16:creationId xmlns:a16="http://schemas.microsoft.com/office/drawing/2014/main" id="{F1DFA83F-D8CB-4A58-9404-38FF9408738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" y="1"/>
            <a:ext cx="5038725" cy="1395171"/>
          </a:xfrm>
          <a:custGeom>
            <a:avLst/>
            <a:gdLst>
              <a:gd name="connsiteX0" fmla="*/ 0 w 5038725"/>
              <a:gd name="connsiteY0" fmla="*/ 0 h 1395171"/>
              <a:gd name="connsiteX1" fmla="*/ 5038725 w 5038725"/>
              <a:gd name="connsiteY1" fmla="*/ 0 h 1395171"/>
              <a:gd name="connsiteX2" fmla="*/ 4680582 w 5038725"/>
              <a:gd name="connsiteY2" fmla="*/ 641350 h 1395171"/>
              <a:gd name="connsiteX3" fmla="*/ 458779 w 5038725"/>
              <a:gd name="connsiteY3" fmla="*/ 641350 h 1395171"/>
              <a:gd name="connsiteX4" fmla="*/ 1 w 5038725"/>
              <a:gd name="connsiteY4" fmla="*/ 1395171 h 1395171"/>
              <a:gd name="connsiteX5" fmla="*/ 1 w 5038725"/>
              <a:gd name="connsiteY5" fmla="*/ 641350 h 1395171"/>
              <a:gd name="connsiteX6" fmla="*/ 0 w 5038725"/>
              <a:gd name="connsiteY6" fmla="*/ 641350 h 1395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038725" h="1395171">
                <a:moveTo>
                  <a:pt x="0" y="0"/>
                </a:moveTo>
                <a:lnTo>
                  <a:pt x="5038725" y="0"/>
                </a:lnTo>
                <a:lnTo>
                  <a:pt x="4680582" y="641350"/>
                </a:lnTo>
                <a:lnTo>
                  <a:pt x="458779" y="641350"/>
                </a:lnTo>
                <a:lnTo>
                  <a:pt x="1" y="1395171"/>
                </a:lnTo>
                <a:lnTo>
                  <a:pt x="1" y="641350"/>
                </a:lnTo>
                <a:lnTo>
                  <a:pt x="0" y="641350"/>
                </a:ln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alpha val="0"/>
              </a:schemeClr>
            </a:solidFill>
          </a:ln>
        </p:spPr>
        <p:txBody>
          <a:bodyPr wrap="square">
            <a:noAutofit/>
          </a:bodyPr>
          <a:lstStyle>
            <a:lvl1pPr marL="0" indent="0">
              <a:buFont typeface="Arial" panose="020B0604020202020204" pitchFamily="34" charset="0"/>
              <a:buNone/>
              <a:defRPr>
                <a:ln>
                  <a:noFill/>
                </a:ln>
                <a:solidFill>
                  <a:srgbClr val="014587">
                    <a:alpha val="0"/>
                  </a:srgbClr>
                </a:solidFill>
              </a:defRPr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40" name="Espace réservé du texte 39">
            <a:extLst>
              <a:ext uri="{FF2B5EF4-FFF2-40B4-BE49-F238E27FC236}">
                <a16:creationId xmlns:a16="http://schemas.microsoft.com/office/drawing/2014/main" id="{503F17C9-CF39-4A4C-9505-13224BFEBD6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883587" y="4438650"/>
            <a:ext cx="5308415" cy="1358834"/>
          </a:xfrm>
          <a:custGeom>
            <a:avLst/>
            <a:gdLst>
              <a:gd name="connsiteX0" fmla="*/ 0 w 5308415"/>
              <a:gd name="connsiteY0" fmla="*/ 0 h 1358834"/>
              <a:gd name="connsiteX1" fmla="*/ 5308415 w 5308415"/>
              <a:gd name="connsiteY1" fmla="*/ 0 h 1358834"/>
              <a:gd name="connsiteX2" fmla="*/ 5308415 w 5308415"/>
              <a:gd name="connsiteY2" fmla="*/ 1358834 h 1358834"/>
              <a:gd name="connsiteX3" fmla="*/ 787216 w 5308415"/>
              <a:gd name="connsiteY3" fmla="*/ 1358834 h 1358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08415" h="1358834">
                <a:moveTo>
                  <a:pt x="0" y="0"/>
                </a:moveTo>
                <a:lnTo>
                  <a:pt x="5308415" y="0"/>
                </a:lnTo>
                <a:lnTo>
                  <a:pt x="5308415" y="1358834"/>
                </a:lnTo>
                <a:lnTo>
                  <a:pt x="787216" y="1358834"/>
                </a:lnTo>
                <a:close/>
              </a:path>
            </a:pathLst>
          </a:custGeom>
          <a:solidFill>
            <a:schemeClr val="accent5"/>
          </a:solidFill>
          <a:ln>
            <a:solidFill>
              <a:schemeClr val="accent5">
                <a:alpha val="0"/>
              </a:schemeClr>
            </a:solidFill>
          </a:ln>
        </p:spPr>
        <p:txBody>
          <a:bodyPr wrap="square">
            <a:noAutofit/>
          </a:bodyPr>
          <a:lstStyle>
            <a:lvl1pPr marL="0" indent="0">
              <a:buFont typeface="Arial" panose="020B0604020202020204" pitchFamily="34" charset="0"/>
              <a:buNone/>
              <a:defRPr>
                <a:ln>
                  <a:noFill/>
                </a:ln>
                <a:solidFill>
                  <a:schemeClr val="bg1">
                    <a:alpha val="0"/>
                  </a:schemeClr>
                </a:solidFill>
              </a:defRPr>
            </a:lvl1pPr>
            <a:lvl2pPr marL="271463" indent="0">
              <a:buNone/>
              <a:defRPr>
                <a:solidFill>
                  <a:schemeClr val="bg1"/>
                </a:solidFill>
              </a:defRPr>
            </a:lvl2pPr>
            <a:lvl3pPr marL="442912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25" name="Forme libre : forme 24">
            <a:extLst>
              <a:ext uri="{FF2B5EF4-FFF2-40B4-BE49-F238E27FC236}">
                <a16:creationId xmlns:a16="http://schemas.microsoft.com/office/drawing/2014/main" id="{4242F5FD-7BA6-42E4-84BD-983D33B3F904}"/>
              </a:ext>
            </a:extLst>
          </p:cNvPr>
          <p:cNvSpPr/>
          <p:nvPr userDrawn="1"/>
        </p:nvSpPr>
        <p:spPr>
          <a:xfrm>
            <a:off x="3671572" y="6624955"/>
            <a:ext cx="8520429" cy="233045"/>
          </a:xfrm>
          <a:custGeom>
            <a:avLst/>
            <a:gdLst>
              <a:gd name="connsiteX0" fmla="*/ 127285 w 8520429"/>
              <a:gd name="connsiteY0" fmla="*/ 0 h 233045"/>
              <a:gd name="connsiteX1" fmla="*/ 8520429 w 8520429"/>
              <a:gd name="connsiteY1" fmla="*/ 0 h 233045"/>
              <a:gd name="connsiteX2" fmla="*/ 8520429 w 8520429"/>
              <a:gd name="connsiteY2" fmla="*/ 233045 h 233045"/>
              <a:gd name="connsiteX3" fmla="*/ 0 w 8520429"/>
              <a:gd name="connsiteY3" fmla="*/ 233045 h 233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520429" h="233045">
                <a:moveTo>
                  <a:pt x="127285" y="0"/>
                </a:moveTo>
                <a:lnTo>
                  <a:pt x="8520429" y="0"/>
                </a:lnTo>
                <a:lnTo>
                  <a:pt x="8520429" y="233045"/>
                </a:lnTo>
                <a:lnTo>
                  <a:pt x="0" y="233045"/>
                </a:lnTo>
                <a:close/>
              </a:path>
            </a:pathLst>
          </a:custGeom>
          <a:solidFill>
            <a:srgbClr val="0145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DA850F3-7CB2-4C79-A95F-A77CEA46B9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10000" y="6633340"/>
            <a:ext cx="5207000" cy="233045"/>
          </a:xfrm>
        </p:spPr>
        <p:txBody>
          <a:bodyPr/>
          <a:lstStyle>
            <a:lvl1pPr algn="l">
              <a:defRPr sz="800" cap="sm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/>
              <a:t>Présentation 2019</a:t>
            </a:r>
            <a:endParaRPr lang="fr-FR" dirty="0"/>
          </a:p>
        </p:txBody>
      </p:sp>
      <p:sp>
        <p:nvSpPr>
          <p:cNvPr id="37" name="Espace réservé du numéro de diapositive 31">
            <a:extLst>
              <a:ext uri="{FF2B5EF4-FFF2-40B4-BE49-F238E27FC236}">
                <a16:creationId xmlns:a16="http://schemas.microsoft.com/office/drawing/2014/main" id="{FB9DEA12-4BE5-4135-B8B7-63772C0F36C1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0" y="6305550"/>
            <a:ext cx="720000" cy="552450"/>
          </a:xfrm>
        </p:spPr>
        <p:txBody>
          <a:bodyPr/>
          <a:lstStyle>
            <a:lvl1pPr algn="ctr">
              <a:defRPr sz="1400" b="1">
                <a:solidFill>
                  <a:srgbClr val="01458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8571955-7BEF-418D-AEF5-912D37FA0177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8" name="Titre 17">
            <a:extLst>
              <a:ext uri="{FF2B5EF4-FFF2-40B4-BE49-F238E27FC236}">
                <a16:creationId xmlns:a16="http://schemas.microsoft.com/office/drawing/2014/main" id="{6D4D626D-8D9A-4009-AAD2-1E28DCD134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39715" y="1277644"/>
            <a:ext cx="3894250" cy="2348315"/>
          </a:xfrm>
        </p:spPr>
        <p:txBody>
          <a:bodyPr>
            <a:normAutofit/>
          </a:bodyPr>
          <a:lstStyle>
            <a:lvl1pPr>
              <a:lnSpc>
                <a:spcPct val="80000"/>
              </a:lnSpc>
              <a:defRPr sz="4400">
                <a:solidFill>
                  <a:srgbClr val="014587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pic>
        <p:nvPicPr>
          <p:cNvPr id="12" name="Image 11" descr="Une image contenant signe, assis, dessin&#10;&#10;Description générée automatiquement">
            <a:extLst>
              <a:ext uri="{FF2B5EF4-FFF2-40B4-BE49-F238E27FC236}">
                <a16:creationId xmlns:a16="http://schemas.microsoft.com/office/drawing/2014/main" id="{C9F3DE57-B0EC-4685-AA97-F7A413B98A1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85241" y="5762549"/>
            <a:ext cx="1261674" cy="900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91446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80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sous-par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Espace réservé du texte 42">
            <a:extLst>
              <a:ext uri="{FF2B5EF4-FFF2-40B4-BE49-F238E27FC236}">
                <a16:creationId xmlns:a16="http://schemas.microsoft.com/office/drawing/2014/main" id="{F1DFA83F-D8CB-4A58-9404-38FF9408738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0" y="0"/>
            <a:ext cx="5038725" cy="1395171"/>
          </a:xfrm>
          <a:custGeom>
            <a:avLst/>
            <a:gdLst>
              <a:gd name="connsiteX0" fmla="*/ 0 w 5038725"/>
              <a:gd name="connsiteY0" fmla="*/ 0 h 1395171"/>
              <a:gd name="connsiteX1" fmla="*/ 5038725 w 5038725"/>
              <a:gd name="connsiteY1" fmla="*/ 0 h 1395171"/>
              <a:gd name="connsiteX2" fmla="*/ 4680582 w 5038725"/>
              <a:gd name="connsiteY2" fmla="*/ 641350 h 1395171"/>
              <a:gd name="connsiteX3" fmla="*/ 458779 w 5038725"/>
              <a:gd name="connsiteY3" fmla="*/ 641350 h 1395171"/>
              <a:gd name="connsiteX4" fmla="*/ 1 w 5038725"/>
              <a:gd name="connsiteY4" fmla="*/ 1395171 h 1395171"/>
              <a:gd name="connsiteX5" fmla="*/ 1 w 5038725"/>
              <a:gd name="connsiteY5" fmla="*/ 641350 h 1395171"/>
              <a:gd name="connsiteX6" fmla="*/ 0 w 5038725"/>
              <a:gd name="connsiteY6" fmla="*/ 641350 h 1395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038725" h="1395171">
                <a:moveTo>
                  <a:pt x="0" y="0"/>
                </a:moveTo>
                <a:lnTo>
                  <a:pt x="5038725" y="0"/>
                </a:lnTo>
                <a:lnTo>
                  <a:pt x="4680582" y="641350"/>
                </a:lnTo>
                <a:lnTo>
                  <a:pt x="458779" y="641350"/>
                </a:lnTo>
                <a:lnTo>
                  <a:pt x="1" y="1395171"/>
                </a:lnTo>
                <a:lnTo>
                  <a:pt x="1" y="641350"/>
                </a:lnTo>
                <a:lnTo>
                  <a:pt x="0" y="641350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5">
                <a:alpha val="0"/>
              </a:schemeClr>
            </a:solidFill>
          </a:ln>
        </p:spPr>
        <p:txBody>
          <a:bodyPr wrap="square">
            <a:noAutofit/>
          </a:bodyPr>
          <a:lstStyle>
            <a:lvl1pPr marL="0" indent="0">
              <a:buFont typeface="Arial" panose="020B0604020202020204" pitchFamily="34" charset="0"/>
              <a:buNone/>
              <a:defRPr>
                <a:ln>
                  <a:noFill/>
                </a:ln>
                <a:solidFill>
                  <a:srgbClr val="014587">
                    <a:alpha val="0"/>
                  </a:srgbClr>
                </a:solidFill>
              </a:defRPr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25" name="Forme libre : forme 24">
            <a:extLst>
              <a:ext uri="{FF2B5EF4-FFF2-40B4-BE49-F238E27FC236}">
                <a16:creationId xmlns:a16="http://schemas.microsoft.com/office/drawing/2014/main" id="{4242F5FD-7BA6-42E4-84BD-983D33B3F904}"/>
              </a:ext>
            </a:extLst>
          </p:cNvPr>
          <p:cNvSpPr/>
          <p:nvPr userDrawn="1"/>
        </p:nvSpPr>
        <p:spPr>
          <a:xfrm>
            <a:off x="3671572" y="6624955"/>
            <a:ext cx="8520429" cy="233045"/>
          </a:xfrm>
          <a:custGeom>
            <a:avLst/>
            <a:gdLst>
              <a:gd name="connsiteX0" fmla="*/ 127285 w 8520429"/>
              <a:gd name="connsiteY0" fmla="*/ 0 h 233045"/>
              <a:gd name="connsiteX1" fmla="*/ 8520429 w 8520429"/>
              <a:gd name="connsiteY1" fmla="*/ 0 h 233045"/>
              <a:gd name="connsiteX2" fmla="*/ 8520429 w 8520429"/>
              <a:gd name="connsiteY2" fmla="*/ 233045 h 233045"/>
              <a:gd name="connsiteX3" fmla="*/ 0 w 8520429"/>
              <a:gd name="connsiteY3" fmla="*/ 233045 h 233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520429" h="233045">
                <a:moveTo>
                  <a:pt x="127285" y="0"/>
                </a:moveTo>
                <a:lnTo>
                  <a:pt x="8520429" y="0"/>
                </a:lnTo>
                <a:lnTo>
                  <a:pt x="8520429" y="233045"/>
                </a:lnTo>
                <a:lnTo>
                  <a:pt x="0" y="233045"/>
                </a:lnTo>
                <a:close/>
              </a:path>
            </a:pathLst>
          </a:custGeom>
          <a:solidFill>
            <a:srgbClr val="0145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DA850F3-7CB2-4C79-A95F-A77CEA46B9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10000" y="6633340"/>
            <a:ext cx="5207000" cy="233045"/>
          </a:xfrm>
        </p:spPr>
        <p:txBody>
          <a:bodyPr/>
          <a:lstStyle>
            <a:lvl1pPr algn="l">
              <a:defRPr sz="800" cap="sm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/>
              <a:t>Présentation 2019</a:t>
            </a:r>
            <a:endParaRPr lang="fr-FR" dirty="0"/>
          </a:p>
        </p:txBody>
      </p:sp>
      <p:sp>
        <p:nvSpPr>
          <p:cNvPr id="37" name="Espace réservé du numéro de diapositive 31">
            <a:extLst>
              <a:ext uri="{FF2B5EF4-FFF2-40B4-BE49-F238E27FC236}">
                <a16:creationId xmlns:a16="http://schemas.microsoft.com/office/drawing/2014/main" id="{FB9DEA12-4BE5-4135-B8B7-63772C0F36C1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0" y="6305550"/>
            <a:ext cx="720000" cy="552450"/>
          </a:xfrm>
        </p:spPr>
        <p:txBody>
          <a:bodyPr/>
          <a:lstStyle>
            <a:lvl1pPr algn="ctr">
              <a:defRPr sz="1400" b="1">
                <a:solidFill>
                  <a:srgbClr val="01458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8571955-7BEF-418D-AEF5-912D37FA0177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8" name="Titre 17">
            <a:extLst>
              <a:ext uri="{FF2B5EF4-FFF2-40B4-BE49-F238E27FC236}">
                <a16:creationId xmlns:a16="http://schemas.microsoft.com/office/drawing/2014/main" id="{6D4D626D-8D9A-4009-AAD2-1E28DCD134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20615" y="1277644"/>
            <a:ext cx="3894250" cy="2348315"/>
          </a:xfrm>
        </p:spPr>
        <p:txBody>
          <a:bodyPr>
            <a:normAutofit/>
          </a:bodyPr>
          <a:lstStyle>
            <a:lvl1pPr>
              <a:lnSpc>
                <a:spcPct val="80000"/>
              </a:lnSpc>
              <a:defRPr sz="4400">
                <a:solidFill>
                  <a:srgbClr val="014587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pic>
        <p:nvPicPr>
          <p:cNvPr id="12" name="Image 11" descr="Une image contenant signe, assis, dessin&#10;&#10;Description générée automatiquement">
            <a:extLst>
              <a:ext uri="{FF2B5EF4-FFF2-40B4-BE49-F238E27FC236}">
                <a16:creationId xmlns:a16="http://schemas.microsoft.com/office/drawing/2014/main" id="{C9F3DE57-B0EC-4685-AA97-F7A413B98A1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85241" y="5762549"/>
            <a:ext cx="1261674" cy="900583"/>
          </a:xfrm>
          <a:prstGeom prst="rect">
            <a:avLst/>
          </a:prstGeom>
        </p:spPr>
      </p:pic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1351D18-BF04-4FAF-9650-B057707FB04C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200150" y="2038350"/>
            <a:ext cx="3838575" cy="2743200"/>
          </a:xfr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17" name="Forme libre : forme 16">
            <a:extLst>
              <a:ext uri="{FF2B5EF4-FFF2-40B4-BE49-F238E27FC236}">
                <a16:creationId xmlns:a16="http://schemas.microsoft.com/office/drawing/2014/main" id="{A45EF00F-42D4-4EA9-9093-1367D057CCC6}"/>
              </a:ext>
            </a:extLst>
          </p:cNvPr>
          <p:cNvSpPr/>
          <p:nvPr userDrawn="1"/>
        </p:nvSpPr>
        <p:spPr>
          <a:xfrm rot="16200000">
            <a:off x="6552666" y="114830"/>
            <a:ext cx="3391967" cy="7886702"/>
          </a:xfrm>
          <a:custGeom>
            <a:avLst/>
            <a:gdLst>
              <a:gd name="connsiteX0" fmla="*/ 972615 w 3391967"/>
              <a:gd name="connsiteY0" fmla="*/ 547951 h 7886702"/>
              <a:gd name="connsiteX1" fmla="*/ 972614 w 3391967"/>
              <a:gd name="connsiteY1" fmla="*/ 7886702 h 7886702"/>
              <a:gd name="connsiteX2" fmla="*/ 0 w 3391967"/>
              <a:gd name="connsiteY2" fmla="*/ 7886701 h 7886702"/>
              <a:gd name="connsiteX3" fmla="*/ 1 w 3391967"/>
              <a:gd name="connsiteY3" fmla="*/ 0 h 7886702"/>
              <a:gd name="connsiteX4" fmla="*/ 3391967 w 3391967"/>
              <a:gd name="connsiteY4" fmla="*/ 7886702 h 7886702"/>
              <a:gd name="connsiteX5" fmla="*/ 972617 w 3391967"/>
              <a:gd name="connsiteY5" fmla="*/ 7886702 h 7886702"/>
              <a:gd name="connsiteX6" fmla="*/ 972617 w 3391967"/>
              <a:gd name="connsiteY6" fmla="*/ 6515102 h 78867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91967" h="7886702">
                <a:moveTo>
                  <a:pt x="972615" y="547951"/>
                </a:moveTo>
                <a:lnTo>
                  <a:pt x="972614" y="7886702"/>
                </a:lnTo>
                <a:lnTo>
                  <a:pt x="0" y="7886701"/>
                </a:lnTo>
                <a:lnTo>
                  <a:pt x="1" y="0"/>
                </a:lnTo>
                <a:close/>
                <a:moveTo>
                  <a:pt x="3391967" y="7886702"/>
                </a:moveTo>
                <a:lnTo>
                  <a:pt x="972617" y="7886702"/>
                </a:lnTo>
                <a:lnTo>
                  <a:pt x="972617" y="651510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/>
          </a:p>
        </p:txBody>
      </p:sp>
      <p:grpSp>
        <p:nvGrpSpPr>
          <p:cNvPr id="6" name="Graphique 3">
            <a:extLst>
              <a:ext uri="{FF2B5EF4-FFF2-40B4-BE49-F238E27FC236}">
                <a16:creationId xmlns:a16="http://schemas.microsoft.com/office/drawing/2014/main" id="{1D7F11B4-5DE5-4DAA-BF24-43612E122A4B}"/>
              </a:ext>
            </a:extLst>
          </p:cNvPr>
          <p:cNvGrpSpPr/>
          <p:nvPr/>
        </p:nvGrpSpPr>
        <p:grpSpPr>
          <a:xfrm>
            <a:off x="7921826" y="678534"/>
            <a:ext cx="2190347" cy="4244331"/>
            <a:chOff x="6006437" y="3345427"/>
            <a:chExt cx="97902" cy="189709"/>
          </a:xfrm>
          <a:solidFill>
            <a:schemeClr val="tx2">
              <a:alpha val="9000"/>
            </a:schemeClr>
          </a:solidFill>
        </p:grpSpPr>
        <p:sp>
          <p:nvSpPr>
            <p:cNvPr id="7" name="Forme libre : forme 6">
              <a:extLst>
                <a:ext uri="{FF2B5EF4-FFF2-40B4-BE49-F238E27FC236}">
                  <a16:creationId xmlns:a16="http://schemas.microsoft.com/office/drawing/2014/main" id="{9705D810-427F-46D2-B239-462305B2431C}"/>
                </a:ext>
              </a:extLst>
            </p:cNvPr>
            <p:cNvSpPr/>
            <p:nvPr/>
          </p:nvSpPr>
          <p:spPr>
            <a:xfrm flipV="1">
              <a:off x="6012579" y="3377038"/>
              <a:ext cx="12234" cy="10539"/>
            </a:xfrm>
            <a:custGeom>
              <a:avLst/>
              <a:gdLst>
                <a:gd name="connsiteX0" fmla="*/ 5534 w 12234"/>
                <a:gd name="connsiteY0" fmla="*/ 16138 h 10539"/>
                <a:gd name="connsiteX1" fmla="*/ 5534 w 12234"/>
                <a:gd name="connsiteY1" fmla="*/ 16138 h 10539"/>
                <a:gd name="connsiteX2" fmla="*/ 11630 w 12234"/>
                <a:gd name="connsiteY2" fmla="*/ 5599 h 10539"/>
                <a:gd name="connsiteX3" fmla="*/ 17769 w 12234"/>
                <a:gd name="connsiteY3" fmla="*/ 16138 h 105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34" h="10539">
                  <a:moveTo>
                    <a:pt x="5534" y="16138"/>
                  </a:moveTo>
                  <a:lnTo>
                    <a:pt x="5534" y="16138"/>
                  </a:lnTo>
                  <a:lnTo>
                    <a:pt x="11630" y="5599"/>
                  </a:lnTo>
                  <a:lnTo>
                    <a:pt x="17769" y="16138"/>
                  </a:lnTo>
                  <a:close/>
                </a:path>
              </a:pathLst>
            </a:custGeom>
            <a:grpFill/>
            <a:ln w="8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" name="Forme libre : forme 7">
              <a:extLst>
                <a:ext uri="{FF2B5EF4-FFF2-40B4-BE49-F238E27FC236}">
                  <a16:creationId xmlns:a16="http://schemas.microsoft.com/office/drawing/2014/main" id="{39FFDF0E-A957-4B34-8572-29F42BD29FF3}"/>
                </a:ext>
              </a:extLst>
            </p:cNvPr>
            <p:cNvSpPr/>
            <p:nvPr/>
          </p:nvSpPr>
          <p:spPr>
            <a:xfrm flipV="1">
              <a:off x="6006437" y="3377038"/>
              <a:ext cx="6139" cy="10539"/>
            </a:xfrm>
            <a:custGeom>
              <a:avLst/>
              <a:gdLst>
                <a:gd name="connsiteX0" fmla="*/ 5544 w 6139"/>
                <a:gd name="connsiteY0" fmla="*/ 16138 h 10539"/>
                <a:gd name="connsiteX1" fmla="*/ 5544 w 6139"/>
                <a:gd name="connsiteY1" fmla="*/ 16138 h 10539"/>
                <a:gd name="connsiteX2" fmla="*/ 5523 w 6139"/>
                <a:gd name="connsiteY2" fmla="*/ 5599 h 10539"/>
                <a:gd name="connsiteX3" fmla="*/ 11662 w 6139"/>
                <a:gd name="connsiteY3" fmla="*/ 16138 h 105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39" h="10539">
                  <a:moveTo>
                    <a:pt x="5544" y="16138"/>
                  </a:moveTo>
                  <a:lnTo>
                    <a:pt x="5544" y="16138"/>
                  </a:lnTo>
                  <a:lnTo>
                    <a:pt x="5523" y="5599"/>
                  </a:lnTo>
                  <a:lnTo>
                    <a:pt x="11662" y="16138"/>
                  </a:lnTo>
                  <a:close/>
                </a:path>
              </a:pathLst>
            </a:custGeom>
            <a:grpFill/>
            <a:ln w="8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" name="Forme libre : forme 8">
              <a:extLst>
                <a:ext uri="{FF2B5EF4-FFF2-40B4-BE49-F238E27FC236}">
                  <a16:creationId xmlns:a16="http://schemas.microsoft.com/office/drawing/2014/main" id="{7EAFAF8A-5775-4AE8-9866-FB4D0BA54C12}"/>
                </a:ext>
              </a:extLst>
            </p:cNvPr>
            <p:cNvSpPr/>
            <p:nvPr/>
          </p:nvSpPr>
          <p:spPr>
            <a:xfrm flipV="1">
              <a:off x="6006437" y="3355967"/>
              <a:ext cx="6139" cy="10539"/>
            </a:xfrm>
            <a:custGeom>
              <a:avLst/>
              <a:gdLst>
                <a:gd name="connsiteX0" fmla="*/ 5544 w 6139"/>
                <a:gd name="connsiteY0" fmla="*/ 16103 h 10539"/>
                <a:gd name="connsiteX1" fmla="*/ 5544 w 6139"/>
                <a:gd name="connsiteY1" fmla="*/ 16103 h 10539"/>
                <a:gd name="connsiteX2" fmla="*/ 5523 w 6139"/>
                <a:gd name="connsiteY2" fmla="*/ 5564 h 10539"/>
                <a:gd name="connsiteX3" fmla="*/ 11662 w 6139"/>
                <a:gd name="connsiteY3" fmla="*/ 16103 h 105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39" h="10539">
                  <a:moveTo>
                    <a:pt x="5544" y="16103"/>
                  </a:moveTo>
                  <a:lnTo>
                    <a:pt x="5544" y="16103"/>
                  </a:lnTo>
                  <a:lnTo>
                    <a:pt x="5523" y="5564"/>
                  </a:lnTo>
                  <a:lnTo>
                    <a:pt x="11662" y="16103"/>
                  </a:lnTo>
                  <a:close/>
                </a:path>
              </a:pathLst>
            </a:custGeom>
            <a:grpFill/>
            <a:ln w="8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9" name="Forme libre : forme 118">
              <a:extLst>
                <a:ext uri="{FF2B5EF4-FFF2-40B4-BE49-F238E27FC236}">
                  <a16:creationId xmlns:a16="http://schemas.microsoft.com/office/drawing/2014/main" id="{01011E78-0CFA-40D0-91EF-C663D6127BEF}"/>
                </a:ext>
              </a:extLst>
            </p:cNvPr>
            <p:cNvSpPr/>
            <p:nvPr/>
          </p:nvSpPr>
          <p:spPr>
            <a:xfrm flipV="1">
              <a:off x="6006437" y="3419198"/>
              <a:ext cx="6139" cy="10539"/>
            </a:xfrm>
            <a:custGeom>
              <a:avLst/>
              <a:gdLst>
                <a:gd name="connsiteX0" fmla="*/ 5544 w 6139"/>
                <a:gd name="connsiteY0" fmla="*/ 16208 h 10539"/>
                <a:gd name="connsiteX1" fmla="*/ 5544 w 6139"/>
                <a:gd name="connsiteY1" fmla="*/ 16208 h 10539"/>
                <a:gd name="connsiteX2" fmla="*/ 5523 w 6139"/>
                <a:gd name="connsiteY2" fmla="*/ 5669 h 10539"/>
                <a:gd name="connsiteX3" fmla="*/ 11662 w 6139"/>
                <a:gd name="connsiteY3" fmla="*/ 16208 h 105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39" h="10539">
                  <a:moveTo>
                    <a:pt x="5544" y="16208"/>
                  </a:moveTo>
                  <a:lnTo>
                    <a:pt x="5544" y="16208"/>
                  </a:lnTo>
                  <a:lnTo>
                    <a:pt x="5523" y="5669"/>
                  </a:lnTo>
                  <a:lnTo>
                    <a:pt x="11662" y="16208"/>
                  </a:lnTo>
                  <a:close/>
                </a:path>
              </a:pathLst>
            </a:custGeom>
            <a:grpFill/>
            <a:ln w="8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20" name="Forme libre : forme 119">
              <a:extLst>
                <a:ext uri="{FF2B5EF4-FFF2-40B4-BE49-F238E27FC236}">
                  <a16:creationId xmlns:a16="http://schemas.microsoft.com/office/drawing/2014/main" id="{4D3655BB-7651-43C1-8900-46BB2446A3A4}"/>
                </a:ext>
              </a:extLst>
            </p:cNvPr>
            <p:cNvSpPr/>
            <p:nvPr/>
          </p:nvSpPr>
          <p:spPr>
            <a:xfrm flipV="1">
              <a:off x="6006437" y="3398118"/>
              <a:ext cx="6139" cy="10539"/>
            </a:xfrm>
            <a:custGeom>
              <a:avLst/>
              <a:gdLst>
                <a:gd name="connsiteX0" fmla="*/ 5544 w 6139"/>
                <a:gd name="connsiteY0" fmla="*/ 16173 h 10539"/>
                <a:gd name="connsiteX1" fmla="*/ 5544 w 6139"/>
                <a:gd name="connsiteY1" fmla="*/ 16173 h 10539"/>
                <a:gd name="connsiteX2" fmla="*/ 5523 w 6139"/>
                <a:gd name="connsiteY2" fmla="*/ 5634 h 10539"/>
                <a:gd name="connsiteX3" fmla="*/ 11662 w 6139"/>
                <a:gd name="connsiteY3" fmla="*/ 16173 h 105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39" h="10539">
                  <a:moveTo>
                    <a:pt x="5544" y="16173"/>
                  </a:moveTo>
                  <a:lnTo>
                    <a:pt x="5544" y="16173"/>
                  </a:lnTo>
                  <a:lnTo>
                    <a:pt x="5523" y="5634"/>
                  </a:lnTo>
                  <a:lnTo>
                    <a:pt x="11662" y="16173"/>
                  </a:lnTo>
                  <a:close/>
                </a:path>
              </a:pathLst>
            </a:custGeom>
            <a:grpFill/>
            <a:ln w="8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21" name="Forme libre : forme 120">
              <a:extLst>
                <a:ext uri="{FF2B5EF4-FFF2-40B4-BE49-F238E27FC236}">
                  <a16:creationId xmlns:a16="http://schemas.microsoft.com/office/drawing/2014/main" id="{6113270B-C3AC-4478-9CC0-DCEA4495C386}"/>
                </a:ext>
              </a:extLst>
            </p:cNvPr>
            <p:cNvSpPr/>
            <p:nvPr/>
          </p:nvSpPr>
          <p:spPr>
            <a:xfrm flipV="1">
              <a:off x="6012579" y="3355967"/>
              <a:ext cx="12234" cy="10539"/>
            </a:xfrm>
            <a:custGeom>
              <a:avLst/>
              <a:gdLst>
                <a:gd name="connsiteX0" fmla="*/ 5534 w 12234"/>
                <a:gd name="connsiteY0" fmla="*/ 16103 h 10539"/>
                <a:gd name="connsiteX1" fmla="*/ 5534 w 12234"/>
                <a:gd name="connsiteY1" fmla="*/ 16103 h 10539"/>
                <a:gd name="connsiteX2" fmla="*/ 11630 w 12234"/>
                <a:gd name="connsiteY2" fmla="*/ 5564 h 10539"/>
                <a:gd name="connsiteX3" fmla="*/ 17769 w 12234"/>
                <a:gd name="connsiteY3" fmla="*/ 16103 h 105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34" h="10539">
                  <a:moveTo>
                    <a:pt x="5534" y="16103"/>
                  </a:moveTo>
                  <a:lnTo>
                    <a:pt x="5534" y="16103"/>
                  </a:lnTo>
                  <a:lnTo>
                    <a:pt x="11630" y="5564"/>
                  </a:lnTo>
                  <a:lnTo>
                    <a:pt x="17769" y="16103"/>
                  </a:lnTo>
                  <a:close/>
                </a:path>
              </a:pathLst>
            </a:custGeom>
            <a:grpFill/>
            <a:ln w="8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22" name="Forme libre : forme 121">
              <a:extLst>
                <a:ext uri="{FF2B5EF4-FFF2-40B4-BE49-F238E27FC236}">
                  <a16:creationId xmlns:a16="http://schemas.microsoft.com/office/drawing/2014/main" id="{4F1DF75A-D4B0-47AC-BC5B-BDCDA1365DFF}"/>
                </a:ext>
              </a:extLst>
            </p:cNvPr>
            <p:cNvSpPr/>
            <p:nvPr/>
          </p:nvSpPr>
          <p:spPr>
            <a:xfrm flipV="1">
              <a:off x="6012579" y="3419198"/>
              <a:ext cx="12234" cy="10539"/>
            </a:xfrm>
            <a:custGeom>
              <a:avLst/>
              <a:gdLst>
                <a:gd name="connsiteX0" fmla="*/ 5534 w 12234"/>
                <a:gd name="connsiteY0" fmla="*/ 16208 h 10539"/>
                <a:gd name="connsiteX1" fmla="*/ 5534 w 12234"/>
                <a:gd name="connsiteY1" fmla="*/ 16208 h 10539"/>
                <a:gd name="connsiteX2" fmla="*/ 11630 w 12234"/>
                <a:gd name="connsiteY2" fmla="*/ 5669 h 10539"/>
                <a:gd name="connsiteX3" fmla="*/ 17769 w 12234"/>
                <a:gd name="connsiteY3" fmla="*/ 16208 h 105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34" h="10539">
                  <a:moveTo>
                    <a:pt x="5534" y="16208"/>
                  </a:moveTo>
                  <a:lnTo>
                    <a:pt x="5534" y="16208"/>
                  </a:lnTo>
                  <a:lnTo>
                    <a:pt x="11630" y="5669"/>
                  </a:lnTo>
                  <a:lnTo>
                    <a:pt x="17769" y="16208"/>
                  </a:lnTo>
                  <a:close/>
                </a:path>
              </a:pathLst>
            </a:custGeom>
            <a:grpFill/>
            <a:ln w="8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23" name="Forme libre : forme 122">
              <a:extLst>
                <a:ext uri="{FF2B5EF4-FFF2-40B4-BE49-F238E27FC236}">
                  <a16:creationId xmlns:a16="http://schemas.microsoft.com/office/drawing/2014/main" id="{28410781-1C37-4F51-BFB2-10852F8FD9D5}"/>
                </a:ext>
              </a:extLst>
            </p:cNvPr>
            <p:cNvSpPr/>
            <p:nvPr/>
          </p:nvSpPr>
          <p:spPr>
            <a:xfrm flipV="1">
              <a:off x="6098200" y="3355967"/>
              <a:ext cx="6139" cy="10539"/>
            </a:xfrm>
            <a:custGeom>
              <a:avLst/>
              <a:gdLst>
                <a:gd name="connsiteX0" fmla="*/ 11799 w 6139"/>
                <a:gd name="connsiteY0" fmla="*/ 16103 h 10539"/>
                <a:gd name="connsiteX1" fmla="*/ 11799 w 6139"/>
                <a:gd name="connsiteY1" fmla="*/ 16103 h 10539"/>
                <a:gd name="connsiteX2" fmla="*/ 11821 w 6139"/>
                <a:gd name="connsiteY2" fmla="*/ 5564 h 10539"/>
                <a:gd name="connsiteX3" fmla="*/ 5682 w 6139"/>
                <a:gd name="connsiteY3" fmla="*/ 16103 h 105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39" h="10539">
                  <a:moveTo>
                    <a:pt x="11799" y="16103"/>
                  </a:moveTo>
                  <a:lnTo>
                    <a:pt x="11799" y="16103"/>
                  </a:lnTo>
                  <a:lnTo>
                    <a:pt x="11821" y="5564"/>
                  </a:lnTo>
                  <a:lnTo>
                    <a:pt x="5682" y="16103"/>
                  </a:lnTo>
                  <a:close/>
                </a:path>
              </a:pathLst>
            </a:custGeom>
            <a:grpFill/>
            <a:ln w="8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24" name="Forme libre : forme 123">
              <a:extLst>
                <a:ext uri="{FF2B5EF4-FFF2-40B4-BE49-F238E27FC236}">
                  <a16:creationId xmlns:a16="http://schemas.microsoft.com/office/drawing/2014/main" id="{DDA96460-0F98-4953-89C5-43A03E91935A}"/>
                </a:ext>
              </a:extLst>
            </p:cNvPr>
            <p:cNvSpPr/>
            <p:nvPr/>
          </p:nvSpPr>
          <p:spPr>
            <a:xfrm flipV="1">
              <a:off x="6098200" y="3419198"/>
              <a:ext cx="6139" cy="10539"/>
            </a:xfrm>
            <a:custGeom>
              <a:avLst/>
              <a:gdLst>
                <a:gd name="connsiteX0" fmla="*/ 11799 w 6139"/>
                <a:gd name="connsiteY0" fmla="*/ 16208 h 10539"/>
                <a:gd name="connsiteX1" fmla="*/ 11799 w 6139"/>
                <a:gd name="connsiteY1" fmla="*/ 16208 h 10539"/>
                <a:gd name="connsiteX2" fmla="*/ 11821 w 6139"/>
                <a:gd name="connsiteY2" fmla="*/ 5669 h 10539"/>
                <a:gd name="connsiteX3" fmla="*/ 5682 w 6139"/>
                <a:gd name="connsiteY3" fmla="*/ 16208 h 105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39" h="10539">
                  <a:moveTo>
                    <a:pt x="11799" y="16208"/>
                  </a:moveTo>
                  <a:lnTo>
                    <a:pt x="11799" y="16208"/>
                  </a:lnTo>
                  <a:lnTo>
                    <a:pt x="11821" y="5669"/>
                  </a:lnTo>
                  <a:lnTo>
                    <a:pt x="5682" y="16208"/>
                  </a:lnTo>
                  <a:close/>
                </a:path>
              </a:pathLst>
            </a:custGeom>
            <a:grpFill/>
            <a:ln w="8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25" name="Forme libre : forme 124">
              <a:extLst>
                <a:ext uri="{FF2B5EF4-FFF2-40B4-BE49-F238E27FC236}">
                  <a16:creationId xmlns:a16="http://schemas.microsoft.com/office/drawing/2014/main" id="{C34B0934-B818-4549-9D1A-F0D617A12CC4}"/>
                </a:ext>
              </a:extLst>
            </p:cNvPr>
            <p:cNvSpPr/>
            <p:nvPr/>
          </p:nvSpPr>
          <p:spPr>
            <a:xfrm flipV="1">
              <a:off x="6098200" y="3377038"/>
              <a:ext cx="6139" cy="10539"/>
            </a:xfrm>
            <a:custGeom>
              <a:avLst/>
              <a:gdLst>
                <a:gd name="connsiteX0" fmla="*/ 11799 w 6139"/>
                <a:gd name="connsiteY0" fmla="*/ 16138 h 10539"/>
                <a:gd name="connsiteX1" fmla="*/ 11799 w 6139"/>
                <a:gd name="connsiteY1" fmla="*/ 16138 h 10539"/>
                <a:gd name="connsiteX2" fmla="*/ 11821 w 6139"/>
                <a:gd name="connsiteY2" fmla="*/ 5599 h 10539"/>
                <a:gd name="connsiteX3" fmla="*/ 5682 w 6139"/>
                <a:gd name="connsiteY3" fmla="*/ 16138 h 105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39" h="10539">
                  <a:moveTo>
                    <a:pt x="11799" y="16138"/>
                  </a:moveTo>
                  <a:lnTo>
                    <a:pt x="11799" y="16138"/>
                  </a:lnTo>
                  <a:lnTo>
                    <a:pt x="11821" y="5599"/>
                  </a:lnTo>
                  <a:lnTo>
                    <a:pt x="5682" y="16138"/>
                  </a:lnTo>
                  <a:close/>
                </a:path>
              </a:pathLst>
            </a:custGeom>
            <a:grpFill/>
            <a:ln w="8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26" name="Forme libre : forme 125">
              <a:extLst>
                <a:ext uri="{FF2B5EF4-FFF2-40B4-BE49-F238E27FC236}">
                  <a16:creationId xmlns:a16="http://schemas.microsoft.com/office/drawing/2014/main" id="{D3F8FF1E-1DFD-4716-8FB9-2BE1D0DE7050}"/>
                </a:ext>
              </a:extLst>
            </p:cNvPr>
            <p:cNvSpPr/>
            <p:nvPr/>
          </p:nvSpPr>
          <p:spPr>
            <a:xfrm flipV="1">
              <a:off x="6098200" y="3398118"/>
              <a:ext cx="6139" cy="10539"/>
            </a:xfrm>
            <a:custGeom>
              <a:avLst/>
              <a:gdLst>
                <a:gd name="connsiteX0" fmla="*/ 11799 w 6139"/>
                <a:gd name="connsiteY0" fmla="*/ 16173 h 10539"/>
                <a:gd name="connsiteX1" fmla="*/ 11799 w 6139"/>
                <a:gd name="connsiteY1" fmla="*/ 16173 h 10539"/>
                <a:gd name="connsiteX2" fmla="*/ 11821 w 6139"/>
                <a:gd name="connsiteY2" fmla="*/ 5634 h 10539"/>
                <a:gd name="connsiteX3" fmla="*/ 5682 w 6139"/>
                <a:gd name="connsiteY3" fmla="*/ 16173 h 105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39" h="10539">
                  <a:moveTo>
                    <a:pt x="11799" y="16173"/>
                  </a:moveTo>
                  <a:lnTo>
                    <a:pt x="11799" y="16173"/>
                  </a:lnTo>
                  <a:lnTo>
                    <a:pt x="11821" y="5634"/>
                  </a:lnTo>
                  <a:lnTo>
                    <a:pt x="5682" y="16173"/>
                  </a:lnTo>
                  <a:close/>
                </a:path>
              </a:pathLst>
            </a:custGeom>
            <a:grpFill/>
            <a:ln w="8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27" name="Forme libre : forme 126">
              <a:extLst>
                <a:ext uri="{FF2B5EF4-FFF2-40B4-BE49-F238E27FC236}">
                  <a16:creationId xmlns:a16="http://schemas.microsoft.com/office/drawing/2014/main" id="{5511C2BE-530D-4306-957A-E00720A174CA}"/>
                </a:ext>
              </a:extLst>
            </p:cNvPr>
            <p:cNvSpPr/>
            <p:nvPr/>
          </p:nvSpPr>
          <p:spPr>
            <a:xfrm flipV="1">
              <a:off x="6012579" y="3398118"/>
              <a:ext cx="12234" cy="10539"/>
            </a:xfrm>
            <a:custGeom>
              <a:avLst/>
              <a:gdLst>
                <a:gd name="connsiteX0" fmla="*/ 5534 w 12234"/>
                <a:gd name="connsiteY0" fmla="*/ 16173 h 10539"/>
                <a:gd name="connsiteX1" fmla="*/ 5534 w 12234"/>
                <a:gd name="connsiteY1" fmla="*/ 16173 h 10539"/>
                <a:gd name="connsiteX2" fmla="*/ 11630 w 12234"/>
                <a:gd name="connsiteY2" fmla="*/ 5634 h 10539"/>
                <a:gd name="connsiteX3" fmla="*/ 17769 w 12234"/>
                <a:gd name="connsiteY3" fmla="*/ 16173 h 105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34" h="10539">
                  <a:moveTo>
                    <a:pt x="5534" y="16173"/>
                  </a:moveTo>
                  <a:lnTo>
                    <a:pt x="5534" y="16173"/>
                  </a:lnTo>
                  <a:lnTo>
                    <a:pt x="11630" y="5634"/>
                  </a:lnTo>
                  <a:lnTo>
                    <a:pt x="17769" y="16173"/>
                  </a:lnTo>
                  <a:close/>
                </a:path>
              </a:pathLst>
            </a:custGeom>
            <a:grpFill/>
            <a:ln w="8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28" name="Forme libre : forme 127">
              <a:extLst>
                <a:ext uri="{FF2B5EF4-FFF2-40B4-BE49-F238E27FC236}">
                  <a16:creationId xmlns:a16="http://schemas.microsoft.com/office/drawing/2014/main" id="{0E752D4F-CA7C-4913-901D-A05418AE881F}"/>
                </a:ext>
              </a:extLst>
            </p:cNvPr>
            <p:cNvSpPr/>
            <p:nvPr/>
          </p:nvSpPr>
          <p:spPr>
            <a:xfrm flipV="1">
              <a:off x="6018692" y="3345427"/>
              <a:ext cx="12234" cy="10539"/>
            </a:xfrm>
            <a:custGeom>
              <a:avLst/>
              <a:gdLst>
                <a:gd name="connsiteX0" fmla="*/ 5544 w 12234"/>
                <a:gd name="connsiteY0" fmla="*/ 16086 h 10539"/>
                <a:gd name="connsiteX1" fmla="*/ 5544 w 12234"/>
                <a:gd name="connsiteY1" fmla="*/ 16086 h 10539"/>
                <a:gd name="connsiteX2" fmla="*/ 11640 w 12234"/>
                <a:gd name="connsiteY2" fmla="*/ 5547 h 10539"/>
                <a:gd name="connsiteX3" fmla="*/ 17779 w 12234"/>
                <a:gd name="connsiteY3" fmla="*/ 16086 h 105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34" h="10539">
                  <a:moveTo>
                    <a:pt x="5544" y="16086"/>
                  </a:moveTo>
                  <a:lnTo>
                    <a:pt x="5544" y="16086"/>
                  </a:lnTo>
                  <a:lnTo>
                    <a:pt x="11640" y="5547"/>
                  </a:lnTo>
                  <a:lnTo>
                    <a:pt x="17779" y="16086"/>
                  </a:lnTo>
                  <a:close/>
                </a:path>
              </a:pathLst>
            </a:custGeom>
            <a:grpFill/>
            <a:ln w="8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29" name="Forme libre : forme 128">
              <a:extLst>
                <a:ext uri="{FF2B5EF4-FFF2-40B4-BE49-F238E27FC236}">
                  <a16:creationId xmlns:a16="http://schemas.microsoft.com/office/drawing/2014/main" id="{7C227810-8370-442F-94D6-64B832E3C809}"/>
                </a:ext>
              </a:extLst>
            </p:cNvPr>
            <p:cNvSpPr/>
            <p:nvPr/>
          </p:nvSpPr>
          <p:spPr>
            <a:xfrm flipV="1">
              <a:off x="6018692" y="3387578"/>
              <a:ext cx="12234" cy="10539"/>
            </a:xfrm>
            <a:custGeom>
              <a:avLst/>
              <a:gdLst>
                <a:gd name="connsiteX0" fmla="*/ 5544 w 12234"/>
                <a:gd name="connsiteY0" fmla="*/ 16155 h 10539"/>
                <a:gd name="connsiteX1" fmla="*/ 5544 w 12234"/>
                <a:gd name="connsiteY1" fmla="*/ 16155 h 10539"/>
                <a:gd name="connsiteX2" fmla="*/ 11640 w 12234"/>
                <a:gd name="connsiteY2" fmla="*/ 5616 h 10539"/>
                <a:gd name="connsiteX3" fmla="*/ 17779 w 12234"/>
                <a:gd name="connsiteY3" fmla="*/ 16155 h 105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34" h="10539">
                  <a:moveTo>
                    <a:pt x="5544" y="16155"/>
                  </a:moveTo>
                  <a:lnTo>
                    <a:pt x="5544" y="16155"/>
                  </a:lnTo>
                  <a:lnTo>
                    <a:pt x="11640" y="5616"/>
                  </a:lnTo>
                  <a:lnTo>
                    <a:pt x="17779" y="16155"/>
                  </a:lnTo>
                  <a:close/>
                </a:path>
              </a:pathLst>
            </a:custGeom>
            <a:grpFill/>
            <a:ln w="8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30" name="Forme libre : forme 129">
              <a:extLst>
                <a:ext uri="{FF2B5EF4-FFF2-40B4-BE49-F238E27FC236}">
                  <a16:creationId xmlns:a16="http://schemas.microsoft.com/office/drawing/2014/main" id="{8C16C17B-BEA0-4010-A264-64A6FC096F1B}"/>
                </a:ext>
              </a:extLst>
            </p:cNvPr>
            <p:cNvSpPr/>
            <p:nvPr/>
          </p:nvSpPr>
          <p:spPr>
            <a:xfrm flipV="1">
              <a:off x="6018692" y="3366507"/>
              <a:ext cx="12234" cy="10539"/>
            </a:xfrm>
            <a:custGeom>
              <a:avLst/>
              <a:gdLst>
                <a:gd name="connsiteX0" fmla="*/ 5544 w 12234"/>
                <a:gd name="connsiteY0" fmla="*/ 16121 h 10539"/>
                <a:gd name="connsiteX1" fmla="*/ 5544 w 12234"/>
                <a:gd name="connsiteY1" fmla="*/ 16121 h 10539"/>
                <a:gd name="connsiteX2" fmla="*/ 11640 w 12234"/>
                <a:gd name="connsiteY2" fmla="*/ 5581 h 10539"/>
                <a:gd name="connsiteX3" fmla="*/ 17779 w 12234"/>
                <a:gd name="connsiteY3" fmla="*/ 16121 h 105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34" h="10539">
                  <a:moveTo>
                    <a:pt x="5544" y="16121"/>
                  </a:moveTo>
                  <a:lnTo>
                    <a:pt x="5544" y="16121"/>
                  </a:lnTo>
                  <a:lnTo>
                    <a:pt x="11640" y="5581"/>
                  </a:lnTo>
                  <a:lnTo>
                    <a:pt x="17779" y="16121"/>
                  </a:lnTo>
                  <a:close/>
                </a:path>
              </a:pathLst>
            </a:custGeom>
            <a:grpFill/>
            <a:ln w="8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31" name="Forme libre : forme 130">
              <a:extLst>
                <a:ext uri="{FF2B5EF4-FFF2-40B4-BE49-F238E27FC236}">
                  <a16:creationId xmlns:a16="http://schemas.microsoft.com/office/drawing/2014/main" id="{FF822994-C325-4597-B212-6987CB5CB89C}"/>
                </a:ext>
              </a:extLst>
            </p:cNvPr>
            <p:cNvSpPr/>
            <p:nvPr/>
          </p:nvSpPr>
          <p:spPr>
            <a:xfrm flipV="1">
              <a:off x="6018692" y="3429738"/>
              <a:ext cx="12234" cy="10539"/>
            </a:xfrm>
            <a:custGeom>
              <a:avLst/>
              <a:gdLst>
                <a:gd name="connsiteX0" fmla="*/ 5544 w 12234"/>
                <a:gd name="connsiteY0" fmla="*/ 16225 h 10539"/>
                <a:gd name="connsiteX1" fmla="*/ 5544 w 12234"/>
                <a:gd name="connsiteY1" fmla="*/ 16225 h 10539"/>
                <a:gd name="connsiteX2" fmla="*/ 11640 w 12234"/>
                <a:gd name="connsiteY2" fmla="*/ 5686 h 10539"/>
                <a:gd name="connsiteX3" fmla="*/ 17779 w 12234"/>
                <a:gd name="connsiteY3" fmla="*/ 16225 h 105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34" h="10539">
                  <a:moveTo>
                    <a:pt x="5544" y="16225"/>
                  </a:moveTo>
                  <a:lnTo>
                    <a:pt x="5544" y="16225"/>
                  </a:lnTo>
                  <a:lnTo>
                    <a:pt x="11640" y="5686"/>
                  </a:lnTo>
                  <a:lnTo>
                    <a:pt x="17779" y="16225"/>
                  </a:lnTo>
                  <a:close/>
                </a:path>
              </a:pathLst>
            </a:custGeom>
            <a:grpFill/>
            <a:ln w="8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32" name="Forme libre : forme 131">
              <a:extLst>
                <a:ext uri="{FF2B5EF4-FFF2-40B4-BE49-F238E27FC236}">
                  <a16:creationId xmlns:a16="http://schemas.microsoft.com/office/drawing/2014/main" id="{912D88C6-6C82-477D-BE02-254DB35E8783}"/>
                </a:ext>
              </a:extLst>
            </p:cNvPr>
            <p:cNvSpPr/>
            <p:nvPr/>
          </p:nvSpPr>
          <p:spPr>
            <a:xfrm flipV="1">
              <a:off x="6018692" y="3408658"/>
              <a:ext cx="12234" cy="10539"/>
            </a:xfrm>
            <a:custGeom>
              <a:avLst/>
              <a:gdLst>
                <a:gd name="connsiteX0" fmla="*/ 5544 w 12234"/>
                <a:gd name="connsiteY0" fmla="*/ 16190 h 10539"/>
                <a:gd name="connsiteX1" fmla="*/ 5544 w 12234"/>
                <a:gd name="connsiteY1" fmla="*/ 16190 h 10539"/>
                <a:gd name="connsiteX2" fmla="*/ 11640 w 12234"/>
                <a:gd name="connsiteY2" fmla="*/ 5651 h 10539"/>
                <a:gd name="connsiteX3" fmla="*/ 17779 w 12234"/>
                <a:gd name="connsiteY3" fmla="*/ 16190 h 105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34" h="10539">
                  <a:moveTo>
                    <a:pt x="5544" y="16190"/>
                  </a:moveTo>
                  <a:lnTo>
                    <a:pt x="5544" y="16190"/>
                  </a:lnTo>
                  <a:lnTo>
                    <a:pt x="11640" y="5651"/>
                  </a:lnTo>
                  <a:lnTo>
                    <a:pt x="17779" y="16190"/>
                  </a:lnTo>
                  <a:close/>
                </a:path>
              </a:pathLst>
            </a:custGeom>
            <a:grpFill/>
            <a:ln w="8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33" name="Forme libre : forme 132">
              <a:extLst>
                <a:ext uri="{FF2B5EF4-FFF2-40B4-BE49-F238E27FC236}">
                  <a16:creationId xmlns:a16="http://schemas.microsoft.com/office/drawing/2014/main" id="{3B0A9CE5-EE4A-4EBD-BF7D-8DEFF5E55091}"/>
                </a:ext>
              </a:extLst>
            </p:cNvPr>
            <p:cNvSpPr/>
            <p:nvPr/>
          </p:nvSpPr>
          <p:spPr>
            <a:xfrm flipV="1">
              <a:off x="6006458" y="3345427"/>
              <a:ext cx="12234" cy="10539"/>
            </a:xfrm>
            <a:custGeom>
              <a:avLst/>
              <a:gdLst>
                <a:gd name="connsiteX0" fmla="*/ 5524 w 12234"/>
                <a:gd name="connsiteY0" fmla="*/ 16086 h 10539"/>
                <a:gd name="connsiteX1" fmla="*/ 5524 w 12234"/>
                <a:gd name="connsiteY1" fmla="*/ 16086 h 10539"/>
                <a:gd name="connsiteX2" fmla="*/ 11620 w 12234"/>
                <a:gd name="connsiteY2" fmla="*/ 5547 h 10539"/>
                <a:gd name="connsiteX3" fmla="*/ 17759 w 12234"/>
                <a:gd name="connsiteY3" fmla="*/ 16086 h 105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34" h="10539">
                  <a:moveTo>
                    <a:pt x="5524" y="16086"/>
                  </a:moveTo>
                  <a:lnTo>
                    <a:pt x="5524" y="16086"/>
                  </a:lnTo>
                  <a:lnTo>
                    <a:pt x="11620" y="5547"/>
                  </a:lnTo>
                  <a:lnTo>
                    <a:pt x="17759" y="16086"/>
                  </a:lnTo>
                  <a:close/>
                </a:path>
              </a:pathLst>
            </a:custGeom>
            <a:grpFill/>
            <a:ln w="8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34" name="Forme libre : forme 133">
              <a:extLst>
                <a:ext uri="{FF2B5EF4-FFF2-40B4-BE49-F238E27FC236}">
                  <a16:creationId xmlns:a16="http://schemas.microsoft.com/office/drawing/2014/main" id="{08F4F83F-B654-4F12-960A-A78BC44A5D55}"/>
                </a:ext>
              </a:extLst>
            </p:cNvPr>
            <p:cNvSpPr/>
            <p:nvPr/>
          </p:nvSpPr>
          <p:spPr>
            <a:xfrm flipV="1">
              <a:off x="6006458" y="3387578"/>
              <a:ext cx="12234" cy="10539"/>
            </a:xfrm>
            <a:custGeom>
              <a:avLst/>
              <a:gdLst>
                <a:gd name="connsiteX0" fmla="*/ 5524 w 12234"/>
                <a:gd name="connsiteY0" fmla="*/ 16155 h 10539"/>
                <a:gd name="connsiteX1" fmla="*/ 5524 w 12234"/>
                <a:gd name="connsiteY1" fmla="*/ 16155 h 10539"/>
                <a:gd name="connsiteX2" fmla="*/ 11620 w 12234"/>
                <a:gd name="connsiteY2" fmla="*/ 5616 h 10539"/>
                <a:gd name="connsiteX3" fmla="*/ 17759 w 12234"/>
                <a:gd name="connsiteY3" fmla="*/ 16155 h 105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34" h="10539">
                  <a:moveTo>
                    <a:pt x="5524" y="16155"/>
                  </a:moveTo>
                  <a:lnTo>
                    <a:pt x="5524" y="16155"/>
                  </a:lnTo>
                  <a:lnTo>
                    <a:pt x="11620" y="5616"/>
                  </a:lnTo>
                  <a:lnTo>
                    <a:pt x="17759" y="16155"/>
                  </a:lnTo>
                  <a:close/>
                </a:path>
              </a:pathLst>
            </a:custGeom>
            <a:grpFill/>
            <a:ln w="8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35" name="Forme libre : forme 134">
              <a:extLst>
                <a:ext uri="{FF2B5EF4-FFF2-40B4-BE49-F238E27FC236}">
                  <a16:creationId xmlns:a16="http://schemas.microsoft.com/office/drawing/2014/main" id="{E7896323-346F-46CC-B1DC-5771E09A9C09}"/>
                </a:ext>
              </a:extLst>
            </p:cNvPr>
            <p:cNvSpPr/>
            <p:nvPr/>
          </p:nvSpPr>
          <p:spPr>
            <a:xfrm flipV="1">
              <a:off x="6006458" y="3366507"/>
              <a:ext cx="12234" cy="10539"/>
            </a:xfrm>
            <a:custGeom>
              <a:avLst/>
              <a:gdLst>
                <a:gd name="connsiteX0" fmla="*/ 5524 w 12234"/>
                <a:gd name="connsiteY0" fmla="*/ 16121 h 10539"/>
                <a:gd name="connsiteX1" fmla="*/ 5524 w 12234"/>
                <a:gd name="connsiteY1" fmla="*/ 16121 h 10539"/>
                <a:gd name="connsiteX2" fmla="*/ 11620 w 12234"/>
                <a:gd name="connsiteY2" fmla="*/ 5581 h 10539"/>
                <a:gd name="connsiteX3" fmla="*/ 17759 w 12234"/>
                <a:gd name="connsiteY3" fmla="*/ 16121 h 105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34" h="10539">
                  <a:moveTo>
                    <a:pt x="5524" y="16121"/>
                  </a:moveTo>
                  <a:lnTo>
                    <a:pt x="5524" y="16121"/>
                  </a:lnTo>
                  <a:lnTo>
                    <a:pt x="11620" y="5581"/>
                  </a:lnTo>
                  <a:lnTo>
                    <a:pt x="17759" y="16121"/>
                  </a:lnTo>
                  <a:close/>
                </a:path>
              </a:pathLst>
            </a:custGeom>
            <a:grpFill/>
            <a:ln w="8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36" name="Forme libre : forme 135">
              <a:extLst>
                <a:ext uri="{FF2B5EF4-FFF2-40B4-BE49-F238E27FC236}">
                  <a16:creationId xmlns:a16="http://schemas.microsoft.com/office/drawing/2014/main" id="{DB41BE64-94F1-45B0-B74C-B59478116FE6}"/>
                </a:ext>
              </a:extLst>
            </p:cNvPr>
            <p:cNvSpPr/>
            <p:nvPr/>
          </p:nvSpPr>
          <p:spPr>
            <a:xfrm flipV="1">
              <a:off x="6006458" y="3429738"/>
              <a:ext cx="12234" cy="10539"/>
            </a:xfrm>
            <a:custGeom>
              <a:avLst/>
              <a:gdLst>
                <a:gd name="connsiteX0" fmla="*/ 5524 w 12234"/>
                <a:gd name="connsiteY0" fmla="*/ 16225 h 10539"/>
                <a:gd name="connsiteX1" fmla="*/ 5524 w 12234"/>
                <a:gd name="connsiteY1" fmla="*/ 16225 h 10539"/>
                <a:gd name="connsiteX2" fmla="*/ 11620 w 12234"/>
                <a:gd name="connsiteY2" fmla="*/ 5686 h 10539"/>
                <a:gd name="connsiteX3" fmla="*/ 17759 w 12234"/>
                <a:gd name="connsiteY3" fmla="*/ 16225 h 105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34" h="10539">
                  <a:moveTo>
                    <a:pt x="5524" y="16225"/>
                  </a:moveTo>
                  <a:lnTo>
                    <a:pt x="5524" y="16225"/>
                  </a:lnTo>
                  <a:lnTo>
                    <a:pt x="11620" y="5686"/>
                  </a:lnTo>
                  <a:lnTo>
                    <a:pt x="17759" y="16225"/>
                  </a:lnTo>
                  <a:close/>
                </a:path>
              </a:pathLst>
            </a:custGeom>
            <a:grpFill/>
            <a:ln w="8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37" name="Forme libre : forme 136">
              <a:extLst>
                <a:ext uri="{FF2B5EF4-FFF2-40B4-BE49-F238E27FC236}">
                  <a16:creationId xmlns:a16="http://schemas.microsoft.com/office/drawing/2014/main" id="{E328EF2C-3B5D-4E95-A7AB-5B34A8228B0B}"/>
                </a:ext>
              </a:extLst>
            </p:cNvPr>
            <p:cNvSpPr/>
            <p:nvPr/>
          </p:nvSpPr>
          <p:spPr>
            <a:xfrm flipV="1">
              <a:off x="6006458" y="3408658"/>
              <a:ext cx="12234" cy="10539"/>
            </a:xfrm>
            <a:custGeom>
              <a:avLst/>
              <a:gdLst>
                <a:gd name="connsiteX0" fmla="*/ 5524 w 12234"/>
                <a:gd name="connsiteY0" fmla="*/ 16190 h 10539"/>
                <a:gd name="connsiteX1" fmla="*/ 5524 w 12234"/>
                <a:gd name="connsiteY1" fmla="*/ 16190 h 10539"/>
                <a:gd name="connsiteX2" fmla="*/ 11620 w 12234"/>
                <a:gd name="connsiteY2" fmla="*/ 5651 h 10539"/>
                <a:gd name="connsiteX3" fmla="*/ 17759 w 12234"/>
                <a:gd name="connsiteY3" fmla="*/ 16190 h 105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34" h="10539">
                  <a:moveTo>
                    <a:pt x="5524" y="16190"/>
                  </a:moveTo>
                  <a:lnTo>
                    <a:pt x="5524" y="16190"/>
                  </a:lnTo>
                  <a:lnTo>
                    <a:pt x="11620" y="5651"/>
                  </a:lnTo>
                  <a:lnTo>
                    <a:pt x="17759" y="16190"/>
                  </a:lnTo>
                  <a:close/>
                </a:path>
              </a:pathLst>
            </a:custGeom>
            <a:grpFill/>
            <a:ln w="8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38" name="Forme libre : forme 137">
              <a:extLst>
                <a:ext uri="{FF2B5EF4-FFF2-40B4-BE49-F238E27FC236}">
                  <a16:creationId xmlns:a16="http://schemas.microsoft.com/office/drawing/2014/main" id="{0F5A367B-AC59-4B80-9117-0309ABF826DB}"/>
                </a:ext>
              </a:extLst>
            </p:cNvPr>
            <p:cNvSpPr/>
            <p:nvPr/>
          </p:nvSpPr>
          <p:spPr>
            <a:xfrm flipV="1">
              <a:off x="6024812" y="3377038"/>
              <a:ext cx="12234" cy="10539"/>
            </a:xfrm>
            <a:custGeom>
              <a:avLst/>
              <a:gdLst>
                <a:gd name="connsiteX0" fmla="*/ 5554 w 12234"/>
                <a:gd name="connsiteY0" fmla="*/ 16138 h 10539"/>
                <a:gd name="connsiteX1" fmla="*/ 5554 w 12234"/>
                <a:gd name="connsiteY1" fmla="*/ 16138 h 10539"/>
                <a:gd name="connsiteX2" fmla="*/ 11650 w 12234"/>
                <a:gd name="connsiteY2" fmla="*/ 5599 h 10539"/>
                <a:gd name="connsiteX3" fmla="*/ 17789 w 12234"/>
                <a:gd name="connsiteY3" fmla="*/ 16138 h 105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34" h="10539">
                  <a:moveTo>
                    <a:pt x="5554" y="16138"/>
                  </a:moveTo>
                  <a:lnTo>
                    <a:pt x="5554" y="16138"/>
                  </a:lnTo>
                  <a:lnTo>
                    <a:pt x="11650" y="5599"/>
                  </a:lnTo>
                  <a:lnTo>
                    <a:pt x="17789" y="16138"/>
                  </a:lnTo>
                  <a:close/>
                </a:path>
              </a:pathLst>
            </a:custGeom>
            <a:grpFill/>
            <a:ln w="8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39" name="Forme libre : forme 138">
              <a:extLst>
                <a:ext uri="{FF2B5EF4-FFF2-40B4-BE49-F238E27FC236}">
                  <a16:creationId xmlns:a16="http://schemas.microsoft.com/office/drawing/2014/main" id="{3F45E5FD-82BE-404F-8783-90EEF47AD0E5}"/>
                </a:ext>
              </a:extLst>
            </p:cNvPr>
            <p:cNvSpPr/>
            <p:nvPr/>
          </p:nvSpPr>
          <p:spPr>
            <a:xfrm flipV="1">
              <a:off x="6024812" y="3355967"/>
              <a:ext cx="12234" cy="10539"/>
            </a:xfrm>
            <a:custGeom>
              <a:avLst/>
              <a:gdLst>
                <a:gd name="connsiteX0" fmla="*/ 5554 w 12234"/>
                <a:gd name="connsiteY0" fmla="*/ 16103 h 10539"/>
                <a:gd name="connsiteX1" fmla="*/ 5554 w 12234"/>
                <a:gd name="connsiteY1" fmla="*/ 16103 h 10539"/>
                <a:gd name="connsiteX2" fmla="*/ 11650 w 12234"/>
                <a:gd name="connsiteY2" fmla="*/ 5564 h 10539"/>
                <a:gd name="connsiteX3" fmla="*/ 17789 w 12234"/>
                <a:gd name="connsiteY3" fmla="*/ 16103 h 105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34" h="10539">
                  <a:moveTo>
                    <a:pt x="5554" y="16103"/>
                  </a:moveTo>
                  <a:lnTo>
                    <a:pt x="5554" y="16103"/>
                  </a:lnTo>
                  <a:lnTo>
                    <a:pt x="11650" y="5564"/>
                  </a:lnTo>
                  <a:lnTo>
                    <a:pt x="17789" y="16103"/>
                  </a:lnTo>
                  <a:close/>
                </a:path>
              </a:pathLst>
            </a:custGeom>
            <a:grpFill/>
            <a:ln w="8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0" name="Forme libre : forme 139">
              <a:extLst>
                <a:ext uri="{FF2B5EF4-FFF2-40B4-BE49-F238E27FC236}">
                  <a16:creationId xmlns:a16="http://schemas.microsoft.com/office/drawing/2014/main" id="{1C0D5C17-620D-4594-AF9A-EF62619C815D}"/>
                </a:ext>
              </a:extLst>
            </p:cNvPr>
            <p:cNvSpPr/>
            <p:nvPr/>
          </p:nvSpPr>
          <p:spPr>
            <a:xfrm flipV="1">
              <a:off x="6024812" y="3419198"/>
              <a:ext cx="12234" cy="10539"/>
            </a:xfrm>
            <a:custGeom>
              <a:avLst/>
              <a:gdLst>
                <a:gd name="connsiteX0" fmla="*/ 5554 w 12234"/>
                <a:gd name="connsiteY0" fmla="*/ 16208 h 10539"/>
                <a:gd name="connsiteX1" fmla="*/ 5554 w 12234"/>
                <a:gd name="connsiteY1" fmla="*/ 16208 h 10539"/>
                <a:gd name="connsiteX2" fmla="*/ 11650 w 12234"/>
                <a:gd name="connsiteY2" fmla="*/ 5669 h 10539"/>
                <a:gd name="connsiteX3" fmla="*/ 17789 w 12234"/>
                <a:gd name="connsiteY3" fmla="*/ 16208 h 105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34" h="10539">
                  <a:moveTo>
                    <a:pt x="5554" y="16208"/>
                  </a:moveTo>
                  <a:lnTo>
                    <a:pt x="5554" y="16208"/>
                  </a:lnTo>
                  <a:lnTo>
                    <a:pt x="11650" y="5669"/>
                  </a:lnTo>
                  <a:lnTo>
                    <a:pt x="17789" y="16208"/>
                  </a:lnTo>
                  <a:close/>
                </a:path>
              </a:pathLst>
            </a:custGeom>
            <a:grpFill/>
            <a:ln w="8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1" name="Forme libre : forme 140">
              <a:extLst>
                <a:ext uri="{FF2B5EF4-FFF2-40B4-BE49-F238E27FC236}">
                  <a16:creationId xmlns:a16="http://schemas.microsoft.com/office/drawing/2014/main" id="{E18596BF-222F-4638-8631-D9B212407AA3}"/>
                </a:ext>
              </a:extLst>
            </p:cNvPr>
            <p:cNvSpPr/>
            <p:nvPr/>
          </p:nvSpPr>
          <p:spPr>
            <a:xfrm flipV="1">
              <a:off x="6024812" y="3398118"/>
              <a:ext cx="12234" cy="10539"/>
            </a:xfrm>
            <a:custGeom>
              <a:avLst/>
              <a:gdLst>
                <a:gd name="connsiteX0" fmla="*/ 5554 w 12234"/>
                <a:gd name="connsiteY0" fmla="*/ 16173 h 10539"/>
                <a:gd name="connsiteX1" fmla="*/ 5554 w 12234"/>
                <a:gd name="connsiteY1" fmla="*/ 16173 h 10539"/>
                <a:gd name="connsiteX2" fmla="*/ 11650 w 12234"/>
                <a:gd name="connsiteY2" fmla="*/ 5634 h 10539"/>
                <a:gd name="connsiteX3" fmla="*/ 17789 w 12234"/>
                <a:gd name="connsiteY3" fmla="*/ 16173 h 105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34" h="10539">
                  <a:moveTo>
                    <a:pt x="5554" y="16173"/>
                  </a:moveTo>
                  <a:lnTo>
                    <a:pt x="5554" y="16173"/>
                  </a:lnTo>
                  <a:lnTo>
                    <a:pt x="11650" y="5634"/>
                  </a:lnTo>
                  <a:lnTo>
                    <a:pt x="17789" y="16173"/>
                  </a:lnTo>
                  <a:close/>
                </a:path>
              </a:pathLst>
            </a:custGeom>
            <a:grpFill/>
            <a:ln w="8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2" name="Forme libre : forme 141">
              <a:extLst>
                <a:ext uri="{FF2B5EF4-FFF2-40B4-BE49-F238E27FC236}">
                  <a16:creationId xmlns:a16="http://schemas.microsoft.com/office/drawing/2014/main" id="{8FF93F99-A3FE-427E-82A6-35699BE69321}"/>
                </a:ext>
              </a:extLst>
            </p:cNvPr>
            <p:cNvSpPr/>
            <p:nvPr/>
          </p:nvSpPr>
          <p:spPr>
            <a:xfrm flipV="1">
              <a:off x="6030925" y="3345427"/>
              <a:ext cx="12234" cy="10539"/>
            </a:xfrm>
            <a:custGeom>
              <a:avLst/>
              <a:gdLst>
                <a:gd name="connsiteX0" fmla="*/ 5564 w 12234"/>
                <a:gd name="connsiteY0" fmla="*/ 16086 h 10539"/>
                <a:gd name="connsiteX1" fmla="*/ 5564 w 12234"/>
                <a:gd name="connsiteY1" fmla="*/ 16086 h 10539"/>
                <a:gd name="connsiteX2" fmla="*/ 11660 w 12234"/>
                <a:gd name="connsiteY2" fmla="*/ 5547 h 10539"/>
                <a:gd name="connsiteX3" fmla="*/ 17799 w 12234"/>
                <a:gd name="connsiteY3" fmla="*/ 16086 h 105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34" h="10539">
                  <a:moveTo>
                    <a:pt x="5564" y="16086"/>
                  </a:moveTo>
                  <a:lnTo>
                    <a:pt x="5564" y="16086"/>
                  </a:lnTo>
                  <a:lnTo>
                    <a:pt x="11660" y="5547"/>
                  </a:lnTo>
                  <a:lnTo>
                    <a:pt x="17799" y="16086"/>
                  </a:lnTo>
                  <a:close/>
                </a:path>
              </a:pathLst>
            </a:custGeom>
            <a:grpFill/>
            <a:ln w="8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3" name="Forme libre : forme 142">
              <a:extLst>
                <a:ext uri="{FF2B5EF4-FFF2-40B4-BE49-F238E27FC236}">
                  <a16:creationId xmlns:a16="http://schemas.microsoft.com/office/drawing/2014/main" id="{ACFC960E-49C0-481F-B12A-A4E6E2F67BA0}"/>
                </a:ext>
              </a:extLst>
            </p:cNvPr>
            <p:cNvSpPr/>
            <p:nvPr/>
          </p:nvSpPr>
          <p:spPr>
            <a:xfrm flipV="1">
              <a:off x="6030925" y="3387578"/>
              <a:ext cx="12234" cy="10539"/>
            </a:xfrm>
            <a:custGeom>
              <a:avLst/>
              <a:gdLst>
                <a:gd name="connsiteX0" fmla="*/ 5564 w 12234"/>
                <a:gd name="connsiteY0" fmla="*/ 16155 h 10539"/>
                <a:gd name="connsiteX1" fmla="*/ 5564 w 12234"/>
                <a:gd name="connsiteY1" fmla="*/ 16155 h 10539"/>
                <a:gd name="connsiteX2" fmla="*/ 11660 w 12234"/>
                <a:gd name="connsiteY2" fmla="*/ 5616 h 10539"/>
                <a:gd name="connsiteX3" fmla="*/ 17799 w 12234"/>
                <a:gd name="connsiteY3" fmla="*/ 16155 h 105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34" h="10539">
                  <a:moveTo>
                    <a:pt x="5564" y="16155"/>
                  </a:moveTo>
                  <a:lnTo>
                    <a:pt x="5564" y="16155"/>
                  </a:lnTo>
                  <a:lnTo>
                    <a:pt x="11660" y="5616"/>
                  </a:lnTo>
                  <a:lnTo>
                    <a:pt x="17799" y="16155"/>
                  </a:lnTo>
                  <a:close/>
                </a:path>
              </a:pathLst>
            </a:custGeom>
            <a:grpFill/>
            <a:ln w="8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4" name="Forme libre : forme 143">
              <a:extLst>
                <a:ext uri="{FF2B5EF4-FFF2-40B4-BE49-F238E27FC236}">
                  <a16:creationId xmlns:a16="http://schemas.microsoft.com/office/drawing/2014/main" id="{AD7EBCE4-35CC-411F-AFC7-6F43045342B0}"/>
                </a:ext>
              </a:extLst>
            </p:cNvPr>
            <p:cNvSpPr/>
            <p:nvPr/>
          </p:nvSpPr>
          <p:spPr>
            <a:xfrm flipV="1">
              <a:off x="6030925" y="3366507"/>
              <a:ext cx="12234" cy="10539"/>
            </a:xfrm>
            <a:custGeom>
              <a:avLst/>
              <a:gdLst>
                <a:gd name="connsiteX0" fmla="*/ 5564 w 12234"/>
                <a:gd name="connsiteY0" fmla="*/ 16121 h 10539"/>
                <a:gd name="connsiteX1" fmla="*/ 5564 w 12234"/>
                <a:gd name="connsiteY1" fmla="*/ 16121 h 10539"/>
                <a:gd name="connsiteX2" fmla="*/ 11660 w 12234"/>
                <a:gd name="connsiteY2" fmla="*/ 5581 h 10539"/>
                <a:gd name="connsiteX3" fmla="*/ 17799 w 12234"/>
                <a:gd name="connsiteY3" fmla="*/ 16121 h 105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34" h="10539">
                  <a:moveTo>
                    <a:pt x="5564" y="16121"/>
                  </a:moveTo>
                  <a:lnTo>
                    <a:pt x="5564" y="16121"/>
                  </a:lnTo>
                  <a:lnTo>
                    <a:pt x="11660" y="5581"/>
                  </a:lnTo>
                  <a:lnTo>
                    <a:pt x="17799" y="16121"/>
                  </a:lnTo>
                  <a:close/>
                </a:path>
              </a:pathLst>
            </a:custGeom>
            <a:grpFill/>
            <a:ln w="8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5" name="Forme libre : forme 144">
              <a:extLst>
                <a:ext uri="{FF2B5EF4-FFF2-40B4-BE49-F238E27FC236}">
                  <a16:creationId xmlns:a16="http://schemas.microsoft.com/office/drawing/2014/main" id="{CF6FAC04-2156-4ECF-A12B-48C646F969F6}"/>
                </a:ext>
              </a:extLst>
            </p:cNvPr>
            <p:cNvSpPr/>
            <p:nvPr/>
          </p:nvSpPr>
          <p:spPr>
            <a:xfrm flipV="1">
              <a:off x="6030925" y="3429738"/>
              <a:ext cx="12234" cy="10539"/>
            </a:xfrm>
            <a:custGeom>
              <a:avLst/>
              <a:gdLst>
                <a:gd name="connsiteX0" fmla="*/ 5564 w 12234"/>
                <a:gd name="connsiteY0" fmla="*/ 16225 h 10539"/>
                <a:gd name="connsiteX1" fmla="*/ 5564 w 12234"/>
                <a:gd name="connsiteY1" fmla="*/ 16225 h 10539"/>
                <a:gd name="connsiteX2" fmla="*/ 11660 w 12234"/>
                <a:gd name="connsiteY2" fmla="*/ 5686 h 10539"/>
                <a:gd name="connsiteX3" fmla="*/ 17799 w 12234"/>
                <a:gd name="connsiteY3" fmla="*/ 16225 h 105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34" h="10539">
                  <a:moveTo>
                    <a:pt x="5564" y="16225"/>
                  </a:moveTo>
                  <a:lnTo>
                    <a:pt x="5564" y="16225"/>
                  </a:lnTo>
                  <a:lnTo>
                    <a:pt x="11660" y="5686"/>
                  </a:lnTo>
                  <a:lnTo>
                    <a:pt x="17799" y="16225"/>
                  </a:lnTo>
                  <a:close/>
                </a:path>
              </a:pathLst>
            </a:custGeom>
            <a:grpFill/>
            <a:ln w="8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6" name="Forme libre : forme 145">
              <a:extLst>
                <a:ext uri="{FF2B5EF4-FFF2-40B4-BE49-F238E27FC236}">
                  <a16:creationId xmlns:a16="http://schemas.microsoft.com/office/drawing/2014/main" id="{71F75E02-6A98-4C80-A47F-EFBDD717BD97}"/>
                </a:ext>
              </a:extLst>
            </p:cNvPr>
            <p:cNvSpPr/>
            <p:nvPr/>
          </p:nvSpPr>
          <p:spPr>
            <a:xfrm flipV="1">
              <a:off x="6030925" y="3408658"/>
              <a:ext cx="12234" cy="10539"/>
            </a:xfrm>
            <a:custGeom>
              <a:avLst/>
              <a:gdLst>
                <a:gd name="connsiteX0" fmla="*/ 5564 w 12234"/>
                <a:gd name="connsiteY0" fmla="*/ 16190 h 10539"/>
                <a:gd name="connsiteX1" fmla="*/ 5564 w 12234"/>
                <a:gd name="connsiteY1" fmla="*/ 16190 h 10539"/>
                <a:gd name="connsiteX2" fmla="*/ 11660 w 12234"/>
                <a:gd name="connsiteY2" fmla="*/ 5651 h 10539"/>
                <a:gd name="connsiteX3" fmla="*/ 17799 w 12234"/>
                <a:gd name="connsiteY3" fmla="*/ 16190 h 105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34" h="10539">
                  <a:moveTo>
                    <a:pt x="5564" y="16190"/>
                  </a:moveTo>
                  <a:lnTo>
                    <a:pt x="5564" y="16190"/>
                  </a:lnTo>
                  <a:lnTo>
                    <a:pt x="11660" y="5651"/>
                  </a:lnTo>
                  <a:lnTo>
                    <a:pt x="17799" y="16190"/>
                  </a:lnTo>
                  <a:close/>
                </a:path>
              </a:pathLst>
            </a:custGeom>
            <a:grpFill/>
            <a:ln w="8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7" name="Forme libre : forme 146">
              <a:extLst>
                <a:ext uri="{FF2B5EF4-FFF2-40B4-BE49-F238E27FC236}">
                  <a16:creationId xmlns:a16="http://schemas.microsoft.com/office/drawing/2014/main" id="{2AF2AA56-188C-47E8-BBD9-1FBB1C779056}"/>
                </a:ext>
              </a:extLst>
            </p:cNvPr>
            <p:cNvSpPr/>
            <p:nvPr/>
          </p:nvSpPr>
          <p:spPr>
            <a:xfrm flipV="1">
              <a:off x="6037046" y="3377038"/>
              <a:ext cx="12234" cy="10539"/>
            </a:xfrm>
            <a:custGeom>
              <a:avLst/>
              <a:gdLst>
                <a:gd name="connsiteX0" fmla="*/ 5575 w 12234"/>
                <a:gd name="connsiteY0" fmla="*/ 16138 h 10539"/>
                <a:gd name="connsiteX1" fmla="*/ 5575 w 12234"/>
                <a:gd name="connsiteY1" fmla="*/ 16138 h 10539"/>
                <a:gd name="connsiteX2" fmla="*/ 11670 w 12234"/>
                <a:gd name="connsiteY2" fmla="*/ 5599 h 10539"/>
                <a:gd name="connsiteX3" fmla="*/ 17810 w 12234"/>
                <a:gd name="connsiteY3" fmla="*/ 16138 h 105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34" h="10539">
                  <a:moveTo>
                    <a:pt x="5575" y="16138"/>
                  </a:moveTo>
                  <a:lnTo>
                    <a:pt x="5575" y="16138"/>
                  </a:lnTo>
                  <a:lnTo>
                    <a:pt x="11670" y="5599"/>
                  </a:lnTo>
                  <a:lnTo>
                    <a:pt x="17810" y="16138"/>
                  </a:lnTo>
                  <a:close/>
                </a:path>
              </a:pathLst>
            </a:custGeom>
            <a:grpFill/>
            <a:ln w="8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8" name="Forme libre : forme 147">
              <a:extLst>
                <a:ext uri="{FF2B5EF4-FFF2-40B4-BE49-F238E27FC236}">
                  <a16:creationId xmlns:a16="http://schemas.microsoft.com/office/drawing/2014/main" id="{3C1A1936-588A-4B91-9C1E-E01E83CC1CF1}"/>
                </a:ext>
              </a:extLst>
            </p:cNvPr>
            <p:cNvSpPr/>
            <p:nvPr/>
          </p:nvSpPr>
          <p:spPr>
            <a:xfrm flipV="1">
              <a:off x="6037046" y="3355967"/>
              <a:ext cx="12234" cy="10539"/>
            </a:xfrm>
            <a:custGeom>
              <a:avLst/>
              <a:gdLst>
                <a:gd name="connsiteX0" fmla="*/ 5575 w 12234"/>
                <a:gd name="connsiteY0" fmla="*/ 16103 h 10539"/>
                <a:gd name="connsiteX1" fmla="*/ 5575 w 12234"/>
                <a:gd name="connsiteY1" fmla="*/ 16103 h 10539"/>
                <a:gd name="connsiteX2" fmla="*/ 11670 w 12234"/>
                <a:gd name="connsiteY2" fmla="*/ 5564 h 10539"/>
                <a:gd name="connsiteX3" fmla="*/ 17810 w 12234"/>
                <a:gd name="connsiteY3" fmla="*/ 16103 h 105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34" h="10539">
                  <a:moveTo>
                    <a:pt x="5575" y="16103"/>
                  </a:moveTo>
                  <a:lnTo>
                    <a:pt x="5575" y="16103"/>
                  </a:lnTo>
                  <a:lnTo>
                    <a:pt x="11670" y="5564"/>
                  </a:lnTo>
                  <a:lnTo>
                    <a:pt x="17810" y="16103"/>
                  </a:lnTo>
                  <a:close/>
                </a:path>
              </a:pathLst>
            </a:custGeom>
            <a:grpFill/>
            <a:ln w="8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9" name="Forme libre : forme 148">
              <a:extLst>
                <a:ext uri="{FF2B5EF4-FFF2-40B4-BE49-F238E27FC236}">
                  <a16:creationId xmlns:a16="http://schemas.microsoft.com/office/drawing/2014/main" id="{D9959B6E-7E92-4325-8E93-577C2CE4F50E}"/>
                </a:ext>
              </a:extLst>
            </p:cNvPr>
            <p:cNvSpPr/>
            <p:nvPr/>
          </p:nvSpPr>
          <p:spPr>
            <a:xfrm flipV="1">
              <a:off x="6037046" y="3419198"/>
              <a:ext cx="12234" cy="10539"/>
            </a:xfrm>
            <a:custGeom>
              <a:avLst/>
              <a:gdLst>
                <a:gd name="connsiteX0" fmla="*/ 5575 w 12234"/>
                <a:gd name="connsiteY0" fmla="*/ 16208 h 10539"/>
                <a:gd name="connsiteX1" fmla="*/ 5575 w 12234"/>
                <a:gd name="connsiteY1" fmla="*/ 16208 h 10539"/>
                <a:gd name="connsiteX2" fmla="*/ 11670 w 12234"/>
                <a:gd name="connsiteY2" fmla="*/ 5669 h 10539"/>
                <a:gd name="connsiteX3" fmla="*/ 17810 w 12234"/>
                <a:gd name="connsiteY3" fmla="*/ 16208 h 105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34" h="10539">
                  <a:moveTo>
                    <a:pt x="5575" y="16208"/>
                  </a:moveTo>
                  <a:lnTo>
                    <a:pt x="5575" y="16208"/>
                  </a:lnTo>
                  <a:lnTo>
                    <a:pt x="11670" y="5669"/>
                  </a:lnTo>
                  <a:lnTo>
                    <a:pt x="17810" y="16208"/>
                  </a:lnTo>
                  <a:close/>
                </a:path>
              </a:pathLst>
            </a:custGeom>
            <a:grpFill/>
            <a:ln w="8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50" name="Forme libre : forme 149">
              <a:extLst>
                <a:ext uri="{FF2B5EF4-FFF2-40B4-BE49-F238E27FC236}">
                  <a16:creationId xmlns:a16="http://schemas.microsoft.com/office/drawing/2014/main" id="{5D4F9DB6-86E6-4CD1-AAEA-9B1A70A58E88}"/>
                </a:ext>
              </a:extLst>
            </p:cNvPr>
            <p:cNvSpPr/>
            <p:nvPr/>
          </p:nvSpPr>
          <p:spPr>
            <a:xfrm flipV="1">
              <a:off x="6037046" y="3398118"/>
              <a:ext cx="12234" cy="10539"/>
            </a:xfrm>
            <a:custGeom>
              <a:avLst/>
              <a:gdLst>
                <a:gd name="connsiteX0" fmla="*/ 5575 w 12234"/>
                <a:gd name="connsiteY0" fmla="*/ 16173 h 10539"/>
                <a:gd name="connsiteX1" fmla="*/ 5575 w 12234"/>
                <a:gd name="connsiteY1" fmla="*/ 16173 h 10539"/>
                <a:gd name="connsiteX2" fmla="*/ 11670 w 12234"/>
                <a:gd name="connsiteY2" fmla="*/ 5634 h 10539"/>
                <a:gd name="connsiteX3" fmla="*/ 17810 w 12234"/>
                <a:gd name="connsiteY3" fmla="*/ 16173 h 105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34" h="10539">
                  <a:moveTo>
                    <a:pt x="5575" y="16173"/>
                  </a:moveTo>
                  <a:lnTo>
                    <a:pt x="5575" y="16173"/>
                  </a:lnTo>
                  <a:lnTo>
                    <a:pt x="11670" y="5634"/>
                  </a:lnTo>
                  <a:lnTo>
                    <a:pt x="17810" y="16173"/>
                  </a:lnTo>
                  <a:close/>
                </a:path>
              </a:pathLst>
            </a:custGeom>
            <a:grpFill/>
            <a:ln w="8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51" name="Forme libre : forme 150">
              <a:extLst>
                <a:ext uri="{FF2B5EF4-FFF2-40B4-BE49-F238E27FC236}">
                  <a16:creationId xmlns:a16="http://schemas.microsoft.com/office/drawing/2014/main" id="{AB51E478-9A7A-4431-834A-FC418184354C}"/>
                </a:ext>
              </a:extLst>
            </p:cNvPr>
            <p:cNvSpPr/>
            <p:nvPr/>
          </p:nvSpPr>
          <p:spPr>
            <a:xfrm flipV="1">
              <a:off x="6043158" y="3345427"/>
              <a:ext cx="12234" cy="10539"/>
            </a:xfrm>
            <a:custGeom>
              <a:avLst/>
              <a:gdLst>
                <a:gd name="connsiteX0" fmla="*/ 5585 w 12234"/>
                <a:gd name="connsiteY0" fmla="*/ 16086 h 10539"/>
                <a:gd name="connsiteX1" fmla="*/ 5585 w 12234"/>
                <a:gd name="connsiteY1" fmla="*/ 16086 h 10539"/>
                <a:gd name="connsiteX2" fmla="*/ 11680 w 12234"/>
                <a:gd name="connsiteY2" fmla="*/ 5547 h 10539"/>
                <a:gd name="connsiteX3" fmla="*/ 17820 w 12234"/>
                <a:gd name="connsiteY3" fmla="*/ 16086 h 105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34" h="10539">
                  <a:moveTo>
                    <a:pt x="5585" y="16086"/>
                  </a:moveTo>
                  <a:lnTo>
                    <a:pt x="5585" y="16086"/>
                  </a:lnTo>
                  <a:lnTo>
                    <a:pt x="11680" y="5547"/>
                  </a:lnTo>
                  <a:lnTo>
                    <a:pt x="17820" y="16086"/>
                  </a:lnTo>
                  <a:close/>
                </a:path>
              </a:pathLst>
            </a:custGeom>
            <a:grpFill/>
            <a:ln w="8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52" name="Forme libre : forme 151">
              <a:extLst>
                <a:ext uri="{FF2B5EF4-FFF2-40B4-BE49-F238E27FC236}">
                  <a16:creationId xmlns:a16="http://schemas.microsoft.com/office/drawing/2014/main" id="{451B5924-3504-46F3-9966-320F15524EAC}"/>
                </a:ext>
              </a:extLst>
            </p:cNvPr>
            <p:cNvSpPr/>
            <p:nvPr/>
          </p:nvSpPr>
          <p:spPr>
            <a:xfrm flipV="1">
              <a:off x="6043158" y="3387578"/>
              <a:ext cx="12234" cy="10539"/>
            </a:xfrm>
            <a:custGeom>
              <a:avLst/>
              <a:gdLst>
                <a:gd name="connsiteX0" fmla="*/ 5585 w 12234"/>
                <a:gd name="connsiteY0" fmla="*/ 16155 h 10539"/>
                <a:gd name="connsiteX1" fmla="*/ 5585 w 12234"/>
                <a:gd name="connsiteY1" fmla="*/ 16155 h 10539"/>
                <a:gd name="connsiteX2" fmla="*/ 11680 w 12234"/>
                <a:gd name="connsiteY2" fmla="*/ 5616 h 10539"/>
                <a:gd name="connsiteX3" fmla="*/ 17820 w 12234"/>
                <a:gd name="connsiteY3" fmla="*/ 16155 h 105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34" h="10539">
                  <a:moveTo>
                    <a:pt x="5585" y="16155"/>
                  </a:moveTo>
                  <a:lnTo>
                    <a:pt x="5585" y="16155"/>
                  </a:lnTo>
                  <a:lnTo>
                    <a:pt x="11680" y="5616"/>
                  </a:lnTo>
                  <a:lnTo>
                    <a:pt x="17820" y="16155"/>
                  </a:lnTo>
                  <a:close/>
                </a:path>
              </a:pathLst>
            </a:custGeom>
            <a:grpFill/>
            <a:ln w="8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53" name="Forme libre : forme 152">
              <a:extLst>
                <a:ext uri="{FF2B5EF4-FFF2-40B4-BE49-F238E27FC236}">
                  <a16:creationId xmlns:a16="http://schemas.microsoft.com/office/drawing/2014/main" id="{0B8FD2FC-0488-4625-ADF0-D055E4941E7C}"/>
                </a:ext>
              </a:extLst>
            </p:cNvPr>
            <p:cNvSpPr/>
            <p:nvPr/>
          </p:nvSpPr>
          <p:spPr>
            <a:xfrm flipV="1">
              <a:off x="6043158" y="3366507"/>
              <a:ext cx="12234" cy="10539"/>
            </a:xfrm>
            <a:custGeom>
              <a:avLst/>
              <a:gdLst>
                <a:gd name="connsiteX0" fmla="*/ 5585 w 12234"/>
                <a:gd name="connsiteY0" fmla="*/ 16121 h 10539"/>
                <a:gd name="connsiteX1" fmla="*/ 5585 w 12234"/>
                <a:gd name="connsiteY1" fmla="*/ 16121 h 10539"/>
                <a:gd name="connsiteX2" fmla="*/ 11680 w 12234"/>
                <a:gd name="connsiteY2" fmla="*/ 5581 h 10539"/>
                <a:gd name="connsiteX3" fmla="*/ 17820 w 12234"/>
                <a:gd name="connsiteY3" fmla="*/ 16121 h 105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34" h="10539">
                  <a:moveTo>
                    <a:pt x="5585" y="16121"/>
                  </a:moveTo>
                  <a:lnTo>
                    <a:pt x="5585" y="16121"/>
                  </a:lnTo>
                  <a:lnTo>
                    <a:pt x="11680" y="5581"/>
                  </a:lnTo>
                  <a:lnTo>
                    <a:pt x="17820" y="16121"/>
                  </a:lnTo>
                  <a:close/>
                </a:path>
              </a:pathLst>
            </a:custGeom>
            <a:grpFill/>
            <a:ln w="8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54" name="Forme libre : forme 153">
              <a:extLst>
                <a:ext uri="{FF2B5EF4-FFF2-40B4-BE49-F238E27FC236}">
                  <a16:creationId xmlns:a16="http://schemas.microsoft.com/office/drawing/2014/main" id="{9A5992BD-80B1-4A7A-A167-BB8BC76D183C}"/>
                </a:ext>
              </a:extLst>
            </p:cNvPr>
            <p:cNvSpPr/>
            <p:nvPr/>
          </p:nvSpPr>
          <p:spPr>
            <a:xfrm flipV="1">
              <a:off x="6043158" y="3429738"/>
              <a:ext cx="12234" cy="10539"/>
            </a:xfrm>
            <a:custGeom>
              <a:avLst/>
              <a:gdLst>
                <a:gd name="connsiteX0" fmla="*/ 5585 w 12234"/>
                <a:gd name="connsiteY0" fmla="*/ 16225 h 10539"/>
                <a:gd name="connsiteX1" fmla="*/ 5585 w 12234"/>
                <a:gd name="connsiteY1" fmla="*/ 16225 h 10539"/>
                <a:gd name="connsiteX2" fmla="*/ 11680 w 12234"/>
                <a:gd name="connsiteY2" fmla="*/ 5686 h 10539"/>
                <a:gd name="connsiteX3" fmla="*/ 17820 w 12234"/>
                <a:gd name="connsiteY3" fmla="*/ 16225 h 105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34" h="10539">
                  <a:moveTo>
                    <a:pt x="5585" y="16225"/>
                  </a:moveTo>
                  <a:lnTo>
                    <a:pt x="5585" y="16225"/>
                  </a:lnTo>
                  <a:lnTo>
                    <a:pt x="11680" y="5686"/>
                  </a:lnTo>
                  <a:lnTo>
                    <a:pt x="17820" y="16225"/>
                  </a:lnTo>
                  <a:close/>
                </a:path>
              </a:pathLst>
            </a:custGeom>
            <a:grpFill/>
            <a:ln w="8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55" name="Forme libre : forme 154">
              <a:extLst>
                <a:ext uri="{FF2B5EF4-FFF2-40B4-BE49-F238E27FC236}">
                  <a16:creationId xmlns:a16="http://schemas.microsoft.com/office/drawing/2014/main" id="{7528376E-3CAC-476F-A75C-17EF4594A8B9}"/>
                </a:ext>
              </a:extLst>
            </p:cNvPr>
            <p:cNvSpPr/>
            <p:nvPr/>
          </p:nvSpPr>
          <p:spPr>
            <a:xfrm flipV="1">
              <a:off x="6043158" y="3408658"/>
              <a:ext cx="12234" cy="10539"/>
            </a:xfrm>
            <a:custGeom>
              <a:avLst/>
              <a:gdLst>
                <a:gd name="connsiteX0" fmla="*/ 5585 w 12234"/>
                <a:gd name="connsiteY0" fmla="*/ 16190 h 10539"/>
                <a:gd name="connsiteX1" fmla="*/ 5585 w 12234"/>
                <a:gd name="connsiteY1" fmla="*/ 16190 h 10539"/>
                <a:gd name="connsiteX2" fmla="*/ 11680 w 12234"/>
                <a:gd name="connsiteY2" fmla="*/ 5651 h 10539"/>
                <a:gd name="connsiteX3" fmla="*/ 17820 w 12234"/>
                <a:gd name="connsiteY3" fmla="*/ 16190 h 105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34" h="10539">
                  <a:moveTo>
                    <a:pt x="5585" y="16190"/>
                  </a:moveTo>
                  <a:lnTo>
                    <a:pt x="5585" y="16190"/>
                  </a:lnTo>
                  <a:lnTo>
                    <a:pt x="11680" y="5651"/>
                  </a:lnTo>
                  <a:lnTo>
                    <a:pt x="17820" y="16190"/>
                  </a:lnTo>
                  <a:close/>
                </a:path>
              </a:pathLst>
            </a:custGeom>
            <a:grpFill/>
            <a:ln w="8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56" name="Forme libre : forme 155">
              <a:extLst>
                <a:ext uri="{FF2B5EF4-FFF2-40B4-BE49-F238E27FC236}">
                  <a16:creationId xmlns:a16="http://schemas.microsoft.com/office/drawing/2014/main" id="{26B5301F-C949-45D0-8327-A3168658D89B}"/>
                </a:ext>
              </a:extLst>
            </p:cNvPr>
            <p:cNvSpPr/>
            <p:nvPr/>
          </p:nvSpPr>
          <p:spPr>
            <a:xfrm flipV="1">
              <a:off x="6049279" y="3377038"/>
              <a:ext cx="12234" cy="10539"/>
            </a:xfrm>
            <a:custGeom>
              <a:avLst/>
              <a:gdLst>
                <a:gd name="connsiteX0" fmla="*/ 5595 w 12234"/>
                <a:gd name="connsiteY0" fmla="*/ 16138 h 10539"/>
                <a:gd name="connsiteX1" fmla="*/ 5595 w 12234"/>
                <a:gd name="connsiteY1" fmla="*/ 16138 h 10539"/>
                <a:gd name="connsiteX2" fmla="*/ 11690 w 12234"/>
                <a:gd name="connsiteY2" fmla="*/ 5599 h 10539"/>
                <a:gd name="connsiteX3" fmla="*/ 17830 w 12234"/>
                <a:gd name="connsiteY3" fmla="*/ 16138 h 105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34" h="10539">
                  <a:moveTo>
                    <a:pt x="5595" y="16138"/>
                  </a:moveTo>
                  <a:lnTo>
                    <a:pt x="5595" y="16138"/>
                  </a:lnTo>
                  <a:lnTo>
                    <a:pt x="11690" y="5599"/>
                  </a:lnTo>
                  <a:lnTo>
                    <a:pt x="17830" y="16138"/>
                  </a:lnTo>
                  <a:close/>
                </a:path>
              </a:pathLst>
            </a:custGeom>
            <a:grpFill/>
            <a:ln w="8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57" name="Forme libre : forme 156">
              <a:extLst>
                <a:ext uri="{FF2B5EF4-FFF2-40B4-BE49-F238E27FC236}">
                  <a16:creationId xmlns:a16="http://schemas.microsoft.com/office/drawing/2014/main" id="{454BCED5-4927-426B-8150-E06B50AA1DD9}"/>
                </a:ext>
              </a:extLst>
            </p:cNvPr>
            <p:cNvSpPr/>
            <p:nvPr/>
          </p:nvSpPr>
          <p:spPr>
            <a:xfrm flipV="1">
              <a:off x="6049279" y="3355967"/>
              <a:ext cx="12234" cy="10539"/>
            </a:xfrm>
            <a:custGeom>
              <a:avLst/>
              <a:gdLst>
                <a:gd name="connsiteX0" fmla="*/ 5595 w 12234"/>
                <a:gd name="connsiteY0" fmla="*/ 16103 h 10539"/>
                <a:gd name="connsiteX1" fmla="*/ 5595 w 12234"/>
                <a:gd name="connsiteY1" fmla="*/ 16103 h 10539"/>
                <a:gd name="connsiteX2" fmla="*/ 11690 w 12234"/>
                <a:gd name="connsiteY2" fmla="*/ 5564 h 10539"/>
                <a:gd name="connsiteX3" fmla="*/ 17830 w 12234"/>
                <a:gd name="connsiteY3" fmla="*/ 16103 h 105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34" h="10539">
                  <a:moveTo>
                    <a:pt x="5595" y="16103"/>
                  </a:moveTo>
                  <a:lnTo>
                    <a:pt x="5595" y="16103"/>
                  </a:lnTo>
                  <a:lnTo>
                    <a:pt x="11690" y="5564"/>
                  </a:lnTo>
                  <a:lnTo>
                    <a:pt x="17830" y="16103"/>
                  </a:lnTo>
                  <a:close/>
                </a:path>
              </a:pathLst>
            </a:custGeom>
            <a:grpFill/>
            <a:ln w="8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58" name="Forme libre : forme 157">
              <a:extLst>
                <a:ext uri="{FF2B5EF4-FFF2-40B4-BE49-F238E27FC236}">
                  <a16:creationId xmlns:a16="http://schemas.microsoft.com/office/drawing/2014/main" id="{90EEF386-74E3-4482-A5F7-CB769ADD5E61}"/>
                </a:ext>
              </a:extLst>
            </p:cNvPr>
            <p:cNvSpPr/>
            <p:nvPr/>
          </p:nvSpPr>
          <p:spPr>
            <a:xfrm flipV="1">
              <a:off x="6049279" y="3419198"/>
              <a:ext cx="12234" cy="10539"/>
            </a:xfrm>
            <a:custGeom>
              <a:avLst/>
              <a:gdLst>
                <a:gd name="connsiteX0" fmla="*/ 5595 w 12234"/>
                <a:gd name="connsiteY0" fmla="*/ 16208 h 10539"/>
                <a:gd name="connsiteX1" fmla="*/ 5595 w 12234"/>
                <a:gd name="connsiteY1" fmla="*/ 16208 h 10539"/>
                <a:gd name="connsiteX2" fmla="*/ 11690 w 12234"/>
                <a:gd name="connsiteY2" fmla="*/ 5669 h 10539"/>
                <a:gd name="connsiteX3" fmla="*/ 17830 w 12234"/>
                <a:gd name="connsiteY3" fmla="*/ 16208 h 105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34" h="10539">
                  <a:moveTo>
                    <a:pt x="5595" y="16208"/>
                  </a:moveTo>
                  <a:lnTo>
                    <a:pt x="5595" y="16208"/>
                  </a:lnTo>
                  <a:lnTo>
                    <a:pt x="11690" y="5669"/>
                  </a:lnTo>
                  <a:lnTo>
                    <a:pt x="17830" y="16208"/>
                  </a:lnTo>
                  <a:close/>
                </a:path>
              </a:pathLst>
            </a:custGeom>
            <a:grpFill/>
            <a:ln w="8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59" name="Forme libre : forme 158">
              <a:extLst>
                <a:ext uri="{FF2B5EF4-FFF2-40B4-BE49-F238E27FC236}">
                  <a16:creationId xmlns:a16="http://schemas.microsoft.com/office/drawing/2014/main" id="{35B600B8-853F-4126-B8E5-0C7AB34F82D7}"/>
                </a:ext>
              </a:extLst>
            </p:cNvPr>
            <p:cNvSpPr/>
            <p:nvPr/>
          </p:nvSpPr>
          <p:spPr>
            <a:xfrm flipV="1">
              <a:off x="6049279" y="3398118"/>
              <a:ext cx="12234" cy="10539"/>
            </a:xfrm>
            <a:custGeom>
              <a:avLst/>
              <a:gdLst>
                <a:gd name="connsiteX0" fmla="*/ 5595 w 12234"/>
                <a:gd name="connsiteY0" fmla="*/ 16173 h 10539"/>
                <a:gd name="connsiteX1" fmla="*/ 5595 w 12234"/>
                <a:gd name="connsiteY1" fmla="*/ 16173 h 10539"/>
                <a:gd name="connsiteX2" fmla="*/ 11690 w 12234"/>
                <a:gd name="connsiteY2" fmla="*/ 5634 h 10539"/>
                <a:gd name="connsiteX3" fmla="*/ 17830 w 12234"/>
                <a:gd name="connsiteY3" fmla="*/ 16173 h 105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34" h="10539">
                  <a:moveTo>
                    <a:pt x="5595" y="16173"/>
                  </a:moveTo>
                  <a:lnTo>
                    <a:pt x="5595" y="16173"/>
                  </a:lnTo>
                  <a:lnTo>
                    <a:pt x="11690" y="5634"/>
                  </a:lnTo>
                  <a:lnTo>
                    <a:pt x="17830" y="16173"/>
                  </a:lnTo>
                  <a:close/>
                </a:path>
              </a:pathLst>
            </a:custGeom>
            <a:grpFill/>
            <a:ln w="8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60" name="Forme libre : forme 159">
              <a:extLst>
                <a:ext uri="{FF2B5EF4-FFF2-40B4-BE49-F238E27FC236}">
                  <a16:creationId xmlns:a16="http://schemas.microsoft.com/office/drawing/2014/main" id="{C4543EAF-9DA3-4695-8CAE-4E6EFF74597C}"/>
                </a:ext>
              </a:extLst>
            </p:cNvPr>
            <p:cNvSpPr/>
            <p:nvPr/>
          </p:nvSpPr>
          <p:spPr>
            <a:xfrm flipV="1">
              <a:off x="6055400" y="3345427"/>
              <a:ext cx="12234" cy="10539"/>
            </a:xfrm>
            <a:custGeom>
              <a:avLst/>
              <a:gdLst>
                <a:gd name="connsiteX0" fmla="*/ 5605 w 12234"/>
                <a:gd name="connsiteY0" fmla="*/ 16086 h 10539"/>
                <a:gd name="connsiteX1" fmla="*/ 5605 w 12234"/>
                <a:gd name="connsiteY1" fmla="*/ 16086 h 10539"/>
                <a:gd name="connsiteX2" fmla="*/ 11701 w 12234"/>
                <a:gd name="connsiteY2" fmla="*/ 5547 h 10539"/>
                <a:gd name="connsiteX3" fmla="*/ 17840 w 12234"/>
                <a:gd name="connsiteY3" fmla="*/ 16086 h 105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34" h="10539">
                  <a:moveTo>
                    <a:pt x="5605" y="16086"/>
                  </a:moveTo>
                  <a:lnTo>
                    <a:pt x="5605" y="16086"/>
                  </a:lnTo>
                  <a:lnTo>
                    <a:pt x="11701" y="5547"/>
                  </a:lnTo>
                  <a:lnTo>
                    <a:pt x="17840" y="16086"/>
                  </a:lnTo>
                  <a:close/>
                </a:path>
              </a:pathLst>
            </a:custGeom>
            <a:grpFill/>
            <a:ln w="8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61" name="Forme libre : forme 160">
              <a:extLst>
                <a:ext uri="{FF2B5EF4-FFF2-40B4-BE49-F238E27FC236}">
                  <a16:creationId xmlns:a16="http://schemas.microsoft.com/office/drawing/2014/main" id="{76CCF727-FDC4-4084-B32E-E2D3EBD83AC0}"/>
                </a:ext>
              </a:extLst>
            </p:cNvPr>
            <p:cNvSpPr/>
            <p:nvPr/>
          </p:nvSpPr>
          <p:spPr>
            <a:xfrm flipV="1">
              <a:off x="6055400" y="3387578"/>
              <a:ext cx="12234" cy="10539"/>
            </a:xfrm>
            <a:custGeom>
              <a:avLst/>
              <a:gdLst>
                <a:gd name="connsiteX0" fmla="*/ 5605 w 12234"/>
                <a:gd name="connsiteY0" fmla="*/ 16155 h 10539"/>
                <a:gd name="connsiteX1" fmla="*/ 5605 w 12234"/>
                <a:gd name="connsiteY1" fmla="*/ 16155 h 10539"/>
                <a:gd name="connsiteX2" fmla="*/ 11701 w 12234"/>
                <a:gd name="connsiteY2" fmla="*/ 5616 h 10539"/>
                <a:gd name="connsiteX3" fmla="*/ 17840 w 12234"/>
                <a:gd name="connsiteY3" fmla="*/ 16155 h 105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34" h="10539">
                  <a:moveTo>
                    <a:pt x="5605" y="16155"/>
                  </a:moveTo>
                  <a:lnTo>
                    <a:pt x="5605" y="16155"/>
                  </a:lnTo>
                  <a:lnTo>
                    <a:pt x="11701" y="5616"/>
                  </a:lnTo>
                  <a:lnTo>
                    <a:pt x="17840" y="16155"/>
                  </a:lnTo>
                  <a:close/>
                </a:path>
              </a:pathLst>
            </a:custGeom>
            <a:grpFill/>
            <a:ln w="8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62" name="Forme libre : forme 161">
              <a:extLst>
                <a:ext uri="{FF2B5EF4-FFF2-40B4-BE49-F238E27FC236}">
                  <a16:creationId xmlns:a16="http://schemas.microsoft.com/office/drawing/2014/main" id="{7B64AE47-4D28-413D-A84A-2CAFA781446A}"/>
                </a:ext>
              </a:extLst>
            </p:cNvPr>
            <p:cNvSpPr/>
            <p:nvPr/>
          </p:nvSpPr>
          <p:spPr>
            <a:xfrm flipV="1">
              <a:off x="6055400" y="3366507"/>
              <a:ext cx="12234" cy="10539"/>
            </a:xfrm>
            <a:custGeom>
              <a:avLst/>
              <a:gdLst>
                <a:gd name="connsiteX0" fmla="*/ 5605 w 12234"/>
                <a:gd name="connsiteY0" fmla="*/ 16121 h 10539"/>
                <a:gd name="connsiteX1" fmla="*/ 5605 w 12234"/>
                <a:gd name="connsiteY1" fmla="*/ 16121 h 10539"/>
                <a:gd name="connsiteX2" fmla="*/ 11701 w 12234"/>
                <a:gd name="connsiteY2" fmla="*/ 5581 h 10539"/>
                <a:gd name="connsiteX3" fmla="*/ 17840 w 12234"/>
                <a:gd name="connsiteY3" fmla="*/ 16121 h 105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34" h="10539">
                  <a:moveTo>
                    <a:pt x="5605" y="16121"/>
                  </a:moveTo>
                  <a:lnTo>
                    <a:pt x="5605" y="16121"/>
                  </a:lnTo>
                  <a:lnTo>
                    <a:pt x="11701" y="5581"/>
                  </a:lnTo>
                  <a:lnTo>
                    <a:pt x="17840" y="16121"/>
                  </a:lnTo>
                  <a:close/>
                </a:path>
              </a:pathLst>
            </a:custGeom>
            <a:grpFill/>
            <a:ln w="8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63" name="Forme libre : forme 162">
              <a:extLst>
                <a:ext uri="{FF2B5EF4-FFF2-40B4-BE49-F238E27FC236}">
                  <a16:creationId xmlns:a16="http://schemas.microsoft.com/office/drawing/2014/main" id="{BDD78B89-D5C7-4857-87D8-C53ECA10E8B9}"/>
                </a:ext>
              </a:extLst>
            </p:cNvPr>
            <p:cNvSpPr/>
            <p:nvPr/>
          </p:nvSpPr>
          <p:spPr>
            <a:xfrm flipV="1">
              <a:off x="6055400" y="3429738"/>
              <a:ext cx="12234" cy="10539"/>
            </a:xfrm>
            <a:custGeom>
              <a:avLst/>
              <a:gdLst>
                <a:gd name="connsiteX0" fmla="*/ 5605 w 12234"/>
                <a:gd name="connsiteY0" fmla="*/ 16225 h 10539"/>
                <a:gd name="connsiteX1" fmla="*/ 5605 w 12234"/>
                <a:gd name="connsiteY1" fmla="*/ 16225 h 10539"/>
                <a:gd name="connsiteX2" fmla="*/ 11701 w 12234"/>
                <a:gd name="connsiteY2" fmla="*/ 5686 h 10539"/>
                <a:gd name="connsiteX3" fmla="*/ 17840 w 12234"/>
                <a:gd name="connsiteY3" fmla="*/ 16225 h 105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34" h="10539">
                  <a:moveTo>
                    <a:pt x="5605" y="16225"/>
                  </a:moveTo>
                  <a:lnTo>
                    <a:pt x="5605" y="16225"/>
                  </a:lnTo>
                  <a:lnTo>
                    <a:pt x="11701" y="5686"/>
                  </a:lnTo>
                  <a:lnTo>
                    <a:pt x="17840" y="16225"/>
                  </a:lnTo>
                  <a:close/>
                </a:path>
              </a:pathLst>
            </a:custGeom>
            <a:grpFill/>
            <a:ln w="8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64" name="Forme libre : forme 163">
              <a:extLst>
                <a:ext uri="{FF2B5EF4-FFF2-40B4-BE49-F238E27FC236}">
                  <a16:creationId xmlns:a16="http://schemas.microsoft.com/office/drawing/2014/main" id="{41FB3D70-840C-4E7B-9DC5-266ECAE200A6}"/>
                </a:ext>
              </a:extLst>
            </p:cNvPr>
            <p:cNvSpPr/>
            <p:nvPr/>
          </p:nvSpPr>
          <p:spPr>
            <a:xfrm flipV="1">
              <a:off x="6055400" y="3408658"/>
              <a:ext cx="12234" cy="10539"/>
            </a:xfrm>
            <a:custGeom>
              <a:avLst/>
              <a:gdLst>
                <a:gd name="connsiteX0" fmla="*/ 5605 w 12234"/>
                <a:gd name="connsiteY0" fmla="*/ 16190 h 10539"/>
                <a:gd name="connsiteX1" fmla="*/ 5605 w 12234"/>
                <a:gd name="connsiteY1" fmla="*/ 16190 h 10539"/>
                <a:gd name="connsiteX2" fmla="*/ 11701 w 12234"/>
                <a:gd name="connsiteY2" fmla="*/ 5651 h 10539"/>
                <a:gd name="connsiteX3" fmla="*/ 17840 w 12234"/>
                <a:gd name="connsiteY3" fmla="*/ 16190 h 105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34" h="10539">
                  <a:moveTo>
                    <a:pt x="5605" y="16190"/>
                  </a:moveTo>
                  <a:lnTo>
                    <a:pt x="5605" y="16190"/>
                  </a:lnTo>
                  <a:lnTo>
                    <a:pt x="11701" y="5651"/>
                  </a:lnTo>
                  <a:lnTo>
                    <a:pt x="17840" y="16190"/>
                  </a:lnTo>
                  <a:close/>
                </a:path>
              </a:pathLst>
            </a:custGeom>
            <a:grpFill/>
            <a:ln w="8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65" name="Forme libre : forme 164">
              <a:extLst>
                <a:ext uri="{FF2B5EF4-FFF2-40B4-BE49-F238E27FC236}">
                  <a16:creationId xmlns:a16="http://schemas.microsoft.com/office/drawing/2014/main" id="{A094C257-1815-41B8-8786-BB904E6A4C38}"/>
                </a:ext>
              </a:extLst>
            </p:cNvPr>
            <p:cNvSpPr/>
            <p:nvPr/>
          </p:nvSpPr>
          <p:spPr>
            <a:xfrm flipV="1">
              <a:off x="6061513" y="3377038"/>
              <a:ext cx="12234" cy="10539"/>
            </a:xfrm>
            <a:custGeom>
              <a:avLst/>
              <a:gdLst>
                <a:gd name="connsiteX0" fmla="*/ 5615 w 12234"/>
                <a:gd name="connsiteY0" fmla="*/ 16138 h 10539"/>
                <a:gd name="connsiteX1" fmla="*/ 5615 w 12234"/>
                <a:gd name="connsiteY1" fmla="*/ 16138 h 10539"/>
                <a:gd name="connsiteX2" fmla="*/ 11711 w 12234"/>
                <a:gd name="connsiteY2" fmla="*/ 5599 h 10539"/>
                <a:gd name="connsiteX3" fmla="*/ 17850 w 12234"/>
                <a:gd name="connsiteY3" fmla="*/ 16138 h 105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34" h="10539">
                  <a:moveTo>
                    <a:pt x="5615" y="16138"/>
                  </a:moveTo>
                  <a:lnTo>
                    <a:pt x="5615" y="16138"/>
                  </a:lnTo>
                  <a:lnTo>
                    <a:pt x="11711" y="5599"/>
                  </a:lnTo>
                  <a:lnTo>
                    <a:pt x="17850" y="16138"/>
                  </a:lnTo>
                  <a:close/>
                </a:path>
              </a:pathLst>
            </a:custGeom>
            <a:grpFill/>
            <a:ln w="8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66" name="Forme libre : forme 165">
              <a:extLst>
                <a:ext uri="{FF2B5EF4-FFF2-40B4-BE49-F238E27FC236}">
                  <a16:creationId xmlns:a16="http://schemas.microsoft.com/office/drawing/2014/main" id="{358B0D9A-EFAF-44CC-ACB5-875F9458463C}"/>
                </a:ext>
              </a:extLst>
            </p:cNvPr>
            <p:cNvSpPr/>
            <p:nvPr/>
          </p:nvSpPr>
          <p:spPr>
            <a:xfrm flipV="1">
              <a:off x="6061513" y="3355967"/>
              <a:ext cx="12234" cy="10539"/>
            </a:xfrm>
            <a:custGeom>
              <a:avLst/>
              <a:gdLst>
                <a:gd name="connsiteX0" fmla="*/ 5615 w 12234"/>
                <a:gd name="connsiteY0" fmla="*/ 16103 h 10539"/>
                <a:gd name="connsiteX1" fmla="*/ 5615 w 12234"/>
                <a:gd name="connsiteY1" fmla="*/ 16103 h 10539"/>
                <a:gd name="connsiteX2" fmla="*/ 11711 w 12234"/>
                <a:gd name="connsiteY2" fmla="*/ 5564 h 10539"/>
                <a:gd name="connsiteX3" fmla="*/ 17850 w 12234"/>
                <a:gd name="connsiteY3" fmla="*/ 16103 h 105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34" h="10539">
                  <a:moveTo>
                    <a:pt x="5615" y="16103"/>
                  </a:moveTo>
                  <a:lnTo>
                    <a:pt x="5615" y="16103"/>
                  </a:lnTo>
                  <a:lnTo>
                    <a:pt x="11711" y="5564"/>
                  </a:lnTo>
                  <a:lnTo>
                    <a:pt x="17850" y="16103"/>
                  </a:lnTo>
                  <a:close/>
                </a:path>
              </a:pathLst>
            </a:custGeom>
            <a:grpFill/>
            <a:ln w="8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67" name="Forme libre : forme 166">
              <a:extLst>
                <a:ext uri="{FF2B5EF4-FFF2-40B4-BE49-F238E27FC236}">
                  <a16:creationId xmlns:a16="http://schemas.microsoft.com/office/drawing/2014/main" id="{199C2AA5-CACB-42C0-9497-5C5953466967}"/>
                </a:ext>
              </a:extLst>
            </p:cNvPr>
            <p:cNvSpPr/>
            <p:nvPr/>
          </p:nvSpPr>
          <p:spPr>
            <a:xfrm flipV="1">
              <a:off x="6061513" y="3419198"/>
              <a:ext cx="12234" cy="10539"/>
            </a:xfrm>
            <a:custGeom>
              <a:avLst/>
              <a:gdLst>
                <a:gd name="connsiteX0" fmla="*/ 5615 w 12234"/>
                <a:gd name="connsiteY0" fmla="*/ 16208 h 10539"/>
                <a:gd name="connsiteX1" fmla="*/ 5615 w 12234"/>
                <a:gd name="connsiteY1" fmla="*/ 16208 h 10539"/>
                <a:gd name="connsiteX2" fmla="*/ 11711 w 12234"/>
                <a:gd name="connsiteY2" fmla="*/ 5669 h 10539"/>
                <a:gd name="connsiteX3" fmla="*/ 17850 w 12234"/>
                <a:gd name="connsiteY3" fmla="*/ 16208 h 105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34" h="10539">
                  <a:moveTo>
                    <a:pt x="5615" y="16208"/>
                  </a:moveTo>
                  <a:lnTo>
                    <a:pt x="5615" y="16208"/>
                  </a:lnTo>
                  <a:lnTo>
                    <a:pt x="11711" y="5669"/>
                  </a:lnTo>
                  <a:lnTo>
                    <a:pt x="17850" y="16208"/>
                  </a:lnTo>
                  <a:close/>
                </a:path>
              </a:pathLst>
            </a:custGeom>
            <a:grpFill/>
            <a:ln w="8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68" name="Forme libre : forme 167">
              <a:extLst>
                <a:ext uri="{FF2B5EF4-FFF2-40B4-BE49-F238E27FC236}">
                  <a16:creationId xmlns:a16="http://schemas.microsoft.com/office/drawing/2014/main" id="{A54124DD-1CF9-4701-9ED0-F5FF8CB5833F}"/>
                </a:ext>
              </a:extLst>
            </p:cNvPr>
            <p:cNvSpPr/>
            <p:nvPr/>
          </p:nvSpPr>
          <p:spPr>
            <a:xfrm flipV="1">
              <a:off x="6061513" y="3398118"/>
              <a:ext cx="12234" cy="10539"/>
            </a:xfrm>
            <a:custGeom>
              <a:avLst/>
              <a:gdLst>
                <a:gd name="connsiteX0" fmla="*/ 5615 w 12234"/>
                <a:gd name="connsiteY0" fmla="*/ 16173 h 10539"/>
                <a:gd name="connsiteX1" fmla="*/ 5615 w 12234"/>
                <a:gd name="connsiteY1" fmla="*/ 16173 h 10539"/>
                <a:gd name="connsiteX2" fmla="*/ 11711 w 12234"/>
                <a:gd name="connsiteY2" fmla="*/ 5634 h 10539"/>
                <a:gd name="connsiteX3" fmla="*/ 17850 w 12234"/>
                <a:gd name="connsiteY3" fmla="*/ 16173 h 105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34" h="10539">
                  <a:moveTo>
                    <a:pt x="5615" y="16173"/>
                  </a:moveTo>
                  <a:lnTo>
                    <a:pt x="5615" y="16173"/>
                  </a:lnTo>
                  <a:lnTo>
                    <a:pt x="11711" y="5634"/>
                  </a:lnTo>
                  <a:lnTo>
                    <a:pt x="17850" y="16173"/>
                  </a:lnTo>
                  <a:close/>
                </a:path>
              </a:pathLst>
            </a:custGeom>
            <a:grpFill/>
            <a:ln w="8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69" name="Forme libre : forme 168">
              <a:extLst>
                <a:ext uri="{FF2B5EF4-FFF2-40B4-BE49-F238E27FC236}">
                  <a16:creationId xmlns:a16="http://schemas.microsoft.com/office/drawing/2014/main" id="{5FE1169A-1641-4205-BAA5-E49471D49C72}"/>
                </a:ext>
              </a:extLst>
            </p:cNvPr>
            <p:cNvSpPr/>
            <p:nvPr/>
          </p:nvSpPr>
          <p:spPr>
            <a:xfrm flipV="1">
              <a:off x="6067633" y="3345427"/>
              <a:ext cx="12234" cy="10539"/>
            </a:xfrm>
            <a:custGeom>
              <a:avLst/>
              <a:gdLst>
                <a:gd name="connsiteX0" fmla="*/ 5625 w 12234"/>
                <a:gd name="connsiteY0" fmla="*/ 16086 h 10539"/>
                <a:gd name="connsiteX1" fmla="*/ 5625 w 12234"/>
                <a:gd name="connsiteY1" fmla="*/ 16086 h 10539"/>
                <a:gd name="connsiteX2" fmla="*/ 11721 w 12234"/>
                <a:gd name="connsiteY2" fmla="*/ 5547 h 10539"/>
                <a:gd name="connsiteX3" fmla="*/ 17860 w 12234"/>
                <a:gd name="connsiteY3" fmla="*/ 16086 h 105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34" h="10539">
                  <a:moveTo>
                    <a:pt x="5625" y="16086"/>
                  </a:moveTo>
                  <a:lnTo>
                    <a:pt x="5625" y="16086"/>
                  </a:lnTo>
                  <a:lnTo>
                    <a:pt x="11721" y="5547"/>
                  </a:lnTo>
                  <a:lnTo>
                    <a:pt x="17860" y="16086"/>
                  </a:lnTo>
                  <a:close/>
                </a:path>
              </a:pathLst>
            </a:custGeom>
            <a:grpFill/>
            <a:ln w="8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70" name="Forme libre : forme 169">
              <a:extLst>
                <a:ext uri="{FF2B5EF4-FFF2-40B4-BE49-F238E27FC236}">
                  <a16:creationId xmlns:a16="http://schemas.microsoft.com/office/drawing/2014/main" id="{4EDD891E-BB03-4623-A2C2-938C6E5F9AC2}"/>
                </a:ext>
              </a:extLst>
            </p:cNvPr>
            <p:cNvSpPr/>
            <p:nvPr/>
          </p:nvSpPr>
          <p:spPr>
            <a:xfrm flipV="1">
              <a:off x="6067633" y="3387578"/>
              <a:ext cx="12234" cy="10539"/>
            </a:xfrm>
            <a:custGeom>
              <a:avLst/>
              <a:gdLst>
                <a:gd name="connsiteX0" fmla="*/ 5625 w 12234"/>
                <a:gd name="connsiteY0" fmla="*/ 16155 h 10539"/>
                <a:gd name="connsiteX1" fmla="*/ 5625 w 12234"/>
                <a:gd name="connsiteY1" fmla="*/ 16155 h 10539"/>
                <a:gd name="connsiteX2" fmla="*/ 11721 w 12234"/>
                <a:gd name="connsiteY2" fmla="*/ 5616 h 10539"/>
                <a:gd name="connsiteX3" fmla="*/ 17860 w 12234"/>
                <a:gd name="connsiteY3" fmla="*/ 16155 h 105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34" h="10539">
                  <a:moveTo>
                    <a:pt x="5625" y="16155"/>
                  </a:moveTo>
                  <a:lnTo>
                    <a:pt x="5625" y="16155"/>
                  </a:lnTo>
                  <a:lnTo>
                    <a:pt x="11721" y="5616"/>
                  </a:lnTo>
                  <a:lnTo>
                    <a:pt x="17860" y="16155"/>
                  </a:lnTo>
                  <a:close/>
                </a:path>
              </a:pathLst>
            </a:custGeom>
            <a:grpFill/>
            <a:ln w="8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71" name="Forme libre : forme 170">
              <a:extLst>
                <a:ext uri="{FF2B5EF4-FFF2-40B4-BE49-F238E27FC236}">
                  <a16:creationId xmlns:a16="http://schemas.microsoft.com/office/drawing/2014/main" id="{C50A96DE-47CA-4EE9-BCA6-F4C020BD66F4}"/>
                </a:ext>
              </a:extLst>
            </p:cNvPr>
            <p:cNvSpPr/>
            <p:nvPr/>
          </p:nvSpPr>
          <p:spPr>
            <a:xfrm flipV="1">
              <a:off x="6067633" y="3366507"/>
              <a:ext cx="12234" cy="10539"/>
            </a:xfrm>
            <a:custGeom>
              <a:avLst/>
              <a:gdLst>
                <a:gd name="connsiteX0" fmla="*/ 5625 w 12234"/>
                <a:gd name="connsiteY0" fmla="*/ 16121 h 10539"/>
                <a:gd name="connsiteX1" fmla="*/ 5625 w 12234"/>
                <a:gd name="connsiteY1" fmla="*/ 16121 h 10539"/>
                <a:gd name="connsiteX2" fmla="*/ 11721 w 12234"/>
                <a:gd name="connsiteY2" fmla="*/ 5581 h 10539"/>
                <a:gd name="connsiteX3" fmla="*/ 17860 w 12234"/>
                <a:gd name="connsiteY3" fmla="*/ 16121 h 105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34" h="10539">
                  <a:moveTo>
                    <a:pt x="5625" y="16121"/>
                  </a:moveTo>
                  <a:lnTo>
                    <a:pt x="5625" y="16121"/>
                  </a:lnTo>
                  <a:lnTo>
                    <a:pt x="11721" y="5581"/>
                  </a:lnTo>
                  <a:lnTo>
                    <a:pt x="17860" y="16121"/>
                  </a:lnTo>
                  <a:close/>
                </a:path>
              </a:pathLst>
            </a:custGeom>
            <a:grpFill/>
            <a:ln w="8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72" name="Forme libre : forme 171">
              <a:extLst>
                <a:ext uri="{FF2B5EF4-FFF2-40B4-BE49-F238E27FC236}">
                  <a16:creationId xmlns:a16="http://schemas.microsoft.com/office/drawing/2014/main" id="{2A23E1D9-B34C-4F0A-82AB-7AC02C917CAA}"/>
                </a:ext>
              </a:extLst>
            </p:cNvPr>
            <p:cNvSpPr/>
            <p:nvPr/>
          </p:nvSpPr>
          <p:spPr>
            <a:xfrm flipV="1">
              <a:off x="6067633" y="3429738"/>
              <a:ext cx="12234" cy="10539"/>
            </a:xfrm>
            <a:custGeom>
              <a:avLst/>
              <a:gdLst>
                <a:gd name="connsiteX0" fmla="*/ 5625 w 12234"/>
                <a:gd name="connsiteY0" fmla="*/ 16225 h 10539"/>
                <a:gd name="connsiteX1" fmla="*/ 5625 w 12234"/>
                <a:gd name="connsiteY1" fmla="*/ 16225 h 10539"/>
                <a:gd name="connsiteX2" fmla="*/ 11721 w 12234"/>
                <a:gd name="connsiteY2" fmla="*/ 5686 h 10539"/>
                <a:gd name="connsiteX3" fmla="*/ 17860 w 12234"/>
                <a:gd name="connsiteY3" fmla="*/ 16225 h 105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34" h="10539">
                  <a:moveTo>
                    <a:pt x="5625" y="16225"/>
                  </a:moveTo>
                  <a:lnTo>
                    <a:pt x="5625" y="16225"/>
                  </a:lnTo>
                  <a:lnTo>
                    <a:pt x="11721" y="5686"/>
                  </a:lnTo>
                  <a:lnTo>
                    <a:pt x="17860" y="16225"/>
                  </a:lnTo>
                  <a:close/>
                </a:path>
              </a:pathLst>
            </a:custGeom>
            <a:grpFill/>
            <a:ln w="8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73" name="Forme libre : forme 172">
              <a:extLst>
                <a:ext uri="{FF2B5EF4-FFF2-40B4-BE49-F238E27FC236}">
                  <a16:creationId xmlns:a16="http://schemas.microsoft.com/office/drawing/2014/main" id="{269E3B8A-F087-448E-9828-2665B36E2CF6}"/>
                </a:ext>
              </a:extLst>
            </p:cNvPr>
            <p:cNvSpPr/>
            <p:nvPr/>
          </p:nvSpPr>
          <p:spPr>
            <a:xfrm flipV="1">
              <a:off x="6067633" y="3408658"/>
              <a:ext cx="12234" cy="10539"/>
            </a:xfrm>
            <a:custGeom>
              <a:avLst/>
              <a:gdLst>
                <a:gd name="connsiteX0" fmla="*/ 5625 w 12234"/>
                <a:gd name="connsiteY0" fmla="*/ 16190 h 10539"/>
                <a:gd name="connsiteX1" fmla="*/ 5625 w 12234"/>
                <a:gd name="connsiteY1" fmla="*/ 16190 h 10539"/>
                <a:gd name="connsiteX2" fmla="*/ 11721 w 12234"/>
                <a:gd name="connsiteY2" fmla="*/ 5651 h 10539"/>
                <a:gd name="connsiteX3" fmla="*/ 17860 w 12234"/>
                <a:gd name="connsiteY3" fmla="*/ 16190 h 105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34" h="10539">
                  <a:moveTo>
                    <a:pt x="5625" y="16190"/>
                  </a:moveTo>
                  <a:lnTo>
                    <a:pt x="5625" y="16190"/>
                  </a:lnTo>
                  <a:lnTo>
                    <a:pt x="11721" y="5651"/>
                  </a:lnTo>
                  <a:lnTo>
                    <a:pt x="17860" y="16190"/>
                  </a:lnTo>
                  <a:close/>
                </a:path>
              </a:pathLst>
            </a:custGeom>
            <a:grpFill/>
            <a:ln w="8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74" name="Forme libre : forme 173">
              <a:extLst>
                <a:ext uri="{FF2B5EF4-FFF2-40B4-BE49-F238E27FC236}">
                  <a16:creationId xmlns:a16="http://schemas.microsoft.com/office/drawing/2014/main" id="{82ED0807-4FDA-454E-871C-C266A16C63FF}"/>
                </a:ext>
              </a:extLst>
            </p:cNvPr>
            <p:cNvSpPr/>
            <p:nvPr/>
          </p:nvSpPr>
          <p:spPr>
            <a:xfrm flipV="1">
              <a:off x="6073746" y="3377038"/>
              <a:ext cx="12234" cy="10539"/>
            </a:xfrm>
            <a:custGeom>
              <a:avLst/>
              <a:gdLst>
                <a:gd name="connsiteX0" fmla="*/ 5635 w 12234"/>
                <a:gd name="connsiteY0" fmla="*/ 16138 h 10539"/>
                <a:gd name="connsiteX1" fmla="*/ 5635 w 12234"/>
                <a:gd name="connsiteY1" fmla="*/ 16138 h 10539"/>
                <a:gd name="connsiteX2" fmla="*/ 11731 w 12234"/>
                <a:gd name="connsiteY2" fmla="*/ 5599 h 10539"/>
                <a:gd name="connsiteX3" fmla="*/ 17870 w 12234"/>
                <a:gd name="connsiteY3" fmla="*/ 16138 h 105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34" h="10539">
                  <a:moveTo>
                    <a:pt x="5635" y="16138"/>
                  </a:moveTo>
                  <a:lnTo>
                    <a:pt x="5635" y="16138"/>
                  </a:lnTo>
                  <a:lnTo>
                    <a:pt x="11731" y="5599"/>
                  </a:lnTo>
                  <a:lnTo>
                    <a:pt x="17870" y="16138"/>
                  </a:lnTo>
                  <a:close/>
                </a:path>
              </a:pathLst>
            </a:custGeom>
            <a:grpFill/>
            <a:ln w="8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75" name="Forme libre : forme 174">
              <a:extLst>
                <a:ext uri="{FF2B5EF4-FFF2-40B4-BE49-F238E27FC236}">
                  <a16:creationId xmlns:a16="http://schemas.microsoft.com/office/drawing/2014/main" id="{5FBC9DC0-AB0A-43F8-B26F-EF662EB4B097}"/>
                </a:ext>
              </a:extLst>
            </p:cNvPr>
            <p:cNvSpPr/>
            <p:nvPr/>
          </p:nvSpPr>
          <p:spPr>
            <a:xfrm flipV="1">
              <a:off x="6073746" y="3355967"/>
              <a:ext cx="12234" cy="10539"/>
            </a:xfrm>
            <a:custGeom>
              <a:avLst/>
              <a:gdLst>
                <a:gd name="connsiteX0" fmla="*/ 5635 w 12234"/>
                <a:gd name="connsiteY0" fmla="*/ 16103 h 10539"/>
                <a:gd name="connsiteX1" fmla="*/ 5635 w 12234"/>
                <a:gd name="connsiteY1" fmla="*/ 16103 h 10539"/>
                <a:gd name="connsiteX2" fmla="*/ 11731 w 12234"/>
                <a:gd name="connsiteY2" fmla="*/ 5564 h 10539"/>
                <a:gd name="connsiteX3" fmla="*/ 17870 w 12234"/>
                <a:gd name="connsiteY3" fmla="*/ 16103 h 105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34" h="10539">
                  <a:moveTo>
                    <a:pt x="5635" y="16103"/>
                  </a:moveTo>
                  <a:lnTo>
                    <a:pt x="5635" y="16103"/>
                  </a:lnTo>
                  <a:lnTo>
                    <a:pt x="11731" y="5564"/>
                  </a:lnTo>
                  <a:lnTo>
                    <a:pt x="17870" y="16103"/>
                  </a:lnTo>
                  <a:close/>
                </a:path>
              </a:pathLst>
            </a:custGeom>
            <a:grpFill/>
            <a:ln w="8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76" name="Forme libre : forme 175">
              <a:extLst>
                <a:ext uri="{FF2B5EF4-FFF2-40B4-BE49-F238E27FC236}">
                  <a16:creationId xmlns:a16="http://schemas.microsoft.com/office/drawing/2014/main" id="{0A34A701-63C8-4AE0-96ED-5E987136BE74}"/>
                </a:ext>
              </a:extLst>
            </p:cNvPr>
            <p:cNvSpPr/>
            <p:nvPr/>
          </p:nvSpPr>
          <p:spPr>
            <a:xfrm flipV="1">
              <a:off x="6073746" y="3419198"/>
              <a:ext cx="12234" cy="10539"/>
            </a:xfrm>
            <a:custGeom>
              <a:avLst/>
              <a:gdLst>
                <a:gd name="connsiteX0" fmla="*/ 5635 w 12234"/>
                <a:gd name="connsiteY0" fmla="*/ 16208 h 10539"/>
                <a:gd name="connsiteX1" fmla="*/ 5635 w 12234"/>
                <a:gd name="connsiteY1" fmla="*/ 16208 h 10539"/>
                <a:gd name="connsiteX2" fmla="*/ 11731 w 12234"/>
                <a:gd name="connsiteY2" fmla="*/ 5669 h 10539"/>
                <a:gd name="connsiteX3" fmla="*/ 17870 w 12234"/>
                <a:gd name="connsiteY3" fmla="*/ 16208 h 105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34" h="10539">
                  <a:moveTo>
                    <a:pt x="5635" y="16208"/>
                  </a:moveTo>
                  <a:lnTo>
                    <a:pt x="5635" y="16208"/>
                  </a:lnTo>
                  <a:lnTo>
                    <a:pt x="11731" y="5669"/>
                  </a:lnTo>
                  <a:lnTo>
                    <a:pt x="17870" y="16208"/>
                  </a:lnTo>
                  <a:close/>
                </a:path>
              </a:pathLst>
            </a:custGeom>
            <a:grpFill/>
            <a:ln w="8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77" name="Forme libre : forme 176">
              <a:extLst>
                <a:ext uri="{FF2B5EF4-FFF2-40B4-BE49-F238E27FC236}">
                  <a16:creationId xmlns:a16="http://schemas.microsoft.com/office/drawing/2014/main" id="{6A64961D-7246-481A-895D-7175104220AB}"/>
                </a:ext>
              </a:extLst>
            </p:cNvPr>
            <p:cNvSpPr/>
            <p:nvPr/>
          </p:nvSpPr>
          <p:spPr>
            <a:xfrm flipV="1">
              <a:off x="6073746" y="3398118"/>
              <a:ext cx="12234" cy="10539"/>
            </a:xfrm>
            <a:custGeom>
              <a:avLst/>
              <a:gdLst>
                <a:gd name="connsiteX0" fmla="*/ 5635 w 12234"/>
                <a:gd name="connsiteY0" fmla="*/ 16173 h 10539"/>
                <a:gd name="connsiteX1" fmla="*/ 5635 w 12234"/>
                <a:gd name="connsiteY1" fmla="*/ 16173 h 10539"/>
                <a:gd name="connsiteX2" fmla="*/ 11731 w 12234"/>
                <a:gd name="connsiteY2" fmla="*/ 5634 h 10539"/>
                <a:gd name="connsiteX3" fmla="*/ 17870 w 12234"/>
                <a:gd name="connsiteY3" fmla="*/ 16173 h 105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34" h="10539">
                  <a:moveTo>
                    <a:pt x="5635" y="16173"/>
                  </a:moveTo>
                  <a:lnTo>
                    <a:pt x="5635" y="16173"/>
                  </a:lnTo>
                  <a:lnTo>
                    <a:pt x="11731" y="5634"/>
                  </a:lnTo>
                  <a:lnTo>
                    <a:pt x="17870" y="16173"/>
                  </a:lnTo>
                  <a:close/>
                </a:path>
              </a:pathLst>
            </a:custGeom>
            <a:grpFill/>
            <a:ln w="8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78" name="Forme libre : forme 177">
              <a:extLst>
                <a:ext uri="{FF2B5EF4-FFF2-40B4-BE49-F238E27FC236}">
                  <a16:creationId xmlns:a16="http://schemas.microsoft.com/office/drawing/2014/main" id="{30FE1A95-D23D-4B8F-82EF-EB045EA3780D}"/>
                </a:ext>
              </a:extLst>
            </p:cNvPr>
            <p:cNvSpPr/>
            <p:nvPr/>
          </p:nvSpPr>
          <p:spPr>
            <a:xfrm flipV="1">
              <a:off x="6085987" y="3377038"/>
              <a:ext cx="12234" cy="10539"/>
            </a:xfrm>
            <a:custGeom>
              <a:avLst/>
              <a:gdLst>
                <a:gd name="connsiteX0" fmla="*/ 5655 w 12234"/>
                <a:gd name="connsiteY0" fmla="*/ 16138 h 10539"/>
                <a:gd name="connsiteX1" fmla="*/ 5655 w 12234"/>
                <a:gd name="connsiteY1" fmla="*/ 16138 h 10539"/>
                <a:gd name="connsiteX2" fmla="*/ 11751 w 12234"/>
                <a:gd name="connsiteY2" fmla="*/ 5599 h 10539"/>
                <a:gd name="connsiteX3" fmla="*/ 17890 w 12234"/>
                <a:gd name="connsiteY3" fmla="*/ 16138 h 105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34" h="10539">
                  <a:moveTo>
                    <a:pt x="5655" y="16138"/>
                  </a:moveTo>
                  <a:lnTo>
                    <a:pt x="5655" y="16138"/>
                  </a:lnTo>
                  <a:lnTo>
                    <a:pt x="11751" y="5599"/>
                  </a:lnTo>
                  <a:lnTo>
                    <a:pt x="17890" y="16138"/>
                  </a:lnTo>
                  <a:close/>
                </a:path>
              </a:pathLst>
            </a:custGeom>
            <a:grpFill/>
            <a:ln w="8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79" name="Forme libre : forme 178">
              <a:extLst>
                <a:ext uri="{FF2B5EF4-FFF2-40B4-BE49-F238E27FC236}">
                  <a16:creationId xmlns:a16="http://schemas.microsoft.com/office/drawing/2014/main" id="{05F56F89-B914-4D36-B1DC-DD36350679E5}"/>
                </a:ext>
              </a:extLst>
            </p:cNvPr>
            <p:cNvSpPr/>
            <p:nvPr/>
          </p:nvSpPr>
          <p:spPr>
            <a:xfrm flipV="1">
              <a:off x="6085987" y="3355967"/>
              <a:ext cx="12234" cy="10539"/>
            </a:xfrm>
            <a:custGeom>
              <a:avLst/>
              <a:gdLst>
                <a:gd name="connsiteX0" fmla="*/ 5655 w 12234"/>
                <a:gd name="connsiteY0" fmla="*/ 16103 h 10539"/>
                <a:gd name="connsiteX1" fmla="*/ 5655 w 12234"/>
                <a:gd name="connsiteY1" fmla="*/ 16103 h 10539"/>
                <a:gd name="connsiteX2" fmla="*/ 11751 w 12234"/>
                <a:gd name="connsiteY2" fmla="*/ 5564 h 10539"/>
                <a:gd name="connsiteX3" fmla="*/ 17890 w 12234"/>
                <a:gd name="connsiteY3" fmla="*/ 16103 h 105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34" h="10539">
                  <a:moveTo>
                    <a:pt x="5655" y="16103"/>
                  </a:moveTo>
                  <a:lnTo>
                    <a:pt x="5655" y="16103"/>
                  </a:lnTo>
                  <a:lnTo>
                    <a:pt x="11751" y="5564"/>
                  </a:lnTo>
                  <a:lnTo>
                    <a:pt x="17890" y="16103"/>
                  </a:lnTo>
                  <a:close/>
                </a:path>
              </a:pathLst>
            </a:custGeom>
            <a:grpFill/>
            <a:ln w="8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80" name="Forme libre : forme 179">
              <a:extLst>
                <a:ext uri="{FF2B5EF4-FFF2-40B4-BE49-F238E27FC236}">
                  <a16:creationId xmlns:a16="http://schemas.microsoft.com/office/drawing/2014/main" id="{2FE431CB-10D3-4A96-9195-6443C6992A7B}"/>
                </a:ext>
              </a:extLst>
            </p:cNvPr>
            <p:cNvSpPr/>
            <p:nvPr/>
          </p:nvSpPr>
          <p:spPr>
            <a:xfrm flipV="1">
              <a:off x="6085987" y="3419198"/>
              <a:ext cx="12234" cy="10539"/>
            </a:xfrm>
            <a:custGeom>
              <a:avLst/>
              <a:gdLst>
                <a:gd name="connsiteX0" fmla="*/ 5655 w 12234"/>
                <a:gd name="connsiteY0" fmla="*/ 16208 h 10539"/>
                <a:gd name="connsiteX1" fmla="*/ 5655 w 12234"/>
                <a:gd name="connsiteY1" fmla="*/ 16208 h 10539"/>
                <a:gd name="connsiteX2" fmla="*/ 11751 w 12234"/>
                <a:gd name="connsiteY2" fmla="*/ 5669 h 10539"/>
                <a:gd name="connsiteX3" fmla="*/ 17890 w 12234"/>
                <a:gd name="connsiteY3" fmla="*/ 16208 h 105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34" h="10539">
                  <a:moveTo>
                    <a:pt x="5655" y="16208"/>
                  </a:moveTo>
                  <a:lnTo>
                    <a:pt x="5655" y="16208"/>
                  </a:lnTo>
                  <a:lnTo>
                    <a:pt x="11751" y="5669"/>
                  </a:lnTo>
                  <a:lnTo>
                    <a:pt x="17890" y="16208"/>
                  </a:lnTo>
                  <a:close/>
                </a:path>
              </a:pathLst>
            </a:custGeom>
            <a:grpFill/>
            <a:ln w="8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81" name="Forme libre : forme 180">
              <a:extLst>
                <a:ext uri="{FF2B5EF4-FFF2-40B4-BE49-F238E27FC236}">
                  <a16:creationId xmlns:a16="http://schemas.microsoft.com/office/drawing/2014/main" id="{1CA511CE-7065-4DA7-953D-5E67909F3C3E}"/>
                </a:ext>
              </a:extLst>
            </p:cNvPr>
            <p:cNvSpPr/>
            <p:nvPr/>
          </p:nvSpPr>
          <p:spPr>
            <a:xfrm flipV="1">
              <a:off x="6085987" y="3398118"/>
              <a:ext cx="12234" cy="10539"/>
            </a:xfrm>
            <a:custGeom>
              <a:avLst/>
              <a:gdLst>
                <a:gd name="connsiteX0" fmla="*/ 5655 w 12234"/>
                <a:gd name="connsiteY0" fmla="*/ 16173 h 10539"/>
                <a:gd name="connsiteX1" fmla="*/ 5655 w 12234"/>
                <a:gd name="connsiteY1" fmla="*/ 16173 h 10539"/>
                <a:gd name="connsiteX2" fmla="*/ 11751 w 12234"/>
                <a:gd name="connsiteY2" fmla="*/ 5634 h 10539"/>
                <a:gd name="connsiteX3" fmla="*/ 17890 w 12234"/>
                <a:gd name="connsiteY3" fmla="*/ 16173 h 105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34" h="10539">
                  <a:moveTo>
                    <a:pt x="5655" y="16173"/>
                  </a:moveTo>
                  <a:lnTo>
                    <a:pt x="5655" y="16173"/>
                  </a:lnTo>
                  <a:lnTo>
                    <a:pt x="11751" y="5634"/>
                  </a:lnTo>
                  <a:lnTo>
                    <a:pt x="17890" y="16173"/>
                  </a:lnTo>
                  <a:close/>
                </a:path>
              </a:pathLst>
            </a:custGeom>
            <a:grpFill/>
            <a:ln w="8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82" name="Forme libre : forme 181">
              <a:extLst>
                <a:ext uri="{FF2B5EF4-FFF2-40B4-BE49-F238E27FC236}">
                  <a16:creationId xmlns:a16="http://schemas.microsoft.com/office/drawing/2014/main" id="{AA454741-B642-47EE-89CB-B6353DC757F9}"/>
                </a:ext>
              </a:extLst>
            </p:cNvPr>
            <p:cNvSpPr/>
            <p:nvPr/>
          </p:nvSpPr>
          <p:spPr>
            <a:xfrm flipV="1">
              <a:off x="6079867" y="3345427"/>
              <a:ext cx="12234" cy="10539"/>
            </a:xfrm>
            <a:custGeom>
              <a:avLst/>
              <a:gdLst>
                <a:gd name="connsiteX0" fmla="*/ 5645 w 12234"/>
                <a:gd name="connsiteY0" fmla="*/ 16086 h 10539"/>
                <a:gd name="connsiteX1" fmla="*/ 5645 w 12234"/>
                <a:gd name="connsiteY1" fmla="*/ 16086 h 10539"/>
                <a:gd name="connsiteX2" fmla="*/ 11741 w 12234"/>
                <a:gd name="connsiteY2" fmla="*/ 5547 h 10539"/>
                <a:gd name="connsiteX3" fmla="*/ 17880 w 12234"/>
                <a:gd name="connsiteY3" fmla="*/ 16086 h 105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34" h="10539">
                  <a:moveTo>
                    <a:pt x="5645" y="16086"/>
                  </a:moveTo>
                  <a:lnTo>
                    <a:pt x="5645" y="16086"/>
                  </a:lnTo>
                  <a:lnTo>
                    <a:pt x="11741" y="5547"/>
                  </a:lnTo>
                  <a:lnTo>
                    <a:pt x="17880" y="16086"/>
                  </a:lnTo>
                  <a:close/>
                </a:path>
              </a:pathLst>
            </a:custGeom>
            <a:grpFill/>
            <a:ln w="8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83" name="Forme libre : forme 182">
              <a:extLst>
                <a:ext uri="{FF2B5EF4-FFF2-40B4-BE49-F238E27FC236}">
                  <a16:creationId xmlns:a16="http://schemas.microsoft.com/office/drawing/2014/main" id="{8DC36EF9-A980-4DBD-9D8E-4179EA4EBF3A}"/>
                </a:ext>
              </a:extLst>
            </p:cNvPr>
            <p:cNvSpPr/>
            <p:nvPr/>
          </p:nvSpPr>
          <p:spPr>
            <a:xfrm flipV="1">
              <a:off x="6079867" y="3387578"/>
              <a:ext cx="12234" cy="10539"/>
            </a:xfrm>
            <a:custGeom>
              <a:avLst/>
              <a:gdLst>
                <a:gd name="connsiteX0" fmla="*/ 5645 w 12234"/>
                <a:gd name="connsiteY0" fmla="*/ 16155 h 10539"/>
                <a:gd name="connsiteX1" fmla="*/ 5645 w 12234"/>
                <a:gd name="connsiteY1" fmla="*/ 16155 h 10539"/>
                <a:gd name="connsiteX2" fmla="*/ 11741 w 12234"/>
                <a:gd name="connsiteY2" fmla="*/ 5616 h 10539"/>
                <a:gd name="connsiteX3" fmla="*/ 17880 w 12234"/>
                <a:gd name="connsiteY3" fmla="*/ 16155 h 105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34" h="10539">
                  <a:moveTo>
                    <a:pt x="5645" y="16155"/>
                  </a:moveTo>
                  <a:lnTo>
                    <a:pt x="5645" y="16155"/>
                  </a:lnTo>
                  <a:lnTo>
                    <a:pt x="11741" y="5616"/>
                  </a:lnTo>
                  <a:lnTo>
                    <a:pt x="17880" y="16155"/>
                  </a:lnTo>
                  <a:close/>
                </a:path>
              </a:pathLst>
            </a:custGeom>
            <a:grpFill/>
            <a:ln w="8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84" name="Forme libre : forme 183">
              <a:extLst>
                <a:ext uri="{FF2B5EF4-FFF2-40B4-BE49-F238E27FC236}">
                  <a16:creationId xmlns:a16="http://schemas.microsoft.com/office/drawing/2014/main" id="{713DA9F1-6390-47E0-B394-8484E14E0F96}"/>
                </a:ext>
              </a:extLst>
            </p:cNvPr>
            <p:cNvSpPr/>
            <p:nvPr/>
          </p:nvSpPr>
          <p:spPr>
            <a:xfrm flipV="1">
              <a:off x="6079867" y="3366507"/>
              <a:ext cx="12234" cy="10539"/>
            </a:xfrm>
            <a:custGeom>
              <a:avLst/>
              <a:gdLst>
                <a:gd name="connsiteX0" fmla="*/ 5645 w 12234"/>
                <a:gd name="connsiteY0" fmla="*/ 16121 h 10539"/>
                <a:gd name="connsiteX1" fmla="*/ 5645 w 12234"/>
                <a:gd name="connsiteY1" fmla="*/ 16121 h 10539"/>
                <a:gd name="connsiteX2" fmla="*/ 11741 w 12234"/>
                <a:gd name="connsiteY2" fmla="*/ 5581 h 10539"/>
                <a:gd name="connsiteX3" fmla="*/ 17880 w 12234"/>
                <a:gd name="connsiteY3" fmla="*/ 16121 h 105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34" h="10539">
                  <a:moveTo>
                    <a:pt x="5645" y="16121"/>
                  </a:moveTo>
                  <a:lnTo>
                    <a:pt x="5645" y="16121"/>
                  </a:lnTo>
                  <a:lnTo>
                    <a:pt x="11741" y="5581"/>
                  </a:lnTo>
                  <a:lnTo>
                    <a:pt x="17880" y="16121"/>
                  </a:lnTo>
                  <a:close/>
                </a:path>
              </a:pathLst>
            </a:custGeom>
            <a:grpFill/>
            <a:ln w="8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85" name="Forme libre : forme 184">
              <a:extLst>
                <a:ext uri="{FF2B5EF4-FFF2-40B4-BE49-F238E27FC236}">
                  <a16:creationId xmlns:a16="http://schemas.microsoft.com/office/drawing/2014/main" id="{4E655A86-DC47-4217-84FE-A0AD5FB705FB}"/>
                </a:ext>
              </a:extLst>
            </p:cNvPr>
            <p:cNvSpPr/>
            <p:nvPr/>
          </p:nvSpPr>
          <p:spPr>
            <a:xfrm flipV="1">
              <a:off x="6079867" y="3429738"/>
              <a:ext cx="12234" cy="10539"/>
            </a:xfrm>
            <a:custGeom>
              <a:avLst/>
              <a:gdLst>
                <a:gd name="connsiteX0" fmla="*/ 5645 w 12234"/>
                <a:gd name="connsiteY0" fmla="*/ 16225 h 10539"/>
                <a:gd name="connsiteX1" fmla="*/ 5645 w 12234"/>
                <a:gd name="connsiteY1" fmla="*/ 16225 h 10539"/>
                <a:gd name="connsiteX2" fmla="*/ 11741 w 12234"/>
                <a:gd name="connsiteY2" fmla="*/ 5686 h 10539"/>
                <a:gd name="connsiteX3" fmla="*/ 17880 w 12234"/>
                <a:gd name="connsiteY3" fmla="*/ 16225 h 105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34" h="10539">
                  <a:moveTo>
                    <a:pt x="5645" y="16225"/>
                  </a:moveTo>
                  <a:lnTo>
                    <a:pt x="5645" y="16225"/>
                  </a:lnTo>
                  <a:lnTo>
                    <a:pt x="11741" y="5686"/>
                  </a:lnTo>
                  <a:lnTo>
                    <a:pt x="17880" y="16225"/>
                  </a:lnTo>
                  <a:close/>
                </a:path>
              </a:pathLst>
            </a:custGeom>
            <a:grpFill/>
            <a:ln w="8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86" name="Forme libre : forme 185">
              <a:extLst>
                <a:ext uri="{FF2B5EF4-FFF2-40B4-BE49-F238E27FC236}">
                  <a16:creationId xmlns:a16="http://schemas.microsoft.com/office/drawing/2014/main" id="{B74ACDF1-7ADF-47F3-B874-1943216A7AA2}"/>
                </a:ext>
              </a:extLst>
            </p:cNvPr>
            <p:cNvSpPr/>
            <p:nvPr/>
          </p:nvSpPr>
          <p:spPr>
            <a:xfrm flipV="1">
              <a:off x="6079867" y="3408658"/>
              <a:ext cx="12234" cy="10539"/>
            </a:xfrm>
            <a:custGeom>
              <a:avLst/>
              <a:gdLst>
                <a:gd name="connsiteX0" fmla="*/ 5645 w 12234"/>
                <a:gd name="connsiteY0" fmla="*/ 16190 h 10539"/>
                <a:gd name="connsiteX1" fmla="*/ 5645 w 12234"/>
                <a:gd name="connsiteY1" fmla="*/ 16190 h 10539"/>
                <a:gd name="connsiteX2" fmla="*/ 11741 w 12234"/>
                <a:gd name="connsiteY2" fmla="*/ 5651 h 10539"/>
                <a:gd name="connsiteX3" fmla="*/ 17880 w 12234"/>
                <a:gd name="connsiteY3" fmla="*/ 16190 h 105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34" h="10539">
                  <a:moveTo>
                    <a:pt x="5645" y="16190"/>
                  </a:moveTo>
                  <a:lnTo>
                    <a:pt x="5645" y="16190"/>
                  </a:lnTo>
                  <a:lnTo>
                    <a:pt x="11741" y="5651"/>
                  </a:lnTo>
                  <a:lnTo>
                    <a:pt x="17880" y="16190"/>
                  </a:lnTo>
                  <a:close/>
                </a:path>
              </a:pathLst>
            </a:custGeom>
            <a:grpFill/>
            <a:ln w="8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87" name="Forme libre : forme 186">
              <a:extLst>
                <a:ext uri="{FF2B5EF4-FFF2-40B4-BE49-F238E27FC236}">
                  <a16:creationId xmlns:a16="http://schemas.microsoft.com/office/drawing/2014/main" id="{8ED78096-9885-4A68-9065-1F82978E9682}"/>
                </a:ext>
              </a:extLst>
            </p:cNvPr>
            <p:cNvSpPr/>
            <p:nvPr/>
          </p:nvSpPr>
          <p:spPr>
            <a:xfrm flipV="1">
              <a:off x="6092100" y="3345427"/>
              <a:ext cx="12234" cy="10539"/>
            </a:xfrm>
            <a:custGeom>
              <a:avLst/>
              <a:gdLst>
                <a:gd name="connsiteX0" fmla="*/ 5666 w 12234"/>
                <a:gd name="connsiteY0" fmla="*/ 16086 h 10539"/>
                <a:gd name="connsiteX1" fmla="*/ 5666 w 12234"/>
                <a:gd name="connsiteY1" fmla="*/ 16086 h 10539"/>
                <a:gd name="connsiteX2" fmla="*/ 11761 w 12234"/>
                <a:gd name="connsiteY2" fmla="*/ 5547 h 10539"/>
                <a:gd name="connsiteX3" fmla="*/ 17901 w 12234"/>
                <a:gd name="connsiteY3" fmla="*/ 16086 h 105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34" h="10539">
                  <a:moveTo>
                    <a:pt x="5666" y="16086"/>
                  </a:moveTo>
                  <a:lnTo>
                    <a:pt x="5666" y="16086"/>
                  </a:lnTo>
                  <a:lnTo>
                    <a:pt x="11761" y="5547"/>
                  </a:lnTo>
                  <a:lnTo>
                    <a:pt x="17901" y="16086"/>
                  </a:lnTo>
                  <a:close/>
                </a:path>
              </a:pathLst>
            </a:custGeom>
            <a:grpFill/>
            <a:ln w="8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88" name="Forme libre : forme 187">
              <a:extLst>
                <a:ext uri="{FF2B5EF4-FFF2-40B4-BE49-F238E27FC236}">
                  <a16:creationId xmlns:a16="http://schemas.microsoft.com/office/drawing/2014/main" id="{4751159C-0FA7-41EF-B4E8-FB248B819D33}"/>
                </a:ext>
              </a:extLst>
            </p:cNvPr>
            <p:cNvSpPr/>
            <p:nvPr/>
          </p:nvSpPr>
          <p:spPr>
            <a:xfrm flipV="1">
              <a:off x="6092100" y="3387578"/>
              <a:ext cx="12234" cy="10539"/>
            </a:xfrm>
            <a:custGeom>
              <a:avLst/>
              <a:gdLst>
                <a:gd name="connsiteX0" fmla="*/ 5666 w 12234"/>
                <a:gd name="connsiteY0" fmla="*/ 16155 h 10539"/>
                <a:gd name="connsiteX1" fmla="*/ 5666 w 12234"/>
                <a:gd name="connsiteY1" fmla="*/ 16155 h 10539"/>
                <a:gd name="connsiteX2" fmla="*/ 11761 w 12234"/>
                <a:gd name="connsiteY2" fmla="*/ 5616 h 10539"/>
                <a:gd name="connsiteX3" fmla="*/ 17901 w 12234"/>
                <a:gd name="connsiteY3" fmla="*/ 16155 h 105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34" h="10539">
                  <a:moveTo>
                    <a:pt x="5666" y="16155"/>
                  </a:moveTo>
                  <a:lnTo>
                    <a:pt x="5666" y="16155"/>
                  </a:lnTo>
                  <a:lnTo>
                    <a:pt x="11761" y="5616"/>
                  </a:lnTo>
                  <a:lnTo>
                    <a:pt x="17901" y="16155"/>
                  </a:lnTo>
                  <a:close/>
                </a:path>
              </a:pathLst>
            </a:custGeom>
            <a:grpFill/>
            <a:ln w="8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89" name="Forme libre : forme 188">
              <a:extLst>
                <a:ext uri="{FF2B5EF4-FFF2-40B4-BE49-F238E27FC236}">
                  <a16:creationId xmlns:a16="http://schemas.microsoft.com/office/drawing/2014/main" id="{BAEB0427-D998-4E3D-B5BE-70929DD606C6}"/>
                </a:ext>
              </a:extLst>
            </p:cNvPr>
            <p:cNvSpPr/>
            <p:nvPr/>
          </p:nvSpPr>
          <p:spPr>
            <a:xfrm flipV="1">
              <a:off x="6092100" y="3366507"/>
              <a:ext cx="12234" cy="10539"/>
            </a:xfrm>
            <a:custGeom>
              <a:avLst/>
              <a:gdLst>
                <a:gd name="connsiteX0" fmla="*/ 5666 w 12234"/>
                <a:gd name="connsiteY0" fmla="*/ 16121 h 10539"/>
                <a:gd name="connsiteX1" fmla="*/ 5666 w 12234"/>
                <a:gd name="connsiteY1" fmla="*/ 16121 h 10539"/>
                <a:gd name="connsiteX2" fmla="*/ 11761 w 12234"/>
                <a:gd name="connsiteY2" fmla="*/ 5581 h 10539"/>
                <a:gd name="connsiteX3" fmla="*/ 17901 w 12234"/>
                <a:gd name="connsiteY3" fmla="*/ 16121 h 105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34" h="10539">
                  <a:moveTo>
                    <a:pt x="5666" y="16121"/>
                  </a:moveTo>
                  <a:lnTo>
                    <a:pt x="5666" y="16121"/>
                  </a:lnTo>
                  <a:lnTo>
                    <a:pt x="11761" y="5581"/>
                  </a:lnTo>
                  <a:lnTo>
                    <a:pt x="17901" y="16121"/>
                  </a:lnTo>
                  <a:close/>
                </a:path>
              </a:pathLst>
            </a:custGeom>
            <a:grpFill/>
            <a:ln w="8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90" name="Forme libre : forme 189">
              <a:extLst>
                <a:ext uri="{FF2B5EF4-FFF2-40B4-BE49-F238E27FC236}">
                  <a16:creationId xmlns:a16="http://schemas.microsoft.com/office/drawing/2014/main" id="{3C7551C5-2A6A-4005-BD0A-5433AC3143AB}"/>
                </a:ext>
              </a:extLst>
            </p:cNvPr>
            <p:cNvSpPr/>
            <p:nvPr/>
          </p:nvSpPr>
          <p:spPr>
            <a:xfrm flipV="1">
              <a:off x="6092100" y="3429738"/>
              <a:ext cx="12234" cy="10539"/>
            </a:xfrm>
            <a:custGeom>
              <a:avLst/>
              <a:gdLst>
                <a:gd name="connsiteX0" fmla="*/ 5666 w 12234"/>
                <a:gd name="connsiteY0" fmla="*/ 16225 h 10539"/>
                <a:gd name="connsiteX1" fmla="*/ 5666 w 12234"/>
                <a:gd name="connsiteY1" fmla="*/ 16225 h 10539"/>
                <a:gd name="connsiteX2" fmla="*/ 11761 w 12234"/>
                <a:gd name="connsiteY2" fmla="*/ 5686 h 10539"/>
                <a:gd name="connsiteX3" fmla="*/ 17901 w 12234"/>
                <a:gd name="connsiteY3" fmla="*/ 16225 h 105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34" h="10539">
                  <a:moveTo>
                    <a:pt x="5666" y="16225"/>
                  </a:moveTo>
                  <a:lnTo>
                    <a:pt x="5666" y="16225"/>
                  </a:lnTo>
                  <a:lnTo>
                    <a:pt x="11761" y="5686"/>
                  </a:lnTo>
                  <a:lnTo>
                    <a:pt x="17901" y="16225"/>
                  </a:lnTo>
                  <a:close/>
                </a:path>
              </a:pathLst>
            </a:custGeom>
            <a:grpFill/>
            <a:ln w="8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91" name="Forme libre : forme 190">
              <a:extLst>
                <a:ext uri="{FF2B5EF4-FFF2-40B4-BE49-F238E27FC236}">
                  <a16:creationId xmlns:a16="http://schemas.microsoft.com/office/drawing/2014/main" id="{057A1868-8B3B-4EC3-BB45-8DCA2D891DFA}"/>
                </a:ext>
              </a:extLst>
            </p:cNvPr>
            <p:cNvSpPr/>
            <p:nvPr/>
          </p:nvSpPr>
          <p:spPr>
            <a:xfrm flipV="1">
              <a:off x="6092100" y="3408658"/>
              <a:ext cx="12234" cy="10539"/>
            </a:xfrm>
            <a:custGeom>
              <a:avLst/>
              <a:gdLst>
                <a:gd name="connsiteX0" fmla="*/ 5666 w 12234"/>
                <a:gd name="connsiteY0" fmla="*/ 16190 h 10539"/>
                <a:gd name="connsiteX1" fmla="*/ 5666 w 12234"/>
                <a:gd name="connsiteY1" fmla="*/ 16190 h 10539"/>
                <a:gd name="connsiteX2" fmla="*/ 11761 w 12234"/>
                <a:gd name="connsiteY2" fmla="*/ 5651 h 10539"/>
                <a:gd name="connsiteX3" fmla="*/ 17901 w 12234"/>
                <a:gd name="connsiteY3" fmla="*/ 16190 h 105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34" h="10539">
                  <a:moveTo>
                    <a:pt x="5666" y="16190"/>
                  </a:moveTo>
                  <a:lnTo>
                    <a:pt x="5666" y="16190"/>
                  </a:lnTo>
                  <a:lnTo>
                    <a:pt x="11761" y="5651"/>
                  </a:lnTo>
                  <a:lnTo>
                    <a:pt x="17901" y="16190"/>
                  </a:lnTo>
                  <a:close/>
                </a:path>
              </a:pathLst>
            </a:custGeom>
            <a:grpFill/>
            <a:ln w="8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92" name="Forme libre : forme 191">
              <a:extLst>
                <a:ext uri="{FF2B5EF4-FFF2-40B4-BE49-F238E27FC236}">
                  <a16:creationId xmlns:a16="http://schemas.microsoft.com/office/drawing/2014/main" id="{61D35DD4-BC20-4C8E-BDD1-C397F2D61829}"/>
                </a:ext>
              </a:extLst>
            </p:cNvPr>
            <p:cNvSpPr/>
            <p:nvPr/>
          </p:nvSpPr>
          <p:spPr>
            <a:xfrm flipV="1">
              <a:off x="6012579" y="3461874"/>
              <a:ext cx="12234" cy="10538"/>
            </a:xfrm>
            <a:custGeom>
              <a:avLst/>
              <a:gdLst>
                <a:gd name="connsiteX0" fmla="*/ 5534 w 12234"/>
                <a:gd name="connsiteY0" fmla="*/ 16277 h 10538"/>
                <a:gd name="connsiteX1" fmla="*/ 5534 w 12234"/>
                <a:gd name="connsiteY1" fmla="*/ 16277 h 10538"/>
                <a:gd name="connsiteX2" fmla="*/ 11630 w 12234"/>
                <a:gd name="connsiteY2" fmla="*/ 5739 h 10538"/>
                <a:gd name="connsiteX3" fmla="*/ 17769 w 12234"/>
                <a:gd name="connsiteY3" fmla="*/ 16277 h 10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34" h="10538">
                  <a:moveTo>
                    <a:pt x="5534" y="16277"/>
                  </a:moveTo>
                  <a:lnTo>
                    <a:pt x="5534" y="16277"/>
                  </a:lnTo>
                  <a:lnTo>
                    <a:pt x="11630" y="5739"/>
                  </a:lnTo>
                  <a:lnTo>
                    <a:pt x="17769" y="16277"/>
                  </a:lnTo>
                  <a:close/>
                </a:path>
              </a:pathLst>
            </a:custGeom>
            <a:grpFill/>
            <a:ln w="8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93" name="Forme libre : forme 192">
              <a:extLst>
                <a:ext uri="{FF2B5EF4-FFF2-40B4-BE49-F238E27FC236}">
                  <a16:creationId xmlns:a16="http://schemas.microsoft.com/office/drawing/2014/main" id="{3BC9EE95-47C4-4E2D-B759-98BB1EF86CC1}"/>
                </a:ext>
              </a:extLst>
            </p:cNvPr>
            <p:cNvSpPr/>
            <p:nvPr/>
          </p:nvSpPr>
          <p:spPr>
            <a:xfrm flipV="1">
              <a:off x="6006437" y="3461874"/>
              <a:ext cx="6139" cy="10538"/>
            </a:xfrm>
            <a:custGeom>
              <a:avLst/>
              <a:gdLst>
                <a:gd name="connsiteX0" fmla="*/ 5544 w 6139"/>
                <a:gd name="connsiteY0" fmla="*/ 16277 h 10538"/>
                <a:gd name="connsiteX1" fmla="*/ 5544 w 6139"/>
                <a:gd name="connsiteY1" fmla="*/ 16277 h 10538"/>
                <a:gd name="connsiteX2" fmla="*/ 5523 w 6139"/>
                <a:gd name="connsiteY2" fmla="*/ 5739 h 10538"/>
                <a:gd name="connsiteX3" fmla="*/ 11662 w 6139"/>
                <a:gd name="connsiteY3" fmla="*/ 16277 h 10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39" h="10538">
                  <a:moveTo>
                    <a:pt x="5544" y="16277"/>
                  </a:moveTo>
                  <a:lnTo>
                    <a:pt x="5544" y="16277"/>
                  </a:lnTo>
                  <a:lnTo>
                    <a:pt x="5523" y="5739"/>
                  </a:lnTo>
                  <a:lnTo>
                    <a:pt x="11662" y="16277"/>
                  </a:lnTo>
                  <a:close/>
                </a:path>
              </a:pathLst>
            </a:custGeom>
            <a:grpFill/>
            <a:ln w="8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94" name="Forme libre : forme 193">
              <a:extLst>
                <a:ext uri="{FF2B5EF4-FFF2-40B4-BE49-F238E27FC236}">
                  <a16:creationId xmlns:a16="http://schemas.microsoft.com/office/drawing/2014/main" id="{F221C6E7-127C-4922-9244-763644036349}"/>
                </a:ext>
              </a:extLst>
            </p:cNvPr>
            <p:cNvSpPr/>
            <p:nvPr/>
          </p:nvSpPr>
          <p:spPr>
            <a:xfrm flipV="1">
              <a:off x="6006437" y="3440794"/>
              <a:ext cx="6139" cy="10539"/>
            </a:xfrm>
            <a:custGeom>
              <a:avLst/>
              <a:gdLst>
                <a:gd name="connsiteX0" fmla="*/ 5544 w 6139"/>
                <a:gd name="connsiteY0" fmla="*/ 16243 h 10539"/>
                <a:gd name="connsiteX1" fmla="*/ 5544 w 6139"/>
                <a:gd name="connsiteY1" fmla="*/ 16243 h 10539"/>
                <a:gd name="connsiteX2" fmla="*/ 5523 w 6139"/>
                <a:gd name="connsiteY2" fmla="*/ 5704 h 10539"/>
                <a:gd name="connsiteX3" fmla="*/ 11662 w 6139"/>
                <a:gd name="connsiteY3" fmla="*/ 16243 h 105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39" h="10539">
                  <a:moveTo>
                    <a:pt x="5544" y="16243"/>
                  </a:moveTo>
                  <a:lnTo>
                    <a:pt x="5544" y="16243"/>
                  </a:lnTo>
                  <a:lnTo>
                    <a:pt x="5523" y="5704"/>
                  </a:lnTo>
                  <a:lnTo>
                    <a:pt x="11662" y="16243"/>
                  </a:lnTo>
                  <a:close/>
                </a:path>
              </a:pathLst>
            </a:custGeom>
            <a:grpFill/>
            <a:ln w="8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95" name="Forme libre : forme 194">
              <a:extLst>
                <a:ext uri="{FF2B5EF4-FFF2-40B4-BE49-F238E27FC236}">
                  <a16:creationId xmlns:a16="http://schemas.microsoft.com/office/drawing/2014/main" id="{F03126E2-97E7-465B-AF86-5CF90212ED0C}"/>
                </a:ext>
              </a:extLst>
            </p:cNvPr>
            <p:cNvSpPr/>
            <p:nvPr/>
          </p:nvSpPr>
          <p:spPr>
            <a:xfrm flipV="1">
              <a:off x="6006437" y="3524597"/>
              <a:ext cx="6139" cy="10539"/>
            </a:xfrm>
            <a:custGeom>
              <a:avLst/>
              <a:gdLst>
                <a:gd name="connsiteX0" fmla="*/ 5544 w 6139"/>
                <a:gd name="connsiteY0" fmla="*/ 16382 h 10539"/>
                <a:gd name="connsiteX1" fmla="*/ 5544 w 6139"/>
                <a:gd name="connsiteY1" fmla="*/ 16382 h 10539"/>
                <a:gd name="connsiteX2" fmla="*/ 5523 w 6139"/>
                <a:gd name="connsiteY2" fmla="*/ 5843 h 10539"/>
                <a:gd name="connsiteX3" fmla="*/ 11662 w 6139"/>
                <a:gd name="connsiteY3" fmla="*/ 16382 h 105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39" h="10539">
                  <a:moveTo>
                    <a:pt x="5544" y="16382"/>
                  </a:moveTo>
                  <a:lnTo>
                    <a:pt x="5544" y="16382"/>
                  </a:lnTo>
                  <a:lnTo>
                    <a:pt x="5523" y="5843"/>
                  </a:lnTo>
                  <a:lnTo>
                    <a:pt x="11662" y="16382"/>
                  </a:lnTo>
                  <a:close/>
                </a:path>
              </a:pathLst>
            </a:custGeom>
            <a:grpFill/>
            <a:ln w="8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96" name="Forme libre : forme 195">
              <a:extLst>
                <a:ext uri="{FF2B5EF4-FFF2-40B4-BE49-F238E27FC236}">
                  <a16:creationId xmlns:a16="http://schemas.microsoft.com/office/drawing/2014/main" id="{777C20AC-A517-46D3-B347-400CCF91BD28}"/>
                </a:ext>
              </a:extLst>
            </p:cNvPr>
            <p:cNvSpPr/>
            <p:nvPr/>
          </p:nvSpPr>
          <p:spPr>
            <a:xfrm flipV="1">
              <a:off x="6006437" y="3504025"/>
              <a:ext cx="6139" cy="10539"/>
            </a:xfrm>
            <a:custGeom>
              <a:avLst/>
              <a:gdLst>
                <a:gd name="connsiteX0" fmla="*/ 5544 w 6139"/>
                <a:gd name="connsiteY0" fmla="*/ 16348 h 10539"/>
                <a:gd name="connsiteX1" fmla="*/ 5544 w 6139"/>
                <a:gd name="connsiteY1" fmla="*/ 16348 h 10539"/>
                <a:gd name="connsiteX2" fmla="*/ 5523 w 6139"/>
                <a:gd name="connsiteY2" fmla="*/ 5809 h 10539"/>
                <a:gd name="connsiteX3" fmla="*/ 11662 w 6139"/>
                <a:gd name="connsiteY3" fmla="*/ 16348 h 105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39" h="10539">
                  <a:moveTo>
                    <a:pt x="5544" y="16348"/>
                  </a:moveTo>
                  <a:lnTo>
                    <a:pt x="5544" y="16348"/>
                  </a:lnTo>
                  <a:lnTo>
                    <a:pt x="5523" y="5809"/>
                  </a:lnTo>
                  <a:lnTo>
                    <a:pt x="11662" y="16348"/>
                  </a:lnTo>
                  <a:close/>
                </a:path>
              </a:pathLst>
            </a:custGeom>
            <a:grpFill/>
            <a:ln w="8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97" name="Forme libre : forme 196">
              <a:extLst>
                <a:ext uri="{FF2B5EF4-FFF2-40B4-BE49-F238E27FC236}">
                  <a16:creationId xmlns:a16="http://schemas.microsoft.com/office/drawing/2014/main" id="{94CE7A5C-5022-4941-8A7B-BA6CA46818C8}"/>
                </a:ext>
              </a:extLst>
            </p:cNvPr>
            <p:cNvSpPr/>
            <p:nvPr/>
          </p:nvSpPr>
          <p:spPr>
            <a:xfrm flipV="1">
              <a:off x="6006437" y="3482953"/>
              <a:ext cx="6139" cy="10539"/>
            </a:xfrm>
            <a:custGeom>
              <a:avLst/>
              <a:gdLst>
                <a:gd name="connsiteX0" fmla="*/ 5544 w 6139"/>
                <a:gd name="connsiteY0" fmla="*/ 16313 h 10539"/>
                <a:gd name="connsiteX1" fmla="*/ 5544 w 6139"/>
                <a:gd name="connsiteY1" fmla="*/ 16313 h 10539"/>
                <a:gd name="connsiteX2" fmla="*/ 5523 w 6139"/>
                <a:gd name="connsiteY2" fmla="*/ 5774 h 10539"/>
                <a:gd name="connsiteX3" fmla="*/ 11662 w 6139"/>
                <a:gd name="connsiteY3" fmla="*/ 16313 h 105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39" h="10539">
                  <a:moveTo>
                    <a:pt x="5544" y="16313"/>
                  </a:moveTo>
                  <a:lnTo>
                    <a:pt x="5544" y="16313"/>
                  </a:lnTo>
                  <a:lnTo>
                    <a:pt x="5523" y="5774"/>
                  </a:lnTo>
                  <a:lnTo>
                    <a:pt x="11662" y="16313"/>
                  </a:lnTo>
                  <a:close/>
                </a:path>
              </a:pathLst>
            </a:custGeom>
            <a:grpFill/>
            <a:ln w="8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98" name="Forme libre : forme 197">
              <a:extLst>
                <a:ext uri="{FF2B5EF4-FFF2-40B4-BE49-F238E27FC236}">
                  <a16:creationId xmlns:a16="http://schemas.microsoft.com/office/drawing/2014/main" id="{595A9916-8E6D-4AD1-9767-D47F0661445B}"/>
                </a:ext>
              </a:extLst>
            </p:cNvPr>
            <p:cNvSpPr/>
            <p:nvPr/>
          </p:nvSpPr>
          <p:spPr>
            <a:xfrm flipV="1">
              <a:off x="6012579" y="3440794"/>
              <a:ext cx="12234" cy="10539"/>
            </a:xfrm>
            <a:custGeom>
              <a:avLst/>
              <a:gdLst>
                <a:gd name="connsiteX0" fmla="*/ 5534 w 12234"/>
                <a:gd name="connsiteY0" fmla="*/ 16243 h 10539"/>
                <a:gd name="connsiteX1" fmla="*/ 5534 w 12234"/>
                <a:gd name="connsiteY1" fmla="*/ 16243 h 10539"/>
                <a:gd name="connsiteX2" fmla="*/ 11630 w 12234"/>
                <a:gd name="connsiteY2" fmla="*/ 5704 h 10539"/>
                <a:gd name="connsiteX3" fmla="*/ 17769 w 12234"/>
                <a:gd name="connsiteY3" fmla="*/ 16243 h 105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34" h="10539">
                  <a:moveTo>
                    <a:pt x="5534" y="16243"/>
                  </a:moveTo>
                  <a:lnTo>
                    <a:pt x="5534" y="16243"/>
                  </a:lnTo>
                  <a:lnTo>
                    <a:pt x="11630" y="5704"/>
                  </a:lnTo>
                  <a:lnTo>
                    <a:pt x="17769" y="16243"/>
                  </a:lnTo>
                  <a:close/>
                </a:path>
              </a:pathLst>
            </a:custGeom>
            <a:grpFill/>
            <a:ln w="8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99" name="Forme libre : forme 198">
              <a:extLst>
                <a:ext uri="{FF2B5EF4-FFF2-40B4-BE49-F238E27FC236}">
                  <a16:creationId xmlns:a16="http://schemas.microsoft.com/office/drawing/2014/main" id="{59EC906C-8578-4933-9213-4A5FE92EA982}"/>
                </a:ext>
              </a:extLst>
            </p:cNvPr>
            <p:cNvSpPr/>
            <p:nvPr/>
          </p:nvSpPr>
          <p:spPr>
            <a:xfrm flipV="1">
              <a:off x="6012579" y="3524597"/>
              <a:ext cx="12234" cy="10539"/>
            </a:xfrm>
            <a:custGeom>
              <a:avLst/>
              <a:gdLst>
                <a:gd name="connsiteX0" fmla="*/ 5534 w 12234"/>
                <a:gd name="connsiteY0" fmla="*/ 16382 h 10539"/>
                <a:gd name="connsiteX1" fmla="*/ 5534 w 12234"/>
                <a:gd name="connsiteY1" fmla="*/ 16382 h 10539"/>
                <a:gd name="connsiteX2" fmla="*/ 11630 w 12234"/>
                <a:gd name="connsiteY2" fmla="*/ 5843 h 10539"/>
                <a:gd name="connsiteX3" fmla="*/ 17769 w 12234"/>
                <a:gd name="connsiteY3" fmla="*/ 16382 h 105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34" h="10539">
                  <a:moveTo>
                    <a:pt x="5534" y="16382"/>
                  </a:moveTo>
                  <a:lnTo>
                    <a:pt x="5534" y="16382"/>
                  </a:lnTo>
                  <a:lnTo>
                    <a:pt x="11630" y="5843"/>
                  </a:lnTo>
                  <a:lnTo>
                    <a:pt x="17769" y="16382"/>
                  </a:lnTo>
                  <a:close/>
                </a:path>
              </a:pathLst>
            </a:custGeom>
            <a:grpFill/>
            <a:ln w="8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00" name="Forme libre : forme 199">
              <a:extLst>
                <a:ext uri="{FF2B5EF4-FFF2-40B4-BE49-F238E27FC236}">
                  <a16:creationId xmlns:a16="http://schemas.microsoft.com/office/drawing/2014/main" id="{FFD3B0F2-0574-4B66-8760-DA76EAB83CD7}"/>
                </a:ext>
              </a:extLst>
            </p:cNvPr>
            <p:cNvSpPr/>
            <p:nvPr/>
          </p:nvSpPr>
          <p:spPr>
            <a:xfrm flipV="1">
              <a:off x="6012579" y="3504025"/>
              <a:ext cx="12234" cy="10539"/>
            </a:xfrm>
            <a:custGeom>
              <a:avLst/>
              <a:gdLst>
                <a:gd name="connsiteX0" fmla="*/ 5534 w 12234"/>
                <a:gd name="connsiteY0" fmla="*/ 16348 h 10539"/>
                <a:gd name="connsiteX1" fmla="*/ 5534 w 12234"/>
                <a:gd name="connsiteY1" fmla="*/ 16348 h 10539"/>
                <a:gd name="connsiteX2" fmla="*/ 11630 w 12234"/>
                <a:gd name="connsiteY2" fmla="*/ 5809 h 10539"/>
                <a:gd name="connsiteX3" fmla="*/ 17769 w 12234"/>
                <a:gd name="connsiteY3" fmla="*/ 16348 h 105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34" h="10539">
                  <a:moveTo>
                    <a:pt x="5534" y="16348"/>
                  </a:moveTo>
                  <a:lnTo>
                    <a:pt x="5534" y="16348"/>
                  </a:lnTo>
                  <a:lnTo>
                    <a:pt x="11630" y="5809"/>
                  </a:lnTo>
                  <a:lnTo>
                    <a:pt x="17769" y="16348"/>
                  </a:lnTo>
                  <a:close/>
                </a:path>
              </a:pathLst>
            </a:custGeom>
            <a:grpFill/>
            <a:ln w="8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01" name="Forme libre : forme 200">
              <a:extLst>
                <a:ext uri="{FF2B5EF4-FFF2-40B4-BE49-F238E27FC236}">
                  <a16:creationId xmlns:a16="http://schemas.microsoft.com/office/drawing/2014/main" id="{11C2B3A3-6EDA-4ED7-A732-D392715ED0C5}"/>
                </a:ext>
              </a:extLst>
            </p:cNvPr>
            <p:cNvSpPr/>
            <p:nvPr/>
          </p:nvSpPr>
          <p:spPr>
            <a:xfrm flipV="1">
              <a:off x="6098200" y="3440794"/>
              <a:ext cx="6139" cy="10539"/>
            </a:xfrm>
            <a:custGeom>
              <a:avLst/>
              <a:gdLst>
                <a:gd name="connsiteX0" fmla="*/ 11799 w 6139"/>
                <a:gd name="connsiteY0" fmla="*/ 16243 h 10539"/>
                <a:gd name="connsiteX1" fmla="*/ 11799 w 6139"/>
                <a:gd name="connsiteY1" fmla="*/ 16243 h 10539"/>
                <a:gd name="connsiteX2" fmla="*/ 11821 w 6139"/>
                <a:gd name="connsiteY2" fmla="*/ 5704 h 10539"/>
                <a:gd name="connsiteX3" fmla="*/ 5682 w 6139"/>
                <a:gd name="connsiteY3" fmla="*/ 16243 h 105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39" h="10539">
                  <a:moveTo>
                    <a:pt x="11799" y="16243"/>
                  </a:moveTo>
                  <a:lnTo>
                    <a:pt x="11799" y="16243"/>
                  </a:lnTo>
                  <a:lnTo>
                    <a:pt x="11821" y="5704"/>
                  </a:lnTo>
                  <a:lnTo>
                    <a:pt x="5682" y="16243"/>
                  </a:lnTo>
                  <a:close/>
                </a:path>
              </a:pathLst>
            </a:custGeom>
            <a:grpFill/>
            <a:ln w="8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02" name="Forme libre : forme 201">
              <a:extLst>
                <a:ext uri="{FF2B5EF4-FFF2-40B4-BE49-F238E27FC236}">
                  <a16:creationId xmlns:a16="http://schemas.microsoft.com/office/drawing/2014/main" id="{2F6725A0-7FE0-4F81-AAD5-04C9B95C8832}"/>
                </a:ext>
              </a:extLst>
            </p:cNvPr>
            <p:cNvSpPr/>
            <p:nvPr/>
          </p:nvSpPr>
          <p:spPr>
            <a:xfrm flipV="1">
              <a:off x="6098200" y="3524597"/>
              <a:ext cx="6139" cy="10539"/>
            </a:xfrm>
            <a:custGeom>
              <a:avLst/>
              <a:gdLst>
                <a:gd name="connsiteX0" fmla="*/ 11799 w 6139"/>
                <a:gd name="connsiteY0" fmla="*/ 16382 h 10539"/>
                <a:gd name="connsiteX1" fmla="*/ 11799 w 6139"/>
                <a:gd name="connsiteY1" fmla="*/ 16382 h 10539"/>
                <a:gd name="connsiteX2" fmla="*/ 11821 w 6139"/>
                <a:gd name="connsiteY2" fmla="*/ 5843 h 10539"/>
                <a:gd name="connsiteX3" fmla="*/ 5682 w 6139"/>
                <a:gd name="connsiteY3" fmla="*/ 16382 h 105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39" h="10539">
                  <a:moveTo>
                    <a:pt x="11799" y="16382"/>
                  </a:moveTo>
                  <a:lnTo>
                    <a:pt x="11799" y="16382"/>
                  </a:lnTo>
                  <a:lnTo>
                    <a:pt x="11821" y="5843"/>
                  </a:lnTo>
                  <a:lnTo>
                    <a:pt x="5682" y="16382"/>
                  </a:lnTo>
                  <a:close/>
                </a:path>
              </a:pathLst>
            </a:custGeom>
            <a:grpFill/>
            <a:ln w="8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03" name="Forme libre : forme 202">
              <a:extLst>
                <a:ext uri="{FF2B5EF4-FFF2-40B4-BE49-F238E27FC236}">
                  <a16:creationId xmlns:a16="http://schemas.microsoft.com/office/drawing/2014/main" id="{080EA236-9D5B-4CD1-8963-01821517FE9C}"/>
                </a:ext>
              </a:extLst>
            </p:cNvPr>
            <p:cNvSpPr/>
            <p:nvPr/>
          </p:nvSpPr>
          <p:spPr>
            <a:xfrm flipV="1">
              <a:off x="6098200" y="3504025"/>
              <a:ext cx="6139" cy="10539"/>
            </a:xfrm>
            <a:custGeom>
              <a:avLst/>
              <a:gdLst>
                <a:gd name="connsiteX0" fmla="*/ 11799 w 6139"/>
                <a:gd name="connsiteY0" fmla="*/ 16348 h 10539"/>
                <a:gd name="connsiteX1" fmla="*/ 11799 w 6139"/>
                <a:gd name="connsiteY1" fmla="*/ 16348 h 10539"/>
                <a:gd name="connsiteX2" fmla="*/ 11821 w 6139"/>
                <a:gd name="connsiteY2" fmla="*/ 5809 h 10539"/>
                <a:gd name="connsiteX3" fmla="*/ 5682 w 6139"/>
                <a:gd name="connsiteY3" fmla="*/ 16348 h 105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39" h="10539">
                  <a:moveTo>
                    <a:pt x="11799" y="16348"/>
                  </a:moveTo>
                  <a:lnTo>
                    <a:pt x="11799" y="16348"/>
                  </a:lnTo>
                  <a:lnTo>
                    <a:pt x="11821" y="5809"/>
                  </a:lnTo>
                  <a:lnTo>
                    <a:pt x="5682" y="16348"/>
                  </a:lnTo>
                  <a:close/>
                </a:path>
              </a:pathLst>
            </a:custGeom>
            <a:grpFill/>
            <a:ln w="8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04" name="Forme libre : forme 203">
              <a:extLst>
                <a:ext uri="{FF2B5EF4-FFF2-40B4-BE49-F238E27FC236}">
                  <a16:creationId xmlns:a16="http://schemas.microsoft.com/office/drawing/2014/main" id="{E8A7D23E-7816-4BF7-887A-92513F9F9BBD}"/>
                </a:ext>
              </a:extLst>
            </p:cNvPr>
            <p:cNvSpPr/>
            <p:nvPr/>
          </p:nvSpPr>
          <p:spPr>
            <a:xfrm flipV="1">
              <a:off x="6098200" y="3461874"/>
              <a:ext cx="6139" cy="10538"/>
            </a:xfrm>
            <a:custGeom>
              <a:avLst/>
              <a:gdLst>
                <a:gd name="connsiteX0" fmla="*/ 11799 w 6139"/>
                <a:gd name="connsiteY0" fmla="*/ 16277 h 10538"/>
                <a:gd name="connsiteX1" fmla="*/ 11799 w 6139"/>
                <a:gd name="connsiteY1" fmla="*/ 16277 h 10538"/>
                <a:gd name="connsiteX2" fmla="*/ 11821 w 6139"/>
                <a:gd name="connsiteY2" fmla="*/ 5739 h 10538"/>
                <a:gd name="connsiteX3" fmla="*/ 5682 w 6139"/>
                <a:gd name="connsiteY3" fmla="*/ 16277 h 10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39" h="10538">
                  <a:moveTo>
                    <a:pt x="11799" y="16277"/>
                  </a:moveTo>
                  <a:lnTo>
                    <a:pt x="11799" y="16277"/>
                  </a:lnTo>
                  <a:lnTo>
                    <a:pt x="11821" y="5739"/>
                  </a:lnTo>
                  <a:lnTo>
                    <a:pt x="5682" y="16277"/>
                  </a:lnTo>
                  <a:close/>
                </a:path>
              </a:pathLst>
            </a:custGeom>
            <a:grpFill/>
            <a:ln w="8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05" name="Forme libre : forme 204">
              <a:extLst>
                <a:ext uri="{FF2B5EF4-FFF2-40B4-BE49-F238E27FC236}">
                  <a16:creationId xmlns:a16="http://schemas.microsoft.com/office/drawing/2014/main" id="{C6727D27-3D27-4F29-B9CB-7E1E0BF7DC97}"/>
                </a:ext>
              </a:extLst>
            </p:cNvPr>
            <p:cNvSpPr/>
            <p:nvPr/>
          </p:nvSpPr>
          <p:spPr>
            <a:xfrm flipV="1">
              <a:off x="6098200" y="3482953"/>
              <a:ext cx="6139" cy="10539"/>
            </a:xfrm>
            <a:custGeom>
              <a:avLst/>
              <a:gdLst>
                <a:gd name="connsiteX0" fmla="*/ 11799 w 6139"/>
                <a:gd name="connsiteY0" fmla="*/ 16313 h 10539"/>
                <a:gd name="connsiteX1" fmla="*/ 11799 w 6139"/>
                <a:gd name="connsiteY1" fmla="*/ 16313 h 10539"/>
                <a:gd name="connsiteX2" fmla="*/ 11821 w 6139"/>
                <a:gd name="connsiteY2" fmla="*/ 5774 h 10539"/>
                <a:gd name="connsiteX3" fmla="*/ 5682 w 6139"/>
                <a:gd name="connsiteY3" fmla="*/ 16313 h 105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39" h="10539">
                  <a:moveTo>
                    <a:pt x="11799" y="16313"/>
                  </a:moveTo>
                  <a:lnTo>
                    <a:pt x="11799" y="16313"/>
                  </a:lnTo>
                  <a:lnTo>
                    <a:pt x="11821" y="5774"/>
                  </a:lnTo>
                  <a:lnTo>
                    <a:pt x="5682" y="16313"/>
                  </a:lnTo>
                  <a:close/>
                </a:path>
              </a:pathLst>
            </a:custGeom>
            <a:grpFill/>
            <a:ln w="8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06" name="Forme libre : forme 205">
              <a:extLst>
                <a:ext uri="{FF2B5EF4-FFF2-40B4-BE49-F238E27FC236}">
                  <a16:creationId xmlns:a16="http://schemas.microsoft.com/office/drawing/2014/main" id="{EF7A90EA-766A-4E93-AE5A-253D863F5D30}"/>
                </a:ext>
              </a:extLst>
            </p:cNvPr>
            <p:cNvSpPr/>
            <p:nvPr/>
          </p:nvSpPr>
          <p:spPr>
            <a:xfrm flipV="1">
              <a:off x="6012579" y="3482953"/>
              <a:ext cx="12234" cy="10539"/>
            </a:xfrm>
            <a:custGeom>
              <a:avLst/>
              <a:gdLst>
                <a:gd name="connsiteX0" fmla="*/ 5534 w 12234"/>
                <a:gd name="connsiteY0" fmla="*/ 16313 h 10539"/>
                <a:gd name="connsiteX1" fmla="*/ 5534 w 12234"/>
                <a:gd name="connsiteY1" fmla="*/ 16313 h 10539"/>
                <a:gd name="connsiteX2" fmla="*/ 11630 w 12234"/>
                <a:gd name="connsiteY2" fmla="*/ 5774 h 10539"/>
                <a:gd name="connsiteX3" fmla="*/ 17769 w 12234"/>
                <a:gd name="connsiteY3" fmla="*/ 16313 h 105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34" h="10539">
                  <a:moveTo>
                    <a:pt x="5534" y="16313"/>
                  </a:moveTo>
                  <a:lnTo>
                    <a:pt x="5534" y="16313"/>
                  </a:lnTo>
                  <a:lnTo>
                    <a:pt x="11630" y="5774"/>
                  </a:lnTo>
                  <a:lnTo>
                    <a:pt x="17769" y="16313"/>
                  </a:lnTo>
                  <a:close/>
                </a:path>
              </a:pathLst>
            </a:custGeom>
            <a:grpFill/>
            <a:ln w="8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07" name="Forme libre : forme 206">
              <a:extLst>
                <a:ext uri="{FF2B5EF4-FFF2-40B4-BE49-F238E27FC236}">
                  <a16:creationId xmlns:a16="http://schemas.microsoft.com/office/drawing/2014/main" id="{4D94A0BC-DAA2-406D-9698-414116694A7B}"/>
                </a:ext>
              </a:extLst>
            </p:cNvPr>
            <p:cNvSpPr/>
            <p:nvPr/>
          </p:nvSpPr>
          <p:spPr>
            <a:xfrm flipV="1">
              <a:off x="6018692" y="3472414"/>
              <a:ext cx="12234" cy="10539"/>
            </a:xfrm>
            <a:custGeom>
              <a:avLst/>
              <a:gdLst>
                <a:gd name="connsiteX0" fmla="*/ 5544 w 12234"/>
                <a:gd name="connsiteY0" fmla="*/ 16296 h 10539"/>
                <a:gd name="connsiteX1" fmla="*/ 5544 w 12234"/>
                <a:gd name="connsiteY1" fmla="*/ 16296 h 10539"/>
                <a:gd name="connsiteX2" fmla="*/ 11640 w 12234"/>
                <a:gd name="connsiteY2" fmla="*/ 5757 h 10539"/>
                <a:gd name="connsiteX3" fmla="*/ 17779 w 12234"/>
                <a:gd name="connsiteY3" fmla="*/ 16296 h 105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34" h="10539">
                  <a:moveTo>
                    <a:pt x="5544" y="16296"/>
                  </a:moveTo>
                  <a:lnTo>
                    <a:pt x="5544" y="16296"/>
                  </a:lnTo>
                  <a:lnTo>
                    <a:pt x="11640" y="5757"/>
                  </a:lnTo>
                  <a:lnTo>
                    <a:pt x="17779" y="16296"/>
                  </a:lnTo>
                  <a:close/>
                </a:path>
              </a:pathLst>
            </a:custGeom>
            <a:grpFill/>
            <a:ln w="8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08" name="Forme libre : forme 207">
              <a:extLst>
                <a:ext uri="{FF2B5EF4-FFF2-40B4-BE49-F238E27FC236}">
                  <a16:creationId xmlns:a16="http://schemas.microsoft.com/office/drawing/2014/main" id="{2B79C880-0871-40A2-A246-A0394FB0F42A}"/>
                </a:ext>
              </a:extLst>
            </p:cNvPr>
            <p:cNvSpPr/>
            <p:nvPr/>
          </p:nvSpPr>
          <p:spPr>
            <a:xfrm flipV="1">
              <a:off x="6018692" y="3451334"/>
              <a:ext cx="12234" cy="10539"/>
            </a:xfrm>
            <a:custGeom>
              <a:avLst/>
              <a:gdLst>
                <a:gd name="connsiteX0" fmla="*/ 5544 w 12234"/>
                <a:gd name="connsiteY0" fmla="*/ 16261 h 10539"/>
                <a:gd name="connsiteX1" fmla="*/ 5544 w 12234"/>
                <a:gd name="connsiteY1" fmla="*/ 16261 h 10539"/>
                <a:gd name="connsiteX2" fmla="*/ 11640 w 12234"/>
                <a:gd name="connsiteY2" fmla="*/ 5722 h 10539"/>
                <a:gd name="connsiteX3" fmla="*/ 17779 w 12234"/>
                <a:gd name="connsiteY3" fmla="*/ 16261 h 105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34" h="10539">
                  <a:moveTo>
                    <a:pt x="5544" y="16261"/>
                  </a:moveTo>
                  <a:lnTo>
                    <a:pt x="5544" y="16261"/>
                  </a:lnTo>
                  <a:lnTo>
                    <a:pt x="11640" y="5722"/>
                  </a:lnTo>
                  <a:lnTo>
                    <a:pt x="17779" y="16261"/>
                  </a:lnTo>
                  <a:close/>
                </a:path>
              </a:pathLst>
            </a:custGeom>
            <a:grpFill/>
            <a:ln w="8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09" name="Forme libre : forme 208">
              <a:extLst>
                <a:ext uri="{FF2B5EF4-FFF2-40B4-BE49-F238E27FC236}">
                  <a16:creationId xmlns:a16="http://schemas.microsoft.com/office/drawing/2014/main" id="{FC3322F9-8EBA-4456-A589-FC65B6F79965}"/>
                </a:ext>
              </a:extLst>
            </p:cNvPr>
            <p:cNvSpPr/>
            <p:nvPr/>
          </p:nvSpPr>
          <p:spPr>
            <a:xfrm flipV="1">
              <a:off x="6018692" y="3514565"/>
              <a:ext cx="12234" cy="10539"/>
            </a:xfrm>
            <a:custGeom>
              <a:avLst/>
              <a:gdLst>
                <a:gd name="connsiteX0" fmla="*/ 5544 w 12234"/>
                <a:gd name="connsiteY0" fmla="*/ 16365 h 10539"/>
                <a:gd name="connsiteX1" fmla="*/ 5544 w 12234"/>
                <a:gd name="connsiteY1" fmla="*/ 16365 h 10539"/>
                <a:gd name="connsiteX2" fmla="*/ 11640 w 12234"/>
                <a:gd name="connsiteY2" fmla="*/ 5826 h 10539"/>
                <a:gd name="connsiteX3" fmla="*/ 17779 w 12234"/>
                <a:gd name="connsiteY3" fmla="*/ 16365 h 105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34" h="10539">
                  <a:moveTo>
                    <a:pt x="5544" y="16365"/>
                  </a:moveTo>
                  <a:lnTo>
                    <a:pt x="5544" y="16365"/>
                  </a:lnTo>
                  <a:lnTo>
                    <a:pt x="11640" y="5826"/>
                  </a:lnTo>
                  <a:lnTo>
                    <a:pt x="17779" y="16365"/>
                  </a:lnTo>
                  <a:close/>
                </a:path>
              </a:pathLst>
            </a:custGeom>
            <a:grpFill/>
            <a:ln w="8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10" name="Forme libre : forme 209">
              <a:extLst>
                <a:ext uri="{FF2B5EF4-FFF2-40B4-BE49-F238E27FC236}">
                  <a16:creationId xmlns:a16="http://schemas.microsoft.com/office/drawing/2014/main" id="{C6025B0E-B0C8-4EFE-BE68-A810A0B16DF2}"/>
                </a:ext>
              </a:extLst>
            </p:cNvPr>
            <p:cNvSpPr/>
            <p:nvPr/>
          </p:nvSpPr>
          <p:spPr>
            <a:xfrm flipV="1">
              <a:off x="6018692" y="3493493"/>
              <a:ext cx="12234" cy="10538"/>
            </a:xfrm>
            <a:custGeom>
              <a:avLst/>
              <a:gdLst>
                <a:gd name="connsiteX0" fmla="*/ 5544 w 12234"/>
                <a:gd name="connsiteY0" fmla="*/ 16330 h 10538"/>
                <a:gd name="connsiteX1" fmla="*/ 5544 w 12234"/>
                <a:gd name="connsiteY1" fmla="*/ 16330 h 10538"/>
                <a:gd name="connsiteX2" fmla="*/ 11640 w 12234"/>
                <a:gd name="connsiteY2" fmla="*/ 5791 h 10538"/>
                <a:gd name="connsiteX3" fmla="*/ 17779 w 12234"/>
                <a:gd name="connsiteY3" fmla="*/ 16330 h 10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34" h="10538">
                  <a:moveTo>
                    <a:pt x="5544" y="16330"/>
                  </a:moveTo>
                  <a:lnTo>
                    <a:pt x="5544" y="16330"/>
                  </a:lnTo>
                  <a:lnTo>
                    <a:pt x="11640" y="5791"/>
                  </a:lnTo>
                  <a:lnTo>
                    <a:pt x="17779" y="16330"/>
                  </a:lnTo>
                  <a:close/>
                </a:path>
              </a:pathLst>
            </a:custGeom>
            <a:grpFill/>
            <a:ln w="8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11" name="Forme libre : forme 210">
              <a:extLst>
                <a:ext uri="{FF2B5EF4-FFF2-40B4-BE49-F238E27FC236}">
                  <a16:creationId xmlns:a16="http://schemas.microsoft.com/office/drawing/2014/main" id="{D3F7848C-F766-4C43-8C8A-DF6CCA63A111}"/>
                </a:ext>
              </a:extLst>
            </p:cNvPr>
            <p:cNvSpPr/>
            <p:nvPr/>
          </p:nvSpPr>
          <p:spPr>
            <a:xfrm flipV="1">
              <a:off x="6006458" y="3472414"/>
              <a:ext cx="12234" cy="10539"/>
            </a:xfrm>
            <a:custGeom>
              <a:avLst/>
              <a:gdLst>
                <a:gd name="connsiteX0" fmla="*/ 5524 w 12234"/>
                <a:gd name="connsiteY0" fmla="*/ 16296 h 10539"/>
                <a:gd name="connsiteX1" fmla="*/ 5524 w 12234"/>
                <a:gd name="connsiteY1" fmla="*/ 16296 h 10539"/>
                <a:gd name="connsiteX2" fmla="*/ 11620 w 12234"/>
                <a:gd name="connsiteY2" fmla="*/ 5757 h 10539"/>
                <a:gd name="connsiteX3" fmla="*/ 17759 w 12234"/>
                <a:gd name="connsiteY3" fmla="*/ 16296 h 105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34" h="10539">
                  <a:moveTo>
                    <a:pt x="5524" y="16296"/>
                  </a:moveTo>
                  <a:lnTo>
                    <a:pt x="5524" y="16296"/>
                  </a:lnTo>
                  <a:lnTo>
                    <a:pt x="11620" y="5757"/>
                  </a:lnTo>
                  <a:lnTo>
                    <a:pt x="17759" y="16296"/>
                  </a:lnTo>
                  <a:close/>
                </a:path>
              </a:pathLst>
            </a:custGeom>
            <a:grpFill/>
            <a:ln w="8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12" name="Forme libre : forme 211">
              <a:extLst>
                <a:ext uri="{FF2B5EF4-FFF2-40B4-BE49-F238E27FC236}">
                  <a16:creationId xmlns:a16="http://schemas.microsoft.com/office/drawing/2014/main" id="{6DC8DCDD-152F-4F0D-81CB-E270516375F5}"/>
                </a:ext>
              </a:extLst>
            </p:cNvPr>
            <p:cNvSpPr/>
            <p:nvPr/>
          </p:nvSpPr>
          <p:spPr>
            <a:xfrm flipV="1">
              <a:off x="6006458" y="3451334"/>
              <a:ext cx="12234" cy="10539"/>
            </a:xfrm>
            <a:custGeom>
              <a:avLst/>
              <a:gdLst>
                <a:gd name="connsiteX0" fmla="*/ 5524 w 12234"/>
                <a:gd name="connsiteY0" fmla="*/ 16261 h 10539"/>
                <a:gd name="connsiteX1" fmla="*/ 5524 w 12234"/>
                <a:gd name="connsiteY1" fmla="*/ 16261 h 10539"/>
                <a:gd name="connsiteX2" fmla="*/ 11620 w 12234"/>
                <a:gd name="connsiteY2" fmla="*/ 5722 h 10539"/>
                <a:gd name="connsiteX3" fmla="*/ 17759 w 12234"/>
                <a:gd name="connsiteY3" fmla="*/ 16261 h 105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34" h="10539">
                  <a:moveTo>
                    <a:pt x="5524" y="16261"/>
                  </a:moveTo>
                  <a:lnTo>
                    <a:pt x="5524" y="16261"/>
                  </a:lnTo>
                  <a:lnTo>
                    <a:pt x="11620" y="5722"/>
                  </a:lnTo>
                  <a:lnTo>
                    <a:pt x="17759" y="16261"/>
                  </a:lnTo>
                  <a:close/>
                </a:path>
              </a:pathLst>
            </a:custGeom>
            <a:grpFill/>
            <a:ln w="8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13" name="Forme libre : forme 212">
              <a:extLst>
                <a:ext uri="{FF2B5EF4-FFF2-40B4-BE49-F238E27FC236}">
                  <a16:creationId xmlns:a16="http://schemas.microsoft.com/office/drawing/2014/main" id="{619F1E4D-52A2-4CD4-AFE1-1564EC21B05D}"/>
                </a:ext>
              </a:extLst>
            </p:cNvPr>
            <p:cNvSpPr/>
            <p:nvPr/>
          </p:nvSpPr>
          <p:spPr>
            <a:xfrm flipV="1">
              <a:off x="6006458" y="3514565"/>
              <a:ext cx="12234" cy="10539"/>
            </a:xfrm>
            <a:custGeom>
              <a:avLst/>
              <a:gdLst>
                <a:gd name="connsiteX0" fmla="*/ 5524 w 12234"/>
                <a:gd name="connsiteY0" fmla="*/ 16365 h 10539"/>
                <a:gd name="connsiteX1" fmla="*/ 5524 w 12234"/>
                <a:gd name="connsiteY1" fmla="*/ 16365 h 10539"/>
                <a:gd name="connsiteX2" fmla="*/ 11620 w 12234"/>
                <a:gd name="connsiteY2" fmla="*/ 5826 h 10539"/>
                <a:gd name="connsiteX3" fmla="*/ 17759 w 12234"/>
                <a:gd name="connsiteY3" fmla="*/ 16365 h 105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34" h="10539">
                  <a:moveTo>
                    <a:pt x="5524" y="16365"/>
                  </a:moveTo>
                  <a:lnTo>
                    <a:pt x="5524" y="16365"/>
                  </a:lnTo>
                  <a:lnTo>
                    <a:pt x="11620" y="5826"/>
                  </a:lnTo>
                  <a:lnTo>
                    <a:pt x="17759" y="16365"/>
                  </a:lnTo>
                  <a:close/>
                </a:path>
              </a:pathLst>
            </a:custGeom>
            <a:grpFill/>
            <a:ln w="8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14" name="Forme libre : forme 213">
              <a:extLst>
                <a:ext uri="{FF2B5EF4-FFF2-40B4-BE49-F238E27FC236}">
                  <a16:creationId xmlns:a16="http://schemas.microsoft.com/office/drawing/2014/main" id="{D8C5D14C-B215-4407-A599-DE90681EAEC5}"/>
                </a:ext>
              </a:extLst>
            </p:cNvPr>
            <p:cNvSpPr/>
            <p:nvPr/>
          </p:nvSpPr>
          <p:spPr>
            <a:xfrm flipV="1">
              <a:off x="6006458" y="3493493"/>
              <a:ext cx="12234" cy="10538"/>
            </a:xfrm>
            <a:custGeom>
              <a:avLst/>
              <a:gdLst>
                <a:gd name="connsiteX0" fmla="*/ 5524 w 12234"/>
                <a:gd name="connsiteY0" fmla="*/ 16330 h 10538"/>
                <a:gd name="connsiteX1" fmla="*/ 5524 w 12234"/>
                <a:gd name="connsiteY1" fmla="*/ 16330 h 10538"/>
                <a:gd name="connsiteX2" fmla="*/ 11620 w 12234"/>
                <a:gd name="connsiteY2" fmla="*/ 5791 h 10538"/>
                <a:gd name="connsiteX3" fmla="*/ 17759 w 12234"/>
                <a:gd name="connsiteY3" fmla="*/ 16330 h 10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34" h="10538">
                  <a:moveTo>
                    <a:pt x="5524" y="16330"/>
                  </a:moveTo>
                  <a:lnTo>
                    <a:pt x="5524" y="16330"/>
                  </a:lnTo>
                  <a:lnTo>
                    <a:pt x="11620" y="5791"/>
                  </a:lnTo>
                  <a:lnTo>
                    <a:pt x="17759" y="16330"/>
                  </a:lnTo>
                  <a:close/>
                </a:path>
              </a:pathLst>
            </a:custGeom>
            <a:grpFill/>
            <a:ln w="8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15" name="Forme libre : forme 214">
              <a:extLst>
                <a:ext uri="{FF2B5EF4-FFF2-40B4-BE49-F238E27FC236}">
                  <a16:creationId xmlns:a16="http://schemas.microsoft.com/office/drawing/2014/main" id="{0AF4D88A-410E-4A70-A903-456B5D3B5037}"/>
                </a:ext>
              </a:extLst>
            </p:cNvPr>
            <p:cNvSpPr/>
            <p:nvPr/>
          </p:nvSpPr>
          <p:spPr>
            <a:xfrm flipV="1">
              <a:off x="6024812" y="3461874"/>
              <a:ext cx="12234" cy="10538"/>
            </a:xfrm>
            <a:custGeom>
              <a:avLst/>
              <a:gdLst>
                <a:gd name="connsiteX0" fmla="*/ 5554 w 12234"/>
                <a:gd name="connsiteY0" fmla="*/ 16277 h 10538"/>
                <a:gd name="connsiteX1" fmla="*/ 5554 w 12234"/>
                <a:gd name="connsiteY1" fmla="*/ 16277 h 10538"/>
                <a:gd name="connsiteX2" fmla="*/ 11650 w 12234"/>
                <a:gd name="connsiteY2" fmla="*/ 5739 h 10538"/>
                <a:gd name="connsiteX3" fmla="*/ 17789 w 12234"/>
                <a:gd name="connsiteY3" fmla="*/ 16277 h 10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34" h="10538">
                  <a:moveTo>
                    <a:pt x="5554" y="16277"/>
                  </a:moveTo>
                  <a:lnTo>
                    <a:pt x="5554" y="16277"/>
                  </a:lnTo>
                  <a:lnTo>
                    <a:pt x="11650" y="5739"/>
                  </a:lnTo>
                  <a:lnTo>
                    <a:pt x="17789" y="16277"/>
                  </a:lnTo>
                  <a:close/>
                </a:path>
              </a:pathLst>
            </a:custGeom>
            <a:grpFill/>
            <a:ln w="8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16" name="Forme libre : forme 215">
              <a:extLst>
                <a:ext uri="{FF2B5EF4-FFF2-40B4-BE49-F238E27FC236}">
                  <a16:creationId xmlns:a16="http://schemas.microsoft.com/office/drawing/2014/main" id="{42EFD64B-4F7B-42B4-B313-5080C86764DA}"/>
                </a:ext>
              </a:extLst>
            </p:cNvPr>
            <p:cNvSpPr/>
            <p:nvPr/>
          </p:nvSpPr>
          <p:spPr>
            <a:xfrm flipV="1">
              <a:off x="6024812" y="3440794"/>
              <a:ext cx="12234" cy="10539"/>
            </a:xfrm>
            <a:custGeom>
              <a:avLst/>
              <a:gdLst>
                <a:gd name="connsiteX0" fmla="*/ 5554 w 12234"/>
                <a:gd name="connsiteY0" fmla="*/ 16243 h 10539"/>
                <a:gd name="connsiteX1" fmla="*/ 5554 w 12234"/>
                <a:gd name="connsiteY1" fmla="*/ 16243 h 10539"/>
                <a:gd name="connsiteX2" fmla="*/ 11650 w 12234"/>
                <a:gd name="connsiteY2" fmla="*/ 5704 h 10539"/>
                <a:gd name="connsiteX3" fmla="*/ 17789 w 12234"/>
                <a:gd name="connsiteY3" fmla="*/ 16243 h 105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34" h="10539">
                  <a:moveTo>
                    <a:pt x="5554" y="16243"/>
                  </a:moveTo>
                  <a:lnTo>
                    <a:pt x="5554" y="16243"/>
                  </a:lnTo>
                  <a:lnTo>
                    <a:pt x="11650" y="5704"/>
                  </a:lnTo>
                  <a:lnTo>
                    <a:pt x="17789" y="16243"/>
                  </a:lnTo>
                  <a:close/>
                </a:path>
              </a:pathLst>
            </a:custGeom>
            <a:grpFill/>
            <a:ln w="8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17" name="Forme libre : forme 216">
              <a:extLst>
                <a:ext uri="{FF2B5EF4-FFF2-40B4-BE49-F238E27FC236}">
                  <a16:creationId xmlns:a16="http://schemas.microsoft.com/office/drawing/2014/main" id="{E058FBAC-2291-42B1-8AAF-6B8975FDF1DA}"/>
                </a:ext>
              </a:extLst>
            </p:cNvPr>
            <p:cNvSpPr/>
            <p:nvPr/>
          </p:nvSpPr>
          <p:spPr>
            <a:xfrm flipV="1">
              <a:off x="6024812" y="3524597"/>
              <a:ext cx="12234" cy="10539"/>
            </a:xfrm>
            <a:custGeom>
              <a:avLst/>
              <a:gdLst>
                <a:gd name="connsiteX0" fmla="*/ 5554 w 12234"/>
                <a:gd name="connsiteY0" fmla="*/ 16382 h 10539"/>
                <a:gd name="connsiteX1" fmla="*/ 5554 w 12234"/>
                <a:gd name="connsiteY1" fmla="*/ 16382 h 10539"/>
                <a:gd name="connsiteX2" fmla="*/ 11650 w 12234"/>
                <a:gd name="connsiteY2" fmla="*/ 5843 h 10539"/>
                <a:gd name="connsiteX3" fmla="*/ 17789 w 12234"/>
                <a:gd name="connsiteY3" fmla="*/ 16382 h 105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34" h="10539">
                  <a:moveTo>
                    <a:pt x="5554" y="16382"/>
                  </a:moveTo>
                  <a:lnTo>
                    <a:pt x="5554" y="16382"/>
                  </a:lnTo>
                  <a:lnTo>
                    <a:pt x="11650" y="5843"/>
                  </a:lnTo>
                  <a:lnTo>
                    <a:pt x="17789" y="16382"/>
                  </a:lnTo>
                  <a:close/>
                </a:path>
              </a:pathLst>
            </a:custGeom>
            <a:grpFill/>
            <a:ln w="8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18" name="Forme libre : forme 217">
              <a:extLst>
                <a:ext uri="{FF2B5EF4-FFF2-40B4-BE49-F238E27FC236}">
                  <a16:creationId xmlns:a16="http://schemas.microsoft.com/office/drawing/2014/main" id="{923C0854-29C3-4847-B8E3-A8A0669FC182}"/>
                </a:ext>
              </a:extLst>
            </p:cNvPr>
            <p:cNvSpPr/>
            <p:nvPr/>
          </p:nvSpPr>
          <p:spPr>
            <a:xfrm flipV="1">
              <a:off x="6024812" y="3504025"/>
              <a:ext cx="12234" cy="10539"/>
            </a:xfrm>
            <a:custGeom>
              <a:avLst/>
              <a:gdLst>
                <a:gd name="connsiteX0" fmla="*/ 5554 w 12234"/>
                <a:gd name="connsiteY0" fmla="*/ 16348 h 10539"/>
                <a:gd name="connsiteX1" fmla="*/ 5554 w 12234"/>
                <a:gd name="connsiteY1" fmla="*/ 16348 h 10539"/>
                <a:gd name="connsiteX2" fmla="*/ 11650 w 12234"/>
                <a:gd name="connsiteY2" fmla="*/ 5809 h 10539"/>
                <a:gd name="connsiteX3" fmla="*/ 17789 w 12234"/>
                <a:gd name="connsiteY3" fmla="*/ 16348 h 105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34" h="10539">
                  <a:moveTo>
                    <a:pt x="5554" y="16348"/>
                  </a:moveTo>
                  <a:lnTo>
                    <a:pt x="5554" y="16348"/>
                  </a:lnTo>
                  <a:lnTo>
                    <a:pt x="11650" y="5809"/>
                  </a:lnTo>
                  <a:lnTo>
                    <a:pt x="17789" y="16348"/>
                  </a:lnTo>
                  <a:close/>
                </a:path>
              </a:pathLst>
            </a:custGeom>
            <a:grpFill/>
            <a:ln w="8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19" name="Forme libre : forme 218">
              <a:extLst>
                <a:ext uri="{FF2B5EF4-FFF2-40B4-BE49-F238E27FC236}">
                  <a16:creationId xmlns:a16="http://schemas.microsoft.com/office/drawing/2014/main" id="{DDA8C602-3A0C-40AA-B6CB-3A80556D35CA}"/>
                </a:ext>
              </a:extLst>
            </p:cNvPr>
            <p:cNvSpPr/>
            <p:nvPr/>
          </p:nvSpPr>
          <p:spPr>
            <a:xfrm flipV="1">
              <a:off x="6024812" y="3482953"/>
              <a:ext cx="12234" cy="10539"/>
            </a:xfrm>
            <a:custGeom>
              <a:avLst/>
              <a:gdLst>
                <a:gd name="connsiteX0" fmla="*/ 5554 w 12234"/>
                <a:gd name="connsiteY0" fmla="*/ 16313 h 10539"/>
                <a:gd name="connsiteX1" fmla="*/ 5554 w 12234"/>
                <a:gd name="connsiteY1" fmla="*/ 16313 h 10539"/>
                <a:gd name="connsiteX2" fmla="*/ 11650 w 12234"/>
                <a:gd name="connsiteY2" fmla="*/ 5774 h 10539"/>
                <a:gd name="connsiteX3" fmla="*/ 17789 w 12234"/>
                <a:gd name="connsiteY3" fmla="*/ 16313 h 105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34" h="10539">
                  <a:moveTo>
                    <a:pt x="5554" y="16313"/>
                  </a:moveTo>
                  <a:lnTo>
                    <a:pt x="5554" y="16313"/>
                  </a:lnTo>
                  <a:lnTo>
                    <a:pt x="11650" y="5774"/>
                  </a:lnTo>
                  <a:lnTo>
                    <a:pt x="17789" y="16313"/>
                  </a:lnTo>
                  <a:close/>
                </a:path>
              </a:pathLst>
            </a:custGeom>
            <a:grpFill/>
            <a:ln w="8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20" name="Forme libre : forme 219">
              <a:extLst>
                <a:ext uri="{FF2B5EF4-FFF2-40B4-BE49-F238E27FC236}">
                  <a16:creationId xmlns:a16="http://schemas.microsoft.com/office/drawing/2014/main" id="{41BB71A5-12BA-4617-9360-214ECCED74B7}"/>
                </a:ext>
              </a:extLst>
            </p:cNvPr>
            <p:cNvSpPr/>
            <p:nvPr/>
          </p:nvSpPr>
          <p:spPr>
            <a:xfrm flipV="1">
              <a:off x="6030925" y="3472414"/>
              <a:ext cx="12234" cy="10539"/>
            </a:xfrm>
            <a:custGeom>
              <a:avLst/>
              <a:gdLst>
                <a:gd name="connsiteX0" fmla="*/ 5564 w 12234"/>
                <a:gd name="connsiteY0" fmla="*/ 16296 h 10539"/>
                <a:gd name="connsiteX1" fmla="*/ 5564 w 12234"/>
                <a:gd name="connsiteY1" fmla="*/ 16296 h 10539"/>
                <a:gd name="connsiteX2" fmla="*/ 11660 w 12234"/>
                <a:gd name="connsiteY2" fmla="*/ 5757 h 10539"/>
                <a:gd name="connsiteX3" fmla="*/ 17799 w 12234"/>
                <a:gd name="connsiteY3" fmla="*/ 16296 h 105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34" h="10539">
                  <a:moveTo>
                    <a:pt x="5564" y="16296"/>
                  </a:moveTo>
                  <a:lnTo>
                    <a:pt x="5564" y="16296"/>
                  </a:lnTo>
                  <a:lnTo>
                    <a:pt x="11660" y="5757"/>
                  </a:lnTo>
                  <a:lnTo>
                    <a:pt x="17799" y="16296"/>
                  </a:lnTo>
                  <a:close/>
                </a:path>
              </a:pathLst>
            </a:custGeom>
            <a:grpFill/>
            <a:ln w="8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21" name="Forme libre : forme 220">
              <a:extLst>
                <a:ext uri="{FF2B5EF4-FFF2-40B4-BE49-F238E27FC236}">
                  <a16:creationId xmlns:a16="http://schemas.microsoft.com/office/drawing/2014/main" id="{12BC3415-ED41-4A72-8ABF-73CBA607BA90}"/>
                </a:ext>
              </a:extLst>
            </p:cNvPr>
            <p:cNvSpPr/>
            <p:nvPr/>
          </p:nvSpPr>
          <p:spPr>
            <a:xfrm flipV="1">
              <a:off x="6030925" y="3451334"/>
              <a:ext cx="12234" cy="10539"/>
            </a:xfrm>
            <a:custGeom>
              <a:avLst/>
              <a:gdLst>
                <a:gd name="connsiteX0" fmla="*/ 5564 w 12234"/>
                <a:gd name="connsiteY0" fmla="*/ 16261 h 10539"/>
                <a:gd name="connsiteX1" fmla="*/ 5564 w 12234"/>
                <a:gd name="connsiteY1" fmla="*/ 16261 h 10539"/>
                <a:gd name="connsiteX2" fmla="*/ 11660 w 12234"/>
                <a:gd name="connsiteY2" fmla="*/ 5722 h 10539"/>
                <a:gd name="connsiteX3" fmla="*/ 17799 w 12234"/>
                <a:gd name="connsiteY3" fmla="*/ 16261 h 105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34" h="10539">
                  <a:moveTo>
                    <a:pt x="5564" y="16261"/>
                  </a:moveTo>
                  <a:lnTo>
                    <a:pt x="5564" y="16261"/>
                  </a:lnTo>
                  <a:lnTo>
                    <a:pt x="11660" y="5722"/>
                  </a:lnTo>
                  <a:lnTo>
                    <a:pt x="17799" y="16261"/>
                  </a:lnTo>
                  <a:close/>
                </a:path>
              </a:pathLst>
            </a:custGeom>
            <a:grpFill/>
            <a:ln w="8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22" name="Forme libre : forme 221">
              <a:extLst>
                <a:ext uri="{FF2B5EF4-FFF2-40B4-BE49-F238E27FC236}">
                  <a16:creationId xmlns:a16="http://schemas.microsoft.com/office/drawing/2014/main" id="{D84928D2-D5C3-4031-957D-B15630B0D950}"/>
                </a:ext>
              </a:extLst>
            </p:cNvPr>
            <p:cNvSpPr/>
            <p:nvPr/>
          </p:nvSpPr>
          <p:spPr>
            <a:xfrm flipV="1">
              <a:off x="6030925" y="3514565"/>
              <a:ext cx="12234" cy="10539"/>
            </a:xfrm>
            <a:custGeom>
              <a:avLst/>
              <a:gdLst>
                <a:gd name="connsiteX0" fmla="*/ 5564 w 12234"/>
                <a:gd name="connsiteY0" fmla="*/ 16365 h 10539"/>
                <a:gd name="connsiteX1" fmla="*/ 5564 w 12234"/>
                <a:gd name="connsiteY1" fmla="*/ 16365 h 10539"/>
                <a:gd name="connsiteX2" fmla="*/ 11660 w 12234"/>
                <a:gd name="connsiteY2" fmla="*/ 5826 h 10539"/>
                <a:gd name="connsiteX3" fmla="*/ 17799 w 12234"/>
                <a:gd name="connsiteY3" fmla="*/ 16365 h 105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34" h="10539">
                  <a:moveTo>
                    <a:pt x="5564" y="16365"/>
                  </a:moveTo>
                  <a:lnTo>
                    <a:pt x="5564" y="16365"/>
                  </a:lnTo>
                  <a:lnTo>
                    <a:pt x="11660" y="5826"/>
                  </a:lnTo>
                  <a:lnTo>
                    <a:pt x="17799" y="16365"/>
                  </a:lnTo>
                  <a:close/>
                </a:path>
              </a:pathLst>
            </a:custGeom>
            <a:grpFill/>
            <a:ln w="8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23" name="Forme libre : forme 222">
              <a:extLst>
                <a:ext uri="{FF2B5EF4-FFF2-40B4-BE49-F238E27FC236}">
                  <a16:creationId xmlns:a16="http://schemas.microsoft.com/office/drawing/2014/main" id="{64C30751-991B-4B38-8167-BB3E4EBF6B72}"/>
                </a:ext>
              </a:extLst>
            </p:cNvPr>
            <p:cNvSpPr/>
            <p:nvPr/>
          </p:nvSpPr>
          <p:spPr>
            <a:xfrm flipV="1">
              <a:off x="6030925" y="3493493"/>
              <a:ext cx="12234" cy="10538"/>
            </a:xfrm>
            <a:custGeom>
              <a:avLst/>
              <a:gdLst>
                <a:gd name="connsiteX0" fmla="*/ 5564 w 12234"/>
                <a:gd name="connsiteY0" fmla="*/ 16330 h 10538"/>
                <a:gd name="connsiteX1" fmla="*/ 5564 w 12234"/>
                <a:gd name="connsiteY1" fmla="*/ 16330 h 10538"/>
                <a:gd name="connsiteX2" fmla="*/ 11660 w 12234"/>
                <a:gd name="connsiteY2" fmla="*/ 5791 h 10538"/>
                <a:gd name="connsiteX3" fmla="*/ 17799 w 12234"/>
                <a:gd name="connsiteY3" fmla="*/ 16330 h 10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34" h="10538">
                  <a:moveTo>
                    <a:pt x="5564" y="16330"/>
                  </a:moveTo>
                  <a:lnTo>
                    <a:pt x="5564" y="16330"/>
                  </a:lnTo>
                  <a:lnTo>
                    <a:pt x="11660" y="5791"/>
                  </a:lnTo>
                  <a:lnTo>
                    <a:pt x="17799" y="16330"/>
                  </a:lnTo>
                  <a:close/>
                </a:path>
              </a:pathLst>
            </a:custGeom>
            <a:grpFill/>
            <a:ln w="8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24" name="Forme libre : forme 223">
              <a:extLst>
                <a:ext uri="{FF2B5EF4-FFF2-40B4-BE49-F238E27FC236}">
                  <a16:creationId xmlns:a16="http://schemas.microsoft.com/office/drawing/2014/main" id="{B1521C8D-111A-4E4B-BBFF-EF9C942EEE69}"/>
                </a:ext>
              </a:extLst>
            </p:cNvPr>
            <p:cNvSpPr/>
            <p:nvPr/>
          </p:nvSpPr>
          <p:spPr>
            <a:xfrm flipV="1">
              <a:off x="6037046" y="3461874"/>
              <a:ext cx="12234" cy="10538"/>
            </a:xfrm>
            <a:custGeom>
              <a:avLst/>
              <a:gdLst>
                <a:gd name="connsiteX0" fmla="*/ 5575 w 12234"/>
                <a:gd name="connsiteY0" fmla="*/ 16277 h 10538"/>
                <a:gd name="connsiteX1" fmla="*/ 5575 w 12234"/>
                <a:gd name="connsiteY1" fmla="*/ 16277 h 10538"/>
                <a:gd name="connsiteX2" fmla="*/ 11670 w 12234"/>
                <a:gd name="connsiteY2" fmla="*/ 5739 h 10538"/>
                <a:gd name="connsiteX3" fmla="*/ 17810 w 12234"/>
                <a:gd name="connsiteY3" fmla="*/ 16277 h 10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34" h="10538">
                  <a:moveTo>
                    <a:pt x="5575" y="16277"/>
                  </a:moveTo>
                  <a:lnTo>
                    <a:pt x="5575" y="16277"/>
                  </a:lnTo>
                  <a:lnTo>
                    <a:pt x="11670" y="5739"/>
                  </a:lnTo>
                  <a:lnTo>
                    <a:pt x="17810" y="16277"/>
                  </a:lnTo>
                  <a:close/>
                </a:path>
              </a:pathLst>
            </a:custGeom>
            <a:grpFill/>
            <a:ln w="8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25" name="Forme libre : forme 224">
              <a:extLst>
                <a:ext uri="{FF2B5EF4-FFF2-40B4-BE49-F238E27FC236}">
                  <a16:creationId xmlns:a16="http://schemas.microsoft.com/office/drawing/2014/main" id="{F72E7F20-9CF6-43D4-82B5-0C3611D67AA0}"/>
                </a:ext>
              </a:extLst>
            </p:cNvPr>
            <p:cNvSpPr/>
            <p:nvPr/>
          </p:nvSpPr>
          <p:spPr>
            <a:xfrm flipV="1">
              <a:off x="6037046" y="3440794"/>
              <a:ext cx="12234" cy="10539"/>
            </a:xfrm>
            <a:custGeom>
              <a:avLst/>
              <a:gdLst>
                <a:gd name="connsiteX0" fmla="*/ 5575 w 12234"/>
                <a:gd name="connsiteY0" fmla="*/ 16243 h 10539"/>
                <a:gd name="connsiteX1" fmla="*/ 5575 w 12234"/>
                <a:gd name="connsiteY1" fmla="*/ 16243 h 10539"/>
                <a:gd name="connsiteX2" fmla="*/ 11670 w 12234"/>
                <a:gd name="connsiteY2" fmla="*/ 5704 h 10539"/>
                <a:gd name="connsiteX3" fmla="*/ 17810 w 12234"/>
                <a:gd name="connsiteY3" fmla="*/ 16243 h 105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34" h="10539">
                  <a:moveTo>
                    <a:pt x="5575" y="16243"/>
                  </a:moveTo>
                  <a:lnTo>
                    <a:pt x="5575" y="16243"/>
                  </a:lnTo>
                  <a:lnTo>
                    <a:pt x="11670" y="5704"/>
                  </a:lnTo>
                  <a:lnTo>
                    <a:pt x="17810" y="16243"/>
                  </a:lnTo>
                  <a:close/>
                </a:path>
              </a:pathLst>
            </a:custGeom>
            <a:grpFill/>
            <a:ln w="8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26" name="Forme libre : forme 225">
              <a:extLst>
                <a:ext uri="{FF2B5EF4-FFF2-40B4-BE49-F238E27FC236}">
                  <a16:creationId xmlns:a16="http://schemas.microsoft.com/office/drawing/2014/main" id="{D42B0A03-C56C-41E9-A1A9-D50433F807A9}"/>
                </a:ext>
              </a:extLst>
            </p:cNvPr>
            <p:cNvSpPr/>
            <p:nvPr/>
          </p:nvSpPr>
          <p:spPr>
            <a:xfrm flipV="1">
              <a:off x="6037046" y="3524597"/>
              <a:ext cx="12234" cy="10539"/>
            </a:xfrm>
            <a:custGeom>
              <a:avLst/>
              <a:gdLst>
                <a:gd name="connsiteX0" fmla="*/ 5575 w 12234"/>
                <a:gd name="connsiteY0" fmla="*/ 16382 h 10539"/>
                <a:gd name="connsiteX1" fmla="*/ 5575 w 12234"/>
                <a:gd name="connsiteY1" fmla="*/ 16382 h 10539"/>
                <a:gd name="connsiteX2" fmla="*/ 11670 w 12234"/>
                <a:gd name="connsiteY2" fmla="*/ 5843 h 10539"/>
                <a:gd name="connsiteX3" fmla="*/ 17810 w 12234"/>
                <a:gd name="connsiteY3" fmla="*/ 16382 h 105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34" h="10539">
                  <a:moveTo>
                    <a:pt x="5575" y="16382"/>
                  </a:moveTo>
                  <a:lnTo>
                    <a:pt x="5575" y="16382"/>
                  </a:lnTo>
                  <a:lnTo>
                    <a:pt x="11670" y="5843"/>
                  </a:lnTo>
                  <a:lnTo>
                    <a:pt x="17810" y="16382"/>
                  </a:lnTo>
                  <a:close/>
                </a:path>
              </a:pathLst>
            </a:custGeom>
            <a:grpFill/>
            <a:ln w="8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27" name="Forme libre : forme 226">
              <a:extLst>
                <a:ext uri="{FF2B5EF4-FFF2-40B4-BE49-F238E27FC236}">
                  <a16:creationId xmlns:a16="http://schemas.microsoft.com/office/drawing/2014/main" id="{7EEF9534-A31B-4C9F-B464-5CB3375013D6}"/>
                </a:ext>
              </a:extLst>
            </p:cNvPr>
            <p:cNvSpPr/>
            <p:nvPr/>
          </p:nvSpPr>
          <p:spPr>
            <a:xfrm flipV="1">
              <a:off x="6037046" y="3504025"/>
              <a:ext cx="12234" cy="10539"/>
            </a:xfrm>
            <a:custGeom>
              <a:avLst/>
              <a:gdLst>
                <a:gd name="connsiteX0" fmla="*/ 5575 w 12234"/>
                <a:gd name="connsiteY0" fmla="*/ 16348 h 10539"/>
                <a:gd name="connsiteX1" fmla="*/ 5575 w 12234"/>
                <a:gd name="connsiteY1" fmla="*/ 16348 h 10539"/>
                <a:gd name="connsiteX2" fmla="*/ 11670 w 12234"/>
                <a:gd name="connsiteY2" fmla="*/ 5809 h 10539"/>
                <a:gd name="connsiteX3" fmla="*/ 17810 w 12234"/>
                <a:gd name="connsiteY3" fmla="*/ 16348 h 105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34" h="10539">
                  <a:moveTo>
                    <a:pt x="5575" y="16348"/>
                  </a:moveTo>
                  <a:lnTo>
                    <a:pt x="5575" y="16348"/>
                  </a:lnTo>
                  <a:lnTo>
                    <a:pt x="11670" y="5809"/>
                  </a:lnTo>
                  <a:lnTo>
                    <a:pt x="17810" y="16348"/>
                  </a:lnTo>
                  <a:close/>
                </a:path>
              </a:pathLst>
            </a:custGeom>
            <a:grpFill/>
            <a:ln w="8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28" name="Forme libre : forme 227">
              <a:extLst>
                <a:ext uri="{FF2B5EF4-FFF2-40B4-BE49-F238E27FC236}">
                  <a16:creationId xmlns:a16="http://schemas.microsoft.com/office/drawing/2014/main" id="{2D9C35E5-2EB0-42BE-BFA3-1057A4ECBDF6}"/>
                </a:ext>
              </a:extLst>
            </p:cNvPr>
            <p:cNvSpPr/>
            <p:nvPr/>
          </p:nvSpPr>
          <p:spPr>
            <a:xfrm flipV="1">
              <a:off x="6037046" y="3482953"/>
              <a:ext cx="12234" cy="10539"/>
            </a:xfrm>
            <a:custGeom>
              <a:avLst/>
              <a:gdLst>
                <a:gd name="connsiteX0" fmla="*/ 5575 w 12234"/>
                <a:gd name="connsiteY0" fmla="*/ 16313 h 10539"/>
                <a:gd name="connsiteX1" fmla="*/ 5575 w 12234"/>
                <a:gd name="connsiteY1" fmla="*/ 16313 h 10539"/>
                <a:gd name="connsiteX2" fmla="*/ 11670 w 12234"/>
                <a:gd name="connsiteY2" fmla="*/ 5774 h 10539"/>
                <a:gd name="connsiteX3" fmla="*/ 17810 w 12234"/>
                <a:gd name="connsiteY3" fmla="*/ 16313 h 105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34" h="10539">
                  <a:moveTo>
                    <a:pt x="5575" y="16313"/>
                  </a:moveTo>
                  <a:lnTo>
                    <a:pt x="5575" y="16313"/>
                  </a:lnTo>
                  <a:lnTo>
                    <a:pt x="11670" y="5774"/>
                  </a:lnTo>
                  <a:lnTo>
                    <a:pt x="17810" y="16313"/>
                  </a:lnTo>
                  <a:close/>
                </a:path>
              </a:pathLst>
            </a:custGeom>
            <a:grpFill/>
            <a:ln w="8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29" name="Forme libre : forme 228">
              <a:extLst>
                <a:ext uri="{FF2B5EF4-FFF2-40B4-BE49-F238E27FC236}">
                  <a16:creationId xmlns:a16="http://schemas.microsoft.com/office/drawing/2014/main" id="{FA9BDC77-A7D1-4338-B899-E114B654FFAC}"/>
                </a:ext>
              </a:extLst>
            </p:cNvPr>
            <p:cNvSpPr/>
            <p:nvPr/>
          </p:nvSpPr>
          <p:spPr>
            <a:xfrm flipV="1">
              <a:off x="6043158" y="3472414"/>
              <a:ext cx="12234" cy="10539"/>
            </a:xfrm>
            <a:custGeom>
              <a:avLst/>
              <a:gdLst>
                <a:gd name="connsiteX0" fmla="*/ 5585 w 12234"/>
                <a:gd name="connsiteY0" fmla="*/ 16296 h 10539"/>
                <a:gd name="connsiteX1" fmla="*/ 5585 w 12234"/>
                <a:gd name="connsiteY1" fmla="*/ 16296 h 10539"/>
                <a:gd name="connsiteX2" fmla="*/ 11680 w 12234"/>
                <a:gd name="connsiteY2" fmla="*/ 5757 h 10539"/>
                <a:gd name="connsiteX3" fmla="*/ 17820 w 12234"/>
                <a:gd name="connsiteY3" fmla="*/ 16296 h 105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34" h="10539">
                  <a:moveTo>
                    <a:pt x="5585" y="16296"/>
                  </a:moveTo>
                  <a:lnTo>
                    <a:pt x="5585" y="16296"/>
                  </a:lnTo>
                  <a:lnTo>
                    <a:pt x="11680" y="5757"/>
                  </a:lnTo>
                  <a:lnTo>
                    <a:pt x="17820" y="16296"/>
                  </a:lnTo>
                  <a:close/>
                </a:path>
              </a:pathLst>
            </a:custGeom>
            <a:grpFill/>
            <a:ln w="8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30" name="Forme libre : forme 229">
              <a:extLst>
                <a:ext uri="{FF2B5EF4-FFF2-40B4-BE49-F238E27FC236}">
                  <a16:creationId xmlns:a16="http://schemas.microsoft.com/office/drawing/2014/main" id="{1C71D70A-465D-4495-BC10-5EDFF2B0481A}"/>
                </a:ext>
              </a:extLst>
            </p:cNvPr>
            <p:cNvSpPr/>
            <p:nvPr/>
          </p:nvSpPr>
          <p:spPr>
            <a:xfrm flipV="1">
              <a:off x="6043158" y="3451334"/>
              <a:ext cx="12234" cy="10539"/>
            </a:xfrm>
            <a:custGeom>
              <a:avLst/>
              <a:gdLst>
                <a:gd name="connsiteX0" fmla="*/ 5585 w 12234"/>
                <a:gd name="connsiteY0" fmla="*/ 16261 h 10539"/>
                <a:gd name="connsiteX1" fmla="*/ 5585 w 12234"/>
                <a:gd name="connsiteY1" fmla="*/ 16261 h 10539"/>
                <a:gd name="connsiteX2" fmla="*/ 11680 w 12234"/>
                <a:gd name="connsiteY2" fmla="*/ 5722 h 10539"/>
                <a:gd name="connsiteX3" fmla="*/ 17820 w 12234"/>
                <a:gd name="connsiteY3" fmla="*/ 16261 h 105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34" h="10539">
                  <a:moveTo>
                    <a:pt x="5585" y="16261"/>
                  </a:moveTo>
                  <a:lnTo>
                    <a:pt x="5585" y="16261"/>
                  </a:lnTo>
                  <a:lnTo>
                    <a:pt x="11680" y="5722"/>
                  </a:lnTo>
                  <a:lnTo>
                    <a:pt x="17820" y="16261"/>
                  </a:lnTo>
                  <a:close/>
                </a:path>
              </a:pathLst>
            </a:custGeom>
            <a:grpFill/>
            <a:ln w="8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31" name="Forme libre : forme 230">
              <a:extLst>
                <a:ext uri="{FF2B5EF4-FFF2-40B4-BE49-F238E27FC236}">
                  <a16:creationId xmlns:a16="http://schemas.microsoft.com/office/drawing/2014/main" id="{41615507-52FC-41FB-8471-3584C42730C7}"/>
                </a:ext>
              </a:extLst>
            </p:cNvPr>
            <p:cNvSpPr/>
            <p:nvPr/>
          </p:nvSpPr>
          <p:spPr>
            <a:xfrm flipV="1">
              <a:off x="6043158" y="3514565"/>
              <a:ext cx="12234" cy="10539"/>
            </a:xfrm>
            <a:custGeom>
              <a:avLst/>
              <a:gdLst>
                <a:gd name="connsiteX0" fmla="*/ 5585 w 12234"/>
                <a:gd name="connsiteY0" fmla="*/ 16365 h 10539"/>
                <a:gd name="connsiteX1" fmla="*/ 5585 w 12234"/>
                <a:gd name="connsiteY1" fmla="*/ 16365 h 10539"/>
                <a:gd name="connsiteX2" fmla="*/ 11680 w 12234"/>
                <a:gd name="connsiteY2" fmla="*/ 5826 h 10539"/>
                <a:gd name="connsiteX3" fmla="*/ 17820 w 12234"/>
                <a:gd name="connsiteY3" fmla="*/ 16365 h 105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34" h="10539">
                  <a:moveTo>
                    <a:pt x="5585" y="16365"/>
                  </a:moveTo>
                  <a:lnTo>
                    <a:pt x="5585" y="16365"/>
                  </a:lnTo>
                  <a:lnTo>
                    <a:pt x="11680" y="5826"/>
                  </a:lnTo>
                  <a:lnTo>
                    <a:pt x="17820" y="16365"/>
                  </a:lnTo>
                  <a:close/>
                </a:path>
              </a:pathLst>
            </a:custGeom>
            <a:grpFill/>
            <a:ln w="8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32" name="Forme libre : forme 231">
              <a:extLst>
                <a:ext uri="{FF2B5EF4-FFF2-40B4-BE49-F238E27FC236}">
                  <a16:creationId xmlns:a16="http://schemas.microsoft.com/office/drawing/2014/main" id="{56F83ED5-053E-4307-A43E-C68A9BD0D46A}"/>
                </a:ext>
              </a:extLst>
            </p:cNvPr>
            <p:cNvSpPr/>
            <p:nvPr/>
          </p:nvSpPr>
          <p:spPr>
            <a:xfrm flipV="1">
              <a:off x="6043158" y="3493493"/>
              <a:ext cx="12234" cy="10538"/>
            </a:xfrm>
            <a:custGeom>
              <a:avLst/>
              <a:gdLst>
                <a:gd name="connsiteX0" fmla="*/ 5585 w 12234"/>
                <a:gd name="connsiteY0" fmla="*/ 16330 h 10538"/>
                <a:gd name="connsiteX1" fmla="*/ 5585 w 12234"/>
                <a:gd name="connsiteY1" fmla="*/ 16330 h 10538"/>
                <a:gd name="connsiteX2" fmla="*/ 11680 w 12234"/>
                <a:gd name="connsiteY2" fmla="*/ 5791 h 10538"/>
                <a:gd name="connsiteX3" fmla="*/ 17820 w 12234"/>
                <a:gd name="connsiteY3" fmla="*/ 16330 h 10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34" h="10538">
                  <a:moveTo>
                    <a:pt x="5585" y="16330"/>
                  </a:moveTo>
                  <a:lnTo>
                    <a:pt x="5585" y="16330"/>
                  </a:lnTo>
                  <a:lnTo>
                    <a:pt x="11680" y="5791"/>
                  </a:lnTo>
                  <a:lnTo>
                    <a:pt x="17820" y="16330"/>
                  </a:lnTo>
                  <a:close/>
                </a:path>
              </a:pathLst>
            </a:custGeom>
            <a:grpFill/>
            <a:ln w="8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33" name="Forme libre : forme 232">
              <a:extLst>
                <a:ext uri="{FF2B5EF4-FFF2-40B4-BE49-F238E27FC236}">
                  <a16:creationId xmlns:a16="http://schemas.microsoft.com/office/drawing/2014/main" id="{DC420E76-2FC4-4844-9659-B96A334637E6}"/>
                </a:ext>
              </a:extLst>
            </p:cNvPr>
            <p:cNvSpPr/>
            <p:nvPr/>
          </p:nvSpPr>
          <p:spPr>
            <a:xfrm flipV="1">
              <a:off x="6049279" y="3461874"/>
              <a:ext cx="12234" cy="10538"/>
            </a:xfrm>
            <a:custGeom>
              <a:avLst/>
              <a:gdLst>
                <a:gd name="connsiteX0" fmla="*/ 5595 w 12234"/>
                <a:gd name="connsiteY0" fmla="*/ 16277 h 10538"/>
                <a:gd name="connsiteX1" fmla="*/ 5595 w 12234"/>
                <a:gd name="connsiteY1" fmla="*/ 16277 h 10538"/>
                <a:gd name="connsiteX2" fmla="*/ 11690 w 12234"/>
                <a:gd name="connsiteY2" fmla="*/ 5739 h 10538"/>
                <a:gd name="connsiteX3" fmla="*/ 17830 w 12234"/>
                <a:gd name="connsiteY3" fmla="*/ 16277 h 10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34" h="10538">
                  <a:moveTo>
                    <a:pt x="5595" y="16277"/>
                  </a:moveTo>
                  <a:lnTo>
                    <a:pt x="5595" y="16277"/>
                  </a:lnTo>
                  <a:lnTo>
                    <a:pt x="11690" y="5739"/>
                  </a:lnTo>
                  <a:lnTo>
                    <a:pt x="17830" y="16277"/>
                  </a:lnTo>
                  <a:close/>
                </a:path>
              </a:pathLst>
            </a:custGeom>
            <a:grpFill/>
            <a:ln w="8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34" name="Forme libre : forme 233">
              <a:extLst>
                <a:ext uri="{FF2B5EF4-FFF2-40B4-BE49-F238E27FC236}">
                  <a16:creationId xmlns:a16="http://schemas.microsoft.com/office/drawing/2014/main" id="{2DE97010-2774-450D-B381-386974044D1E}"/>
                </a:ext>
              </a:extLst>
            </p:cNvPr>
            <p:cNvSpPr/>
            <p:nvPr/>
          </p:nvSpPr>
          <p:spPr>
            <a:xfrm flipV="1">
              <a:off x="6049279" y="3440794"/>
              <a:ext cx="12234" cy="10539"/>
            </a:xfrm>
            <a:custGeom>
              <a:avLst/>
              <a:gdLst>
                <a:gd name="connsiteX0" fmla="*/ 5595 w 12234"/>
                <a:gd name="connsiteY0" fmla="*/ 16243 h 10539"/>
                <a:gd name="connsiteX1" fmla="*/ 5595 w 12234"/>
                <a:gd name="connsiteY1" fmla="*/ 16243 h 10539"/>
                <a:gd name="connsiteX2" fmla="*/ 11690 w 12234"/>
                <a:gd name="connsiteY2" fmla="*/ 5704 h 10539"/>
                <a:gd name="connsiteX3" fmla="*/ 17830 w 12234"/>
                <a:gd name="connsiteY3" fmla="*/ 16243 h 105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34" h="10539">
                  <a:moveTo>
                    <a:pt x="5595" y="16243"/>
                  </a:moveTo>
                  <a:lnTo>
                    <a:pt x="5595" y="16243"/>
                  </a:lnTo>
                  <a:lnTo>
                    <a:pt x="11690" y="5704"/>
                  </a:lnTo>
                  <a:lnTo>
                    <a:pt x="17830" y="16243"/>
                  </a:lnTo>
                  <a:close/>
                </a:path>
              </a:pathLst>
            </a:custGeom>
            <a:grpFill/>
            <a:ln w="8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35" name="Forme libre : forme 234">
              <a:extLst>
                <a:ext uri="{FF2B5EF4-FFF2-40B4-BE49-F238E27FC236}">
                  <a16:creationId xmlns:a16="http://schemas.microsoft.com/office/drawing/2014/main" id="{740D9007-7A84-4D24-A4D1-4E758D0AC759}"/>
                </a:ext>
              </a:extLst>
            </p:cNvPr>
            <p:cNvSpPr/>
            <p:nvPr/>
          </p:nvSpPr>
          <p:spPr>
            <a:xfrm flipV="1">
              <a:off x="6049279" y="3524597"/>
              <a:ext cx="12234" cy="10539"/>
            </a:xfrm>
            <a:custGeom>
              <a:avLst/>
              <a:gdLst>
                <a:gd name="connsiteX0" fmla="*/ 5595 w 12234"/>
                <a:gd name="connsiteY0" fmla="*/ 16382 h 10539"/>
                <a:gd name="connsiteX1" fmla="*/ 5595 w 12234"/>
                <a:gd name="connsiteY1" fmla="*/ 16382 h 10539"/>
                <a:gd name="connsiteX2" fmla="*/ 11690 w 12234"/>
                <a:gd name="connsiteY2" fmla="*/ 5843 h 10539"/>
                <a:gd name="connsiteX3" fmla="*/ 17830 w 12234"/>
                <a:gd name="connsiteY3" fmla="*/ 16382 h 105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34" h="10539">
                  <a:moveTo>
                    <a:pt x="5595" y="16382"/>
                  </a:moveTo>
                  <a:lnTo>
                    <a:pt x="5595" y="16382"/>
                  </a:lnTo>
                  <a:lnTo>
                    <a:pt x="11690" y="5843"/>
                  </a:lnTo>
                  <a:lnTo>
                    <a:pt x="17830" y="16382"/>
                  </a:lnTo>
                  <a:close/>
                </a:path>
              </a:pathLst>
            </a:custGeom>
            <a:grpFill/>
            <a:ln w="8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36" name="Forme libre : forme 235">
              <a:extLst>
                <a:ext uri="{FF2B5EF4-FFF2-40B4-BE49-F238E27FC236}">
                  <a16:creationId xmlns:a16="http://schemas.microsoft.com/office/drawing/2014/main" id="{06CCA630-21DC-46A1-860F-3C2B2517B1F7}"/>
                </a:ext>
              </a:extLst>
            </p:cNvPr>
            <p:cNvSpPr/>
            <p:nvPr/>
          </p:nvSpPr>
          <p:spPr>
            <a:xfrm flipV="1">
              <a:off x="6049279" y="3504025"/>
              <a:ext cx="12234" cy="10539"/>
            </a:xfrm>
            <a:custGeom>
              <a:avLst/>
              <a:gdLst>
                <a:gd name="connsiteX0" fmla="*/ 5595 w 12234"/>
                <a:gd name="connsiteY0" fmla="*/ 16348 h 10539"/>
                <a:gd name="connsiteX1" fmla="*/ 5595 w 12234"/>
                <a:gd name="connsiteY1" fmla="*/ 16348 h 10539"/>
                <a:gd name="connsiteX2" fmla="*/ 11690 w 12234"/>
                <a:gd name="connsiteY2" fmla="*/ 5809 h 10539"/>
                <a:gd name="connsiteX3" fmla="*/ 17830 w 12234"/>
                <a:gd name="connsiteY3" fmla="*/ 16348 h 105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34" h="10539">
                  <a:moveTo>
                    <a:pt x="5595" y="16348"/>
                  </a:moveTo>
                  <a:lnTo>
                    <a:pt x="5595" y="16348"/>
                  </a:lnTo>
                  <a:lnTo>
                    <a:pt x="11690" y="5809"/>
                  </a:lnTo>
                  <a:lnTo>
                    <a:pt x="17830" y="16348"/>
                  </a:lnTo>
                  <a:close/>
                </a:path>
              </a:pathLst>
            </a:custGeom>
            <a:grpFill/>
            <a:ln w="8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37" name="Forme libre : forme 236">
              <a:extLst>
                <a:ext uri="{FF2B5EF4-FFF2-40B4-BE49-F238E27FC236}">
                  <a16:creationId xmlns:a16="http://schemas.microsoft.com/office/drawing/2014/main" id="{E553F42F-8463-4148-9704-B5D2569CCAB2}"/>
                </a:ext>
              </a:extLst>
            </p:cNvPr>
            <p:cNvSpPr/>
            <p:nvPr/>
          </p:nvSpPr>
          <p:spPr>
            <a:xfrm flipV="1">
              <a:off x="6049279" y="3482953"/>
              <a:ext cx="12234" cy="10539"/>
            </a:xfrm>
            <a:custGeom>
              <a:avLst/>
              <a:gdLst>
                <a:gd name="connsiteX0" fmla="*/ 5595 w 12234"/>
                <a:gd name="connsiteY0" fmla="*/ 16313 h 10539"/>
                <a:gd name="connsiteX1" fmla="*/ 5595 w 12234"/>
                <a:gd name="connsiteY1" fmla="*/ 16313 h 10539"/>
                <a:gd name="connsiteX2" fmla="*/ 11690 w 12234"/>
                <a:gd name="connsiteY2" fmla="*/ 5774 h 10539"/>
                <a:gd name="connsiteX3" fmla="*/ 17830 w 12234"/>
                <a:gd name="connsiteY3" fmla="*/ 16313 h 105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34" h="10539">
                  <a:moveTo>
                    <a:pt x="5595" y="16313"/>
                  </a:moveTo>
                  <a:lnTo>
                    <a:pt x="5595" y="16313"/>
                  </a:lnTo>
                  <a:lnTo>
                    <a:pt x="11690" y="5774"/>
                  </a:lnTo>
                  <a:lnTo>
                    <a:pt x="17830" y="16313"/>
                  </a:lnTo>
                  <a:close/>
                </a:path>
              </a:pathLst>
            </a:custGeom>
            <a:grpFill/>
            <a:ln w="8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38" name="Forme libre : forme 237">
              <a:extLst>
                <a:ext uri="{FF2B5EF4-FFF2-40B4-BE49-F238E27FC236}">
                  <a16:creationId xmlns:a16="http://schemas.microsoft.com/office/drawing/2014/main" id="{A827667A-9FD6-482E-A6F8-0A9D14F3C1BC}"/>
                </a:ext>
              </a:extLst>
            </p:cNvPr>
            <p:cNvSpPr/>
            <p:nvPr/>
          </p:nvSpPr>
          <p:spPr>
            <a:xfrm flipV="1">
              <a:off x="6055400" y="3472414"/>
              <a:ext cx="12234" cy="10539"/>
            </a:xfrm>
            <a:custGeom>
              <a:avLst/>
              <a:gdLst>
                <a:gd name="connsiteX0" fmla="*/ 5605 w 12234"/>
                <a:gd name="connsiteY0" fmla="*/ 16296 h 10539"/>
                <a:gd name="connsiteX1" fmla="*/ 5605 w 12234"/>
                <a:gd name="connsiteY1" fmla="*/ 16296 h 10539"/>
                <a:gd name="connsiteX2" fmla="*/ 11701 w 12234"/>
                <a:gd name="connsiteY2" fmla="*/ 5757 h 10539"/>
                <a:gd name="connsiteX3" fmla="*/ 17840 w 12234"/>
                <a:gd name="connsiteY3" fmla="*/ 16296 h 105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34" h="10539">
                  <a:moveTo>
                    <a:pt x="5605" y="16296"/>
                  </a:moveTo>
                  <a:lnTo>
                    <a:pt x="5605" y="16296"/>
                  </a:lnTo>
                  <a:lnTo>
                    <a:pt x="11701" y="5757"/>
                  </a:lnTo>
                  <a:lnTo>
                    <a:pt x="17840" y="16296"/>
                  </a:lnTo>
                  <a:close/>
                </a:path>
              </a:pathLst>
            </a:custGeom>
            <a:grpFill/>
            <a:ln w="8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39" name="Forme libre : forme 238">
              <a:extLst>
                <a:ext uri="{FF2B5EF4-FFF2-40B4-BE49-F238E27FC236}">
                  <a16:creationId xmlns:a16="http://schemas.microsoft.com/office/drawing/2014/main" id="{77E46328-E692-45AA-B680-F85130BC8E66}"/>
                </a:ext>
              </a:extLst>
            </p:cNvPr>
            <p:cNvSpPr/>
            <p:nvPr/>
          </p:nvSpPr>
          <p:spPr>
            <a:xfrm flipV="1">
              <a:off x="6055400" y="3451334"/>
              <a:ext cx="12234" cy="10539"/>
            </a:xfrm>
            <a:custGeom>
              <a:avLst/>
              <a:gdLst>
                <a:gd name="connsiteX0" fmla="*/ 5605 w 12234"/>
                <a:gd name="connsiteY0" fmla="*/ 16261 h 10539"/>
                <a:gd name="connsiteX1" fmla="*/ 5605 w 12234"/>
                <a:gd name="connsiteY1" fmla="*/ 16261 h 10539"/>
                <a:gd name="connsiteX2" fmla="*/ 11701 w 12234"/>
                <a:gd name="connsiteY2" fmla="*/ 5722 h 10539"/>
                <a:gd name="connsiteX3" fmla="*/ 17840 w 12234"/>
                <a:gd name="connsiteY3" fmla="*/ 16261 h 105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34" h="10539">
                  <a:moveTo>
                    <a:pt x="5605" y="16261"/>
                  </a:moveTo>
                  <a:lnTo>
                    <a:pt x="5605" y="16261"/>
                  </a:lnTo>
                  <a:lnTo>
                    <a:pt x="11701" y="5722"/>
                  </a:lnTo>
                  <a:lnTo>
                    <a:pt x="17840" y="16261"/>
                  </a:lnTo>
                  <a:close/>
                </a:path>
              </a:pathLst>
            </a:custGeom>
            <a:grpFill/>
            <a:ln w="8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40" name="Forme libre : forme 239">
              <a:extLst>
                <a:ext uri="{FF2B5EF4-FFF2-40B4-BE49-F238E27FC236}">
                  <a16:creationId xmlns:a16="http://schemas.microsoft.com/office/drawing/2014/main" id="{BE2086C1-092F-469F-8238-85FFD846A695}"/>
                </a:ext>
              </a:extLst>
            </p:cNvPr>
            <p:cNvSpPr/>
            <p:nvPr/>
          </p:nvSpPr>
          <p:spPr>
            <a:xfrm flipV="1">
              <a:off x="6055400" y="3514565"/>
              <a:ext cx="12234" cy="10539"/>
            </a:xfrm>
            <a:custGeom>
              <a:avLst/>
              <a:gdLst>
                <a:gd name="connsiteX0" fmla="*/ 5605 w 12234"/>
                <a:gd name="connsiteY0" fmla="*/ 16365 h 10539"/>
                <a:gd name="connsiteX1" fmla="*/ 5605 w 12234"/>
                <a:gd name="connsiteY1" fmla="*/ 16365 h 10539"/>
                <a:gd name="connsiteX2" fmla="*/ 11701 w 12234"/>
                <a:gd name="connsiteY2" fmla="*/ 5826 h 10539"/>
                <a:gd name="connsiteX3" fmla="*/ 17840 w 12234"/>
                <a:gd name="connsiteY3" fmla="*/ 16365 h 105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34" h="10539">
                  <a:moveTo>
                    <a:pt x="5605" y="16365"/>
                  </a:moveTo>
                  <a:lnTo>
                    <a:pt x="5605" y="16365"/>
                  </a:lnTo>
                  <a:lnTo>
                    <a:pt x="11701" y="5826"/>
                  </a:lnTo>
                  <a:lnTo>
                    <a:pt x="17840" y="16365"/>
                  </a:lnTo>
                  <a:close/>
                </a:path>
              </a:pathLst>
            </a:custGeom>
            <a:grpFill/>
            <a:ln w="8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41" name="Forme libre : forme 240">
              <a:extLst>
                <a:ext uri="{FF2B5EF4-FFF2-40B4-BE49-F238E27FC236}">
                  <a16:creationId xmlns:a16="http://schemas.microsoft.com/office/drawing/2014/main" id="{C909EF28-C258-4CEF-8465-A8FDCC281063}"/>
                </a:ext>
              </a:extLst>
            </p:cNvPr>
            <p:cNvSpPr/>
            <p:nvPr/>
          </p:nvSpPr>
          <p:spPr>
            <a:xfrm flipV="1">
              <a:off x="6055400" y="3493493"/>
              <a:ext cx="12234" cy="10538"/>
            </a:xfrm>
            <a:custGeom>
              <a:avLst/>
              <a:gdLst>
                <a:gd name="connsiteX0" fmla="*/ 5605 w 12234"/>
                <a:gd name="connsiteY0" fmla="*/ 16330 h 10538"/>
                <a:gd name="connsiteX1" fmla="*/ 5605 w 12234"/>
                <a:gd name="connsiteY1" fmla="*/ 16330 h 10538"/>
                <a:gd name="connsiteX2" fmla="*/ 11701 w 12234"/>
                <a:gd name="connsiteY2" fmla="*/ 5791 h 10538"/>
                <a:gd name="connsiteX3" fmla="*/ 17840 w 12234"/>
                <a:gd name="connsiteY3" fmla="*/ 16330 h 10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34" h="10538">
                  <a:moveTo>
                    <a:pt x="5605" y="16330"/>
                  </a:moveTo>
                  <a:lnTo>
                    <a:pt x="5605" y="16330"/>
                  </a:lnTo>
                  <a:lnTo>
                    <a:pt x="11701" y="5791"/>
                  </a:lnTo>
                  <a:lnTo>
                    <a:pt x="17840" y="16330"/>
                  </a:lnTo>
                  <a:close/>
                </a:path>
              </a:pathLst>
            </a:custGeom>
            <a:grpFill/>
            <a:ln w="8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42" name="Forme libre : forme 241">
              <a:extLst>
                <a:ext uri="{FF2B5EF4-FFF2-40B4-BE49-F238E27FC236}">
                  <a16:creationId xmlns:a16="http://schemas.microsoft.com/office/drawing/2014/main" id="{51127B66-E6D5-4E6C-BADE-26AB3AF829D7}"/>
                </a:ext>
              </a:extLst>
            </p:cNvPr>
            <p:cNvSpPr/>
            <p:nvPr/>
          </p:nvSpPr>
          <p:spPr>
            <a:xfrm flipV="1">
              <a:off x="6061513" y="3461874"/>
              <a:ext cx="12234" cy="10538"/>
            </a:xfrm>
            <a:custGeom>
              <a:avLst/>
              <a:gdLst>
                <a:gd name="connsiteX0" fmla="*/ 5615 w 12234"/>
                <a:gd name="connsiteY0" fmla="*/ 16277 h 10538"/>
                <a:gd name="connsiteX1" fmla="*/ 5615 w 12234"/>
                <a:gd name="connsiteY1" fmla="*/ 16277 h 10538"/>
                <a:gd name="connsiteX2" fmla="*/ 11711 w 12234"/>
                <a:gd name="connsiteY2" fmla="*/ 5739 h 10538"/>
                <a:gd name="connsiteX3" fmla="*/ 17850 w 12234"/>
                <a:gd name="connsiteY3" fmla="*/ 16277 h 10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34" h="10538">
                  <a:moveTo>
                    <a:pt x="5615" y="16277"/>
                  </a:moveTo>
                  <a:lnTo>
                    <a:pt x="5615" y="16277"/>
                  </a:lnTo>
                  <a:lnTo>
                    <a:pt x="11711" y="5739"/>
                  </a:lnTo>
                  <a:lnTo>
                    <a:pt x="17850" y="16277"/>
                  </a:lnTo>
                  <a:close/>
                </a:path>
              </a:pathLst>
            </a:custGeom>
            <a:grpFill/>
            <a:ln w="8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43" name="Forme libre : forme 242">
              <a:extLst>
                <a:ext uri="{FF2B5EF4-FFF2-40B4-BE49-F238E27FC236}">
                  <a16:creationId xmlns:a16="http://schemas.microsoft.com/office/drawing/2014/main" id="{0F68ADA3-1E57-4BC2-BF12-4AFDDBE2952D}"/>
                </a:ext>
              </a:extLst>
            </p:cNvPr>
            <p:cNvSpPr/>
            <p:nvPr/>
          </p:nvSpPr>
          <p:spPr>
            <a:xfrm flipV="1">
              <a:off x="6061513" y="3440794"/>
              <a:ext cx="12234" cy="10539"/>
            </a:xfrm>
            <a:custGeom>
              <a:avLst/>
              <a:gdLst>
                <a:gd name="connsiteX0" fmla="*/ 5615 w 12234"/>
                <a:gd name="connsiteY0" fmla="*/ 16243 h 10539"/>
                <a:gd name="connsiteX1" fmla="*/ 5615 w 12234"/>
                <a:gd name="connsiteY1" fmla="*/ 16243 h 10539"/>
                <a:gd name="connsiteX2" fmla="*/ 11711 w 12234"/>
                <a:gd name="connsiteY2" fmla="*/ 5704 h 10539"/>
                <a:gd name="connsiteX3" fmla="*/ 17850 w 12234"/>
                <a:gd name="connsiteY3" fmla="*/ 16243 h 105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34" h="10539">
                  <a:moveTo>
                    <a:pt x="5615" y="16243"/>
                  </a:moveTo>
                  <a:lnTo>
                    <a:pt x="5615" y="16243"/>
                  </a:lnTo>
                  <a:lnTo>
                    <a:pt x="11711" y="5704"/>
                  </a:lnTo>
                  <a:lnTo>
                    <a:pt x="17850" y="16243"/>
                  </a:lnTo>
                  <a:close/>
                </a:path>
              </a:pathLst>
            </a:custGeom>
            <a:grpFill/>
            <a:ln w="8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44" name="Forme libre : forme 243">
              <a:extLst>
                <a:ext uri="{FF2B5EF4-FFF2-40B4-BE49-F238E27FC236}">
                  <a16:creationId xmlns:a16="http://schemas.microsoft.com/office/drawing/2014/main" id="{392F4375-CCB5-4A99-A4E0-49F0A87A25B3}"/>
                </a:ext>
              </a:extLst>
            </p:cNvPr>
            <p:cNvSpPr/>
            <p:nvPr/>
          </p:nvSpPr>
          <p:spPr>
            <a:xfrm flipV="1">
              <a:off x="6061513" y="3524597"/>
              <a:ext cx="12234" cy="10539"/>
            </a:xfrm>
            <a:custGeom>
              <a:avLst/>
              <a:gdLst>
                <a:gd name="connsiteX0" fmla="*/ 5615 w 12234"/>
                <a:gd name="connsiteY0" fmla="*/ 16382 h 10539"/>
                <a:gd name="connsiteX1" fmla="*/ 5615 w 12234"/>
                <a:gd name="connsiteY1" fmla="*/ 16382 h 10539"/>
                <a:gd name="connsiteX2" fmla="*/ 11711 w 12234"/>
                <a:gd name="connsiteY2" fmla="*/ 5843 h 10539"/>
                <a:gd name="connsiteX3" fmla="*/ 17850 w 12234"/>
                <a:gd name="connsiteY3" fmla="*/ 16382 h 105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34" h="10539">
                  <a:moveTo>
                    <a:pt x="5615" y="16382"/>
                  </a:moveTo>
                  <a:lnTo>
                    <a:pt x="5615" y="16382"/>
                  </a:lnTo>
                  <a:lnTo>
                    <a:pt x="11711" y="5843"/>
                  </a:lnTo>
                  <a:lnTo>
                    <a:pt x="17850" y="16382"/>
                  </a:lnTo>
                  <a:close/>
                </a:path>
              </a:pathLst>
            </a:custGeom>
            <a:grpFill/>
            <a:ln w="8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45" name="Forme libre : forme 244">
              <a:extLst>
                <a:ext uri="{FF2B5EF4-FFF2-40B4-BE49-F238E27FC236}">
                  <a16:creationId xmlns:a16="http://schemas.microsoft.com/office/drawing/2014/main" id="{61C4C6DB-32B1-4176-AD00-262F422FAD54}"/>
                </a:ext>
              </a:extLst>
            </p:cNvPr>
            <p:cNvSpPr/>
            <p:nvPr/>
          </p:nvSpPr>
          <p:spPr>
            <a:xfrm flipV="1">
              <a:off x="6061513" y="3504025"/>
              <a:ext cx="12234" cy="10539"/>
            </a:xfrm>
            <a:custGeom>
              <a:avLst/>
              <a:gdLst>
                <a:gd name="connsiteX0" fmla="*/ 5615 w 12234"/>
                <a:gd name="connsiteY0" fmla="*/ 16348 h 10539"/>
                <a:gd name="connsiteX1" fmla="*/ 5615 w 12234"/>
                <a:gd name="connsiteY1" fmla="*/ 16348 h 10539"/>
                <a:gd name="connsiteX2" fmla="*/ 11711 w 12234"/>
                <a:gd name="connsiteY2" fmla="*/ 5809 h 10539"/>
                <a:gd name="connsiteX3" fmla="*/ 17850 w 12234"/>
                <a:gd name="connsiteY3" fmla="*/ 16348 h 105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34" h="10539">
                  <a:moveTo>
                    <a:pt x="5615" y="16348"/>
                  </a:moveTo>
                  <a:lnTo>
                    <a:pt x="5615" y="16348"/>
                  </a:lnTo>
                  <a:lnTo>
                    <a:pt x="11711" y="5809"/>
                  </a:lnTo>
                  <a:lnTo>
                    <a:pt x="17850" y="16348"/>
                  </a:lnTo>
                  <a:close/>
                </a:path>
              </a:pathLst>
            </a:custGeom>
            <a:grpFill/>
            <a:ln w="8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46" name="Forme libre : forme 245">
              <a:extLst>
                <a:ext uri="{FF2B5EF4-FFF2-40B4-BE49-F238E27FC236}">
                  <a16:creationId xmlns:a16="http://schemas.microsoft.com/office/drawing/2014/main" id="{E3DEAAB8-76BF-40E7-B37F-6D3899305671}"/>
                </a:ext>
              </a:extLst>
            </p:cNvPr>
            <p:cNvSpPr/>
            <p:nvPr/>
          </p:nvSpPr>
          <p:spPr>
            <a:xfrm flipV="1">
              <a:off x="6061513" y="3482953"/>
              <a:ext cx="12234" cy="10539"/>
            </a:xfrm>
            <a:custGeom>
              <a:avLst/>
              <a:gdLst>
                <a:gd name="connsiteX0" fmla="*/ 5615 w 12234"/>
                <a:gd name="connsiteY0" fmla="*/ 16313 h 10539"/>
                <a:gd name="connsiteX1" fmla="*/ 5615 w 12234"/>
                <a:gd name="connsiteY1" fmla="*/ 16313 h 10539"/>
                <a:gd name="connsiteX2" fmla="*/ 11711 w 12234"/>
                <a:gd name="connsiteY2" fmla="*/ 5774 h 10539"/>
                <a:gd name="connsiteX3" fmla="*/ 17850 w 12234"/>
                <a:gd name="connsiteY3" fmla="*/ 16313 h 105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34" h="10539">
                  <a:moveTo>
                    <a:pt x="5615" y="16313"/>
                  </a:moveTo>
                  <a:lnTo>
                    <a:pt x="5615" y="16313"/>
                  </a:lnTo>
                  <a:lnTo>
                    <a:pt x="11711" y="5774"/>
                  </a:lnTo>
                  <a:lnTo>
                    <a:pt x="17850" y="16313"/>
                  </a:lnTo>
                  <a:close/>
                </a:path>
              </a:pathLst>
            </a:custGeom>
            <a:grpFill/>
            <a:ln w="8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47" name="Forme libre : forme 246">
              <a:extLst>
                <a:ext uri="{FF2B5EF4-FFF2-40B4-BE49-F238E27FC236}">
                  <a16:creationId xmlns:a16="http://schemas.microsoft.com/office/drawing/2014/main" id="{C2E4C1E7-1371-47FE-9FD2-5196949E9188}"/>
                </a:ext>
              </a:extLst>
            </p:cNvPr>
            <p:cNvSpPr/>
            <p:nvPr/>
          </p:nvSpPr>
          <p:spPr>
            <a:xfrm flipV="1">
              <a:off x="6067633" y="3472414"/>
              <a:ext cx="12234" cy="10539"/>
            </a:xfrm>
            <a:custGeom>
              <a:avLst/>
              <a:gdLst>
                <a:gd name="connsiteX0" fmla="*/ 5625 w 12234"/>
                <a:gd name="connsiteY0" fmla="*/ 16296 h 10539"/>
                <a:gd name="connsiteX1" fmla="*/ 5625 w 12234"/>
                <a:gd name="connsiteY1" fmla="*/ 16296 h 10539"/>
                <a:gd name="connsiteX2" fmla="*/ 11721 w 12234"/>
                <a:gd name="connsiteY2" fmla="*/ 5757 h 10539"/>
                <a:gd name="connsiteX3" fmla="*/ 17860 w 12234"/>
                <a:gd name="connsiteY3" fmla="*/ 16296 h 105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34" h="10539">
                  <a:moveTo>
                    <a:pt x="5625" y="16296"/>
                  </a:moveTo>
                  <a:lnTo>
                    <a:pt x="5625" y="16296"/>
                  </a:lnTo>
                  <a:lnTo>
                    <a:pt x="11721" y="5757"/>
                  </a:lnTo>
                  <a:lnTo>
                    <a:pt x="17860" y="16296"/>
                  </a:lnTo>
                  <a:close/>
                </a:path>
              </a:pathLst>
            </a:custGeom>
            <a:grpFill/>
            <a:ln w="8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48" name="Forme libre : forme 247">
              <a:extLst>
                <a:ext uri="{FF2B5EF4-FFF2-40B4-BE49-F238E27FC236}">
                  <a16:creationId xmlns:a16="http://schemas.microsoft.com/office/drawing/2014/main" id="{554B91B2-CA51-4B9D-8FA5-84A919C16161}"/>
                </a:ext>
              </a:extLst>
            </p:cNvPr>
            <p:cNvSpPr/>
            <p:nvPr/>
          </p:nvSpPr>
          <p:spPr>
            <a:xfrm flipV="1">
              <a:off x="6067633" y="3451334"/>
              <a:ext cx="12234" cy="10539"/>
            </a:xfrm>
            <a:custGeom>
              <a:avLst/>
              <a:gdLst>
                <a:gd name="connsiteX0" fmla="*/ 5625 w 12234"/>
                <a:gd name="connsiteY0" fmla="*/ 16261 h 10539"/>
                <a:gd name="connsiteX1" fmla="*/ 5625 w 12234"/>
                <a:gd name="connsiteY1" fmla="*/ 16261 h 10539"/>
                <a:gd name="connsiteX2" fmla="*/ 11721 w 12234"/>
                <a:gd name="connsiteY2" fmla="*/ 5722 h 10539"/>
                <a:gd name="connsiteX3" fmla="*/ 17860 w 12234"/>
                <a:gd name="connsiteY3" fmla="*/ 16261 h 105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34" h="10539">
                  <a:moveTo>
                    <a:pt x="5625" y="16261"/>
                  </a:moveTo>
                  <a:lnTo>
                    <a:pt x="5625" y="16261"/>
                  </a:lnTo>
                  <a:lnTo>
                    <a:pt x="11721" y="5722"/>
                  </a:lnTo>
                  <a:lnTo>
                    <a:pt x="17860" y="16261"/>
                  </a:lnTo>
                  <a:close/>
                </a:path>
              </a:pathLst>
            </a:custGeom>
            <a:grpFill/>
            <a:ln w="8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49" name="Forme libre : forme 248">
              <a:extLst>
                <a:ext uri="{FF2B5EF4-FFF2-40B4-BE49-F238E27FC236}">
                  <a16:creationId xmlns:a16="http://schemas.microsoft.com/office/drawing/2014/main" id="{BA4F1910-3F42-4232-A71B-2A81D84FA601}"/>
                </a:ext>
              </a:extLst>
            </p:cNvPr>
            <p:cNvSpPr/>
            <p:nvPr/>
          </p:nvSpPr>
          <p:spPr>
            <a:xfrm flipV="1">
              <a:off x="6067633" y="3514565"/>
              <a:ext cx="12234" cy="10539"/>
            </a:xfrm>
            <a:custGeom>
              <a:avLst/>
              <a:gdLst>
                <a:gd name="connsiteX0" fmla="*/ 5625 w 12234"/>
                <a:gd name="connsiteY0" fmla="*/ 16365 h 10539"/>
                <a:gd name="connsiteX1" fmla="*/ 5625 w 12234"/>
                <a:gd name="connsiteY1" fmla="*/ 16365 h 10539"/>
                <a:gd name="connsiteX2" fmla="*/ 11721 w 12234"/>
                <a:gd name="connsiteY2" fmla="*/ 5826 h 10539"/>
                <a:gd name="connsiteX3" fmla="*/ 17860 w 12234"/>
                <a:gd name="connsiteY3" fmla="*/ 16365 h 105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34" h="10539">
                  <a:moveTo>
                    <a:pt x="5625" y="16365"/>
                  </a:moveTo>
                  <a:lnTo>
                    <a:pt x="5625" y="16365"/>
                  </a:lnTo>
                  <a:lnTo>
                    <a:pt x="11721" y="5826"/>
                  </a:lnTo>
                  <a:lnTo>
                    <a:pt x="17860" y="16365"/>
                  </a:lnTo>
                  <a:close/>
                </a:path>
              </a:pathLst>
            </a:custGeom>
            <a:grpFill/>
            <a:ln w="8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50" name="Forme libre : forme 249">
              <a:extLst>
                <a:ext uri="{FF2B5EF4-FFF2-40B4-BE49-F238E27FC236}">
                  <a16:creationId xmlns:a16="http://schemas.microsoft.com/office/drawing/2014/main" id="{90D38CAC-AABC-430D-B36D-A3CF06BE5A19}"/>
                </a:ext>
              </a:extLst>
            </p:cNvPr>
            <p:cNvSpPr/>
            <p:nvPr/>
          </p:nvSpPr>
          <p:spPr>
            <a:xfrm flipV="1">
              <a:off x="6067633" y="3493493"/>
              <a:ext cx="12234" cy="10538"/>
            </a:xfrm>
            <a:custGeom>
              <a:avLst/>
              <a:gdLst>
                <a:gd name="connsiteX0" fmla="*/ 5625 w 12234"/>
                <a:gd name="connsiteY0" fmla="*/ 16330 h 10538"/>
                <a:gd name="connsiteX1" fmla="*/ 5625 w 12234"/>
                <a:gd name="connsiteY1" fmla="*/ 16330 h 10538"/>
                <a:gd name="connsiteX2" fmla="*/ 11721 w 12234"/>
                <a:gd name="connsiteY2" fmla="*/ 5791 h 10538"/>
                <a:gd name="connsiteX3" fmla="*/ 17860 w 12234"/>
                <a:gd name="connsiteY3" fmla="*/ 16330 h 10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34" h="10538">
                  <a:moveTo>
                    <a:pt x="5625" y="16330"/>
                  </a:moveTo>
                  <a:lnTo>
                    <a:pt x="5625" y="16330"/>
                  </a:lnTo>
                  <a:lnTo>
                    <a:pt x="11721" y="5791"/>
                  </a:lnTo>
                  <a:lnTo>
                    <a:pt x="17860" y="16330"/>
                  </a:lnTo>
                  <a:close/>
                </a:path>
              </a:pathLst>
            </a:custGeom>
            <a:grpFill/>
            <a:ln w="8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51" name="Forme libre : forme 250">
              <a:extLst>
                <a:ext uri="{FF2B5EF4-FFF2-40B4-BE49-F238E27FC236}">
                  <a16:creationId xmlns:a16="http://schemas.microsoft.com/office/drawing/2014/main" id="{08D9CDB0-2A02-471E-9EDA-354103B42B00}"/>
                </a:ext>
              </a:extLst>
            </p:cNvPr>
            <p:cNvSpPr/>
            <p:nvPr/>
          </p:nvSpPr>
          <p:spPr>
            <a:xfrm flipV="1">
              <a:off x="6073746" y="3461874"/>
              <a:ext cx="12234" cy="10538"/>
            </a:xfrm>
            <a:custGeom>
              <a:avLst/>
              <a:gdLst>
                <a:gd name="connsiteX0" fmla="*/ 5635 w 12234"/>
                <a:gd name="connsiteY0" fmla="*/ 16277 h 10538"/>
                <a:gd name="connsiteX1" fmla="*/ 5635 w 12234"/>
                <a:gd name="connsiteY1" fmla="*/ 16277 h 10538"/>
                <a:gd name="connsiteX2" fmla="*/ 11731 w 12234"/>
                <a:gd name="connsiteY2" fmla="*/ 5739 h 10538"/>
                <a:gd name="connsiteX3" fmla="*/ 17870 w 12234"/>
                <a:gd name="connsiteY3" fmla="*/ 16277 h 10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34" h="10538">
                  <a:moveTo>
                    <a:pt x="5635" y="16277"/>
                  </a:moveTo>
                  <a:lnTo>
                    <a:pt x="5635" y="16277"/>
                  </a:lnTo>
                  <a:lnTo>
                    <a:pt x="11731" y="5739"/>
                  </a:lnTo>
                  <a:lnTo>
                    <a:pt x="17870" y="16277"/>
                  </a:lnTo>
                  <a:close/>
                </a:path>
              </a:pathLst>
            </a:custGeom>
            <a:grpFill/>
            <a:ln w="8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52" name="Forme libre : forme 251">
              <a:extLst>
                <a:ext uri="{FF2B5EF4-FFF2-40B4-BE49-F238E27FC236}">
                  <a16:creationId xmlns:a16="http://schemas.microsoft.com/office/drawing/2014/main" id="{D76D6541-53EB-45E6-848B-60B26296CB97}"/>
                </a:ext>
              </a:extLst>
            </p:cNvPr>
            <p:cNvSpPr/>
            <p:nvPr/>
          </p:nvSpPr>
          <p:spPr>
            <a:xfrm flipV="1">
              <a:off x="6073746" y="3440794"/>
              <a:ext cx="12234" cy="10539"/>
            </a:xfrm>
            <a:custGeom>
              <a:avLst/>
              <a:gdLst>
                <a:gd name="connsiteX0" fmla="*/ 5635 w 12234"/>
                <a:gd name="connsiteY0" fmla="*/ 16243 h 10539"/>
                <a:gd name="connsiteX1" fmla="*/ 5635 w 12234"/>
                <a:gd name="connsiteY1" fmla="*/ 16243 h 10539"/>
                <a:gd name="connsiteX2" fmla="*/ 11731 w 12234"/>
                <a:gd name="connsiteY2" fmla="*/ 5704 h 10539"/>
                <a:gd name="connsiteX3" fmla="*/ 17870 w 12234"/>
                <a:gd name="connsiteY3" fmla="*/ 16243 h 105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34" h="10539">
                  <a:moveTo>
                    <a:pt x="5635" y="16243"/>
                  </a:moveTo>
                  <a:lnTo>
                    <a:pt x="5635" y="16243"/>
                  </a:lnTo>
                  <a:lnTo>
                    <a:pt x="11731" y="5704"/>
                  </a:lnTo>
                  <a:lnTo>
                    <a:pt x="17870" y="16243"/>
                  </a:lnTo>
                  <a:close/>
                </a:path>
              </a:pathLst>
            </a:custGeom>
            <a:grpFill/>
            <a:ln w="8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53" name="Forme libre : forme 252">
              <a:extLst>
                <a:ext uri="{FF2B5EF4-FFF2-40B4-BE49-F238E27FC236}">
                  <a16:creationId xmlns:a16="http://schemas.microsoft.com/office/drawing/2014/main" id="{0D8BB829-FA55-46F8-83D1-0ED43C79493E}"/>
                </a:ext>
              </a:extLst>
            </p:cNvPr>
            <p:cNvSpPr/>
            <p:nvPr/>
          </p:nvSpPr>
          <p:spPr>
            <a:xfrm flipV="1">
              <a:off x="6073746" y="3524597"/>
              <a:ext cx="12234" cy="10539"/>
            </a:xfrm>
            <a:custGeom>
              <a:avLst/>
              <a:gdLst>
                <a:gd name="connsiteX0" fmla="*/ 5635 w 12234"/>
                <a:gd name="connsiteY0" fmla="*/ 16382 h 10539"/>
                <a:gd name="connsiteX1" fmla="*/ 5635 w 12234"/>
                <a:gd name="connsiteY1" fmla="*/ 16382 h 10539"/>
                <a:gd name="connsiteX2" fmla="*/ 11731 w 12234"/>
                <a:gd name="connsiteY2" fmla="*/ 5843 h 10539"/>
                <a:gd name="connsiteX3" fmla="*/ 17870 w 12234"/>
                <a:gd name="connsiteY3" fmla="*/ 16382 h 105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34" h="10539">
                  <a:moveTo>
                    <a:pt x="5635" y="16382"/>
                  </a:moveTo>
                  <a:lnTo>
                    <a:pt x="5635" y="16382"/>
                  </a:lnTo>
                  <a:lnTo>
                    <a:pt x="11731" y="5843"/>
                  </a:lnTo>
                  <a:lnTo>
                    <a:pt x="17870" y="16382"/>
                  </a:lnTo>
                  <a:close/>
                </a:path>
              </a:pathLst>
            </a:custGeom>
            <a:grpFill/>
            <a:ln w="8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54" name="Forme libre : forme 253">
              <a:extLst>
                <a:ext uri="{FF2B5EF4-FFF2-40B4-BE49-F238E27FC236}">
                  <a16:creationId xmlns:a16="http://schemas.microsoft.com/office/drawing/2014/main" id="{2D0A365B-1F98-4656-80AC-7B6A9A216979}"/>
                </a:ext>
              </a:extLst>
            </p:cNvPr>
            <p:cNvSpPr/>
            <p:nvPr/>
          </p:nvSpPr>
          <p:spPr>
            <a:xfrm flipV="1">
              <a:off x="6073746" y="3504025"/>
              <a:ext cx="12234" cy="10539"/>
            </a:xfrm>
            <a:custGeom>
              <a:avLst/>
              <a:gdLst>
                <a:gd name="connsiteX0" fmla="*/ 5635 w 12234"/>
                <a:gd name="connsiteY0" fmla="*/ 16348 h 10539"/>
                <a:gd name="connsiteX1" fmla="*/ 5635 w 12234"/>
                <a:gd name="connsiteY1" fmla="*/ 16348 h 10539"/>
                <a:gd name="connsiteX2" fmla="*/ 11731 w 12234"/>
                <a:gd name="connsiteY2" fmla="*/ 5809 h 10539"/>
                <a:gd name="connsiteX3" fmla="*/ 17870 w 12234"/>
                <a:gd name="connsiteY3" fmla="*/ 16348 h 105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34" h="10539">
                  <a:moveTo>
                    <a:pt x="5635" y="16348"/>
                  </a:moveTo>
                  <a:lnTo>
                    <a:pt x="5635" y="16348"/>
                  </a:lnTo>
                  <a:lnTo>
                    <a:pt x="11731" y="5809"/>
                  </a:lnTo>
                  <a:lnTo>
                    <a:pt x="17870" y="16348"/>
                  </a:lnTo>
                  <a:close/>
                </a:path>
              </a:pathLst>
            </a:custGeom>
            <a:grpFill/>
            <a:ln w="8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55" name="Forme libre : forme 254">
              <a:extLst>
                <a:ext uri="{FF2B5EF4-FFF2-40B4-BE49-F238E27FC236}">
                  <a16:creationId xmlns:a16="http://schemas.microsoft.com/office/drawing/2014/main" id="{6EA93359-551B-4833-B17F-4FAB14D4F80B}"/>
                </a:ext>
              </a:extLst>
            </p:cNvPr>
            <p:cNvSpPr/>
            <p:nvPr/>
          </p:nvSpPr>
          <p:spPr>
            <a:xfrm flipV="1">
              <a:off x="6073746" y="3482953"/>
              <a:ext cx="12234" cy="10539"/>
            </a:xfrm>
            <a:custGeom>
              <a:avLst/>
              <a:gdLst>
                <a:gd name="connsiteX0" fmla="*/ 5635 w 12234"/>
                <a:gd name="connsiteY0" fmla="*/ 16313 h 10539"/>
                <a:gd name="connsiteX1" fmla="*/ 5635 w 12234"/>
                <a:gd name="connsiteY1" fmla="*/ 16313 h 10539"/>
                <a:gd name="connsiteX2" fmla="*/ 11731 w 12234"/>
                <a:gd name="connsiteY2" fmla="*/ 5774 h 10539"/>
                <a:gd name="connsiteX3" fmla="*/ 17870 w 12234"/>
                <a:gd name="connsiteY3" fmla="*/ 16313 h 105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34" h="10539">
                  <a:moveTo>
                    <a:pt x="5635" y="16313"/>
                  </a:moveTo>
                  <a:lnTo>
                    <a:pt x="5635" y="16313"/>
                  </a:lnTo>
                  <a:lnTo>
                    <a:pt x="11731" y="5774"/>
                  </a:lnTo>
                  <a:lnTo>
                    <a:pt x="17870" y="16313"/>
                  </a:lnTo>
                  <a:close/>
                </a:path>
              </a:pathLst>
            </a:custGeom>
            <a:grpFill/>
            <a:ln w="8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56" name="Forme libre : forme 255">
              <a:extLst>
                <a:ext uri="{FF2B5EF4-FFF2-40B4-BE49-F238E27FC236}">
                  <a16:creationId xmlns:a16="http://schemas.microsoft.com/office/drawing/2014/main" id="{6D7484FD-CFA7-47E6-AFD9-7050598A39AE}"/>
                </a:ext>
              </a:extLst>
            </p:cNvPr>
            <p:cNvSpPr/>
            <p:nvPr/>
          </p:nvSpPr>
          <p:spPr>
            <a:xfrm flipV="1">
              <a:off x="6085987" y="3461874"/>
              <a:ext cx="12234" cy="10538"/>
            </a:xfrm>
            <a:custGeom>
              <a:avLst/>
              <a:gdLst>
                <a:gd name="connsiteX0" fmla="*/ 5655 w 12234"/>
                <a:gd name="connsiteY0" fmla="*/ 16277 h 10538"/>
                <a:gd name="connsiteX1" fmla="*/ 5655 w 12234"/>
                <a:gd name="connsiteY1" fmla="*/ 16277 h 10538"/>
                <a:gd name="connsiteX2" fmla="*/ 11751 w 12234"/>
                <a:gd name="connsiteY2" fmla="*/ 5739 h 10538"/>
                <a:gd name="connsiteX3" fmla="*/ 17890 w 12234"/>
                <a:gd name="connsiteY3" fmla="*/ 16277 h 10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34" h="10538">
                  <a:moveTo>
                    <a:pt x="5655" y="16277"/>
                  </a:moveTo>
                  <a:lnTo>
                    <a:pt x="5655" y="16277"/>
                  </a:lnTo>
                  <a:lnTo>
                    <a:pt x="11751" y="5739"/>
                  </a:lnTo>
                  <a:lnTo>
                    <a:pt x="17890" y="16277"/>
                  </a:lnTo>
                  <a:close/>
                </a:path>
              </a:pathLst>
            </a:custGeom>
            <a:grpFill/>
            <a:ln w="8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57" name="Forme libre : forme 256">
              <a:extLst>
                <a:ext uri="{FF2B5EF4-FFF2-40B4-BE49-F238E27FC236}">
                  <a16:creationId xmlns:a16="http://schemas.microsoft.com/office/drawing/2014/main" id="{7EAFE1A6-CDA6-4623-88AE-CB780ABB60C1}"/>
                </a:ext>
              </a:extLst>
            </p:cNvPr>
            <p:cNvSpPr/>
            <p:nvPr/>
          </p:nvSpPr>
          <p:spPr>
            <a:xfrm flipV="1">
              <a:off x="6085987" y="3440794"/>
              <a:ext cx="12234" cy="10539"/>
            </a:xfrm>
            <a:custGeom>
              <a:avLst/>
              <a:gdLst>
                <a:gd name="connsiteX0" fmla="*/ 5655 w 12234"/>
                <a:gd name="connsiteY0" fmla="*/ 16243 h 10539"/>
                <a:gd name="connsiteX1" fmla="*/ 5655 w 12234"/>
                <a:gd name="connsiteY1" fmla="*/ 16243 h 10539"/>
                <a:gd name="connsiteX2" fmla="*/ 11751 w 12234"/>
                <a:gd name="connsiteY2" fmla="*/ 5704 h 10539"/>
                <a:gd name="connsiteX3" fmla="*/ 17890 w 12234"/>
                <a:gd name="connsiteY3" fmla="*/ 16243 h 105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34" h="10539">
                  <a:moveTo>
                    <a:pt x="5655" y="16243"/>
                  </a:moveTo>
                  <a:lnTo>
                    <a:pt x="5655" y="16243"/>
                  </a:lnTo>
                  <a:lnTo>
                    <a:pt x="11751" y="5704"/>
                  </a:lnTo>
                  <a:lnTo>
                    <a:pt x="17890" y="16243"/>
                  </a:lnTo>
                  <a:close/>
                </a:path>
              </a:pathLst>
            </a:custGeom>
            <a:grpFill/>
            <a:ln w="8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58" name="Forme libre : forme 257">
              <a:extLst>
                <a:ext uri="{FF2B5EF4-FFF2-40B4-BE49-F238E27FC236}">
                  <a16:creationId xmlns:a16="http://schemas.microsoft.com/office/drawing/2014/main" id="{8A153E69-6B00-4E2E-B987-95832C2F470E}"/>
                </a:ext>
              </a:extLst>
            </p:cNvPr>
            <p:cNvSpPr/>
            <p:nvPr/>
          </p:nvSpPr>
          <p:spPr>
            <a:xfrm flipV="1">
              <a:off x="6085987" y="3524597"/>
              <a:ext cx="12234" cy="10539"/>
            </a:xfrm>
            <a:custGeom>
              <a:avLst/>
              <a:gdLst>
                <a:gd name="connsiteX0" fmla="*/ 5655 w 12234"/>
                <a:gd name="connsiteY0" fmla="*/ 16382 h 10539"/>
                <a:gd name="connsiteX1" fmla="*/ 5655 w 12234"/>
                <a:gd name="connsiteY1" fmla="*/ 16382 h 10539"/>
                <a:gd name="connsiteX2" fmla="*/ 11751 w 12234"/>
                <a:gd name="connsiteY2" fmla="*/ 5843 h 10539"/>
                <a:gd name="connsiteX3" fmla="*/ 17890 w 12234"/>
                <a:gd name="connsiteY3" fmla="*/ 16382 h 105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34" h="10539">
                  <a:moveTo>
                    <a:pt x="5655" y="16382"/>
                  </a:moveTo>
                  <a:lnTo>
                    <a:pt x="5655" y="16382"/>
                  </a:lnTo>
                  <a:lnTo>
                    <a:pt x="11751" y="5843"/>
                  </a:lnTo>
                  <a:lnTo>
                    <a:pt x="17890" y="16382"/>
                  </a:lnTo>
                  <a:close/>
                </a:path>
              </a:pathLst>
            </a:custGeom>
            <a:grpFill/>
            <a:ln w="8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59" name="Forme libre : forme 258">
              <a:extLst>
                <a:ext uri="{FF2B5EF4-FFF2-40B4-BE49-F238E27FC236}">
                  <a16:creationId xmlns:a16="http://schemas.microsoft.com/office/drawing/2014/main" id="{0238B393-3273-444F-8E9E-4C596D3C6AE4}"/>
                </a:ext>
              </a:extLst>
            </p:cNvPr>
            <p:cNvSpPr/>
            <p:nvPr/>
          </p:nvSpPr>
          <p:spPr>
            <a:xfrm flipV="1">
              <a:off x="6085987" y="3504025"/>
              <a:ext cx="12234" cy="10539"/>
            </a:xfrm>
            <a:custGeom>
              <a:avLst/>
              <a:gdLst>
                <a:gd name="connsiteX0" fmla="*/ 5655 w 12234"/>
                <a:gd name="connsiteY0" fmla="*/ 16348 h 10539"/>
                <a:gd name="connsiteX1" fmla="*/ 5655 w 12234"/>
                <a:gd name="connsiteY1" fmla="*/ 16348 h 10539"/>
                <a:gd name="connsiteX2" fmla="*/ 11751 w 12234"/>
                <a:gd name="connsiteY2" fmla="*/ 5809 h 10539"/>
                <a:gd name="connsiteX3" fmla="*/ 17890 w 12234"/>
                <a:gd name="connsiteY3" fmla="*/ 16348 h 105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34" h="10539">
                  <a:moveTo>
                    <a:pt x="5655" y="16348"/>
                  </a:moveTo>
                  <a:lnTo>
                    <a:pt x="5655" y="16348"/>
                  </a:lnTo>
                  <a:lnTo>
                    <a:pt x="11751" y="5809"/>
                  </a:lnTo>
                  <a:lnTo>
                    <a:pt x="17890" y="16348"/>
                  </a:lnTo>
                  <a:close/>
                </a:path>
              </a:pathLst>
            </a:custGeom>
            <a:grpFill/>
            <a:ln w="8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60" name="Forme libre : forme 259">
              <a:extLst>
                <a:ext uri="{FF2B5EF4-FFF2-40B4-BE49-F238E27FC236}">
                  <a16:creationId xmlns:a16="http://schemas.microsoft.com/office/drawing/2014/main" id="{719E7A14-1B5D-4DBA-BBD3-E61301974EC4}"/>
                </a:ext>
              </a:extLst>
            </p:cNvPr>
            <p:cNvSpPr/>
            <p:nvPr/>
          </p:nvSpPr>
          <p:spPr>
            <a:xfrm flipV="1">
              <a:off x="6085987" y="3482953"/>
              <a:ext cx="12234" cy="10539"/>
            </a:xfrm>
            <a:custGeom>
              <a:avLst/>
              <a:gdLst>
                <a:gd name="connsiteX0" fmla="*/ 5655 w 12234"/>
                <a:gd name="connsiteY0" fmla="*/ 16313 h 10539"/>
                <a:gd name="connsiteX1" fmla="*/ 5655 w 12234"/>
                <a:gd name="connsiteY1" fmla="*/ 16313 h 10539"/>
                <a:gd name="connsiteX2" fmla="*/ 11751 w 12234"/>
                <a:gd name="connsiteY2" fmla="*/ 5774 h 10539"/>
                <a:gd name="connsiteX3" fmla="*/ 17890 w 12234"/>
                <a:gd name="connsiteY3" fmla="*/ 16313 h 105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34" h="10539">
                  <a:moveTo>
                    <a:pt x="5655" y="16313"/>
                  </a:moveTo>
                  <a:lnTo>
                    <a:pt x="5655" y="16313"/>
                  </a:lnTo>
                  <a:lnTo>
                    <a:pt x="11751" y="5774"/>
                  </a:lnTo>
                  <a:lnTo>
                    <a:pt x="17890" y="16313"/>
                  </a:lnTo>
                  <a:close/>
                </a:path>
              </a:pathLst>
            </a:custGeom>
            <a:grpFill/>
            <a:ln w="8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61" name="Forme libre : forme 260">
              <a:extLst>
                <a:ext uri="{FF2B5EF4-FFF2-40B4-BE49-F238E27FC236}">
                  <a16:creationId xmlns:a16="http://schemas.microsoft.com/office/drawing/2014/main" id="{96BC24BD-2AD4-4B52-9209-E97138F698D9}"/>
                </a:ext>
              </a:extLst>
            </p:cNvPr>
            <p:cNvSpPr/>
            <p:nvPr/>
          </p:nvSpPr>
          <p:spPr>
            <a:xfrm flipV="1">
              <a:off x="6079867" y="3472414"/>
              <a:ext cx="12234" cy="10539"/>
            </a:xfrm>
            <a:custGeom>
              <a:avLst/>
              <a:gdLst>
                <a:gd name="connsiteX0" fmla="*/ 5645 w 12234"/>
                <a:gd name="connsiteY0" fmla="*/ 16296 h 10539"/>
                <a:gd name="connsiteX1" fmla="*/ 5645 w 12234"/>
                <a:gd name="connsiteY1" fmla="*/ 16296 h 10539"/>
                <a:gd name="connsiteX2" fmla="*/ 11741 w 12234"/>
                <a:gd name="connsiteY2" fmla="*/ 5757 h 10539"/>
                <a:gd name="connsiteX3" fmla="*/ 17880 w 12234"/>
                <a:gd name="connsiteY3" fmla="*/ 16296 h 105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34" h="10539">
                  <a:moveTo>
                    <a:pt x="5645" y="16296"/>
                  </a:moveTo>
                  <a:lnTo>
                    <a:pt x="5645" y="16296"/>
                  </a:lnTo>
                  <a:lnTo>
                    <a:pt x="11741" y="5757"/>
                  </a:lnTo>
                  <a:lnTo>
                    <a:pt x="17880" y="16296"/>
                  </a:lnTo>
                  <a:close/>
                </a:path>
              </a:pathLst>
            </a:custGeom>
            <a:grpFill/>
            <a:ln w="8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62" name="Forme libre : forme 261">
              <a:extLst>
                <a:ext uri="{FF2B5EF4-FFF2-40B4-BE49-F238E27FC236}">
                  <a16:creationId xmlns:a16="http://schemas.microsoft.com/office/drawing/2014/main" id="{88B81DE2-227D-4D55-BA36-9FAD8932DCD8}"/>
                </a:ext>
              </a:extLst>
            </p:cNvPr>
            <p:cNvSpPr/>
            <p:nvPr/>
          </p:nvSpPr>
          <p:spPr>
            <a:xfrm flipV="1">
              <a:off x="6079867" y="3451334"/>
              <a:ext cx="12234" cy="10539"/>
            </a:xfrm>
            <a:custGeom>
              <a:avLst/>
              <a:gdLst>
                <a:gd name="connsiteX0" fmla="*/ 5645 w 12234"/>
                <a:gd name="connsiteY0" fmla="*/ 16261 h 10539"/>
                <a:gd name="connsiteX1" fmla="*/ 5645 w 12234"/>
                <a:gd name="connsiteY1" fmla="*/ 16261 h 10539"/>
                <a:gd name="connsiteX2" fmla="*/ 11741 w 12234"/>
                <a:gd name="connsiteY2" fmla="*/ 5722 h 10539"/>
                <a:gd name="connsiteX3" fmla="*/ 17880 w 12234"/>
                <a:gd name="connsiteY3" fmla="*/ 16261 h 105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34" h="10539">
                  <a:moveTo>
                    <a:pt x="5645" y="16261"/>
                  </a:moveTo>
                  <a:lnTo>
                    <a:pt x="5645" y="16261"/>
                  </a:lnTo>
                  <a:lnTo>
                    <a:pt x="11741" y="5722"/>
                  </a:lnTo>
                  <a:lnTo>
                    <a:pt x="17880" y="16261"/>
                  </a:lnTo>
                  <a:close/>
                </a:path>
              </a:pathLst>
            </a:custGeom>
            <a:grpFill/>
            <a:ln w="8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63" name="Forme libre : forme 262">
              <a:extLst>
                <a:ext uri="{FF2B5EF4-FFF2-40B4-BE49-F238E27FC236}">
                  <a16:creationId xmlns:a16="http://schemas.microsoft.com/office/drawing/2014/main" id="{B0ED84D6-01F1-41C8-85E8-0C3A65503BCA}"/>
                </a:ext>
              </a:extLst>
            </p:cNvPr>
            <p:cNvSpPr/>
            <p:nvPr/>
          </p:nvSpPr>
          <p:spPr>
            <a:xfrm flipV="1">
              <a:off x="6079867" y="3514565"/>
              <a:ext cx="12234" cy="10539"/>
            </a:xfrm>
            <a:custGeom>
              <a:avLst/>
              <a:gdLst>
                <a:gd name="connsiteX0" fmla="*/ 5645 w 12234"/>
                <a:gd name="connsiteY0" fmla="*/ 16365 h 10539"/>
                <a:gd name="connsiteX1" fmla="*/ 5645 w 12234"/>
                <a:gd name="connsiteY1" fmla="*/ 16365 h 10539"/>
                <a:gd name="connsiteX2" fmla="*/ 11741 w 12234"/>
                <a:gd name="connsiteY2" fmla="*/ 5826 h 10539"/>
                <a:gd name="connsiteX3" fmla="*/ 17880 w 12234"/>
                <a:gd name="connsiteY3" fmla="*/ 16365 h 105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34" h="10539">
                  <a:moveTo>
                    <a:pt x="5645" y="16365"/>
                  </a:moveTo>
                  <a:lnTo>
                    <a:pt x="5645" y="16365"/>
                  </a:lnTo>
                  <a:lnTo>
                    <a:pt x="11741" y="5826"/>
                  </a:lnTo>
                  <a:lnTo>
                    <a:pt x="17880" y="16365"/>
                  </a:lnTo>
                  <a:close/>
                </a:path>
              </a:pathLst>
            </a:custGeom>
            <a:grpFill/>
            <a:ln w="8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64" name="Forme libre : forme 263">
              <a:extLst>
                <a:ext uri="{FF2B5EF4-FFF2-40B4-BE49-F238E27FC236}">
                  <a16:creationId xmlns:a16="http://schemas.microsoft.com/office/drawing/2014/main" id="{43BF5D4E-8576-4F5E-82F2-47B7BF7A93A3}"/>
                </a:ext>
              </a:extLst>
            </p:cNvPr>
            <p:cNvSpPr/>
            <p:nvPr/>
          </p:nvSpPr>
          <p:spPr>
            <a:xfrm flipV="1">
              <a:off x="6079867" y="3493493"/>
              <a:ext cx="12234" cy="10538"/>
            </a:xfrm>
            <a:custGeom>
              <a:avLst/>
              <a:gdLst>
                <a:gd name="connsiteX0" fmla="*/ 5645 w 12234"/>
                <a:gd name="connsiteY0" fmla="*/ 16330 h 10538"/>
                <a:gd name="connsiteX1" fmla="*/ 5645 w 12234"/>
                <a:gd name="connsiteY1" fmla="*/ 16330 h 10538"/>
                <a:gd name="connsiteX2" fmla="*/ 11741 w 12234"/>
                <a:gd name="connsiteY2" fmla="*/ 5791 h 10538"/>
                <a:gd name="connsiteX3" fmla="*/ 17880 w 12234"/>
                <a:gd name="connsiteY3" fmla="*/ 16330 h 10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34" h="10538">
                  <a:moveTo>
                    <a:pt x="5645" y="16330"/>
                  </a:moveTo>
                  <a:lnTo>
                    <a:pt x="5645" y="16330"/>
                  </a:lnTo>
                  <a:lnTo>
                    <a:pt x="11741" y="5791"/>
                  </a:lnTo>
                  <a:lnTo>
                    <a:pt x="17880" y="16330"/>
                  </a:lnTo>
                  <a:close/>
                </a:path>
              </a:pathLst>
            </a:custGeom>
            <a:grpFill/>
            <a:ln w="8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65" name="Forme libre : forme 264">
              <a:extLst>
                <a:ext uri="{FF2B5EF4-FFF2-40B4-BE49-F238E27FC236}">
                  <a16:creationId xmlns:a16="http://schemas.microsoft.com/office/drawing/2014/main" id="{9CF02DFD-906C-419F-8DEC-89D7A905CEB2}"/>
                </a:ext>
              </a:extLst>
            </p:cNvPr>
            <p:cNvSpPr/>
            <p:nvPr/>
          </p:nvSpPr>
          <p:spPr>
            <a:xfrm flipV="1">
              <a:off x="6092100" y="3472414"/>
              <a:ext cx="12234" cy="10539"/>
            </a:xfrm>
            <a:custGeom>
              <a:avLst/>
              <a:gdLst>
                <a:gd name="connsiteX0" fmla="*/ 5666 w 12234"/>
                <a:gd name="connsiteY0" fmla="*/ 16296 h 10539"/>
                <a:gd name="connsiteX1" fmla="*/ 5666 w 12234"/>
                <a:gd name="connsiteY1" fmla="*/ 16296 h 10539"/>
                <a:gd name="connsiteX2" fmla="*/ 11761 w 12234"/>
                <a:gd name="connsiteY2" fmla="*/ 5757 h 10539"/>
                <a:gd name="connsiteX3" fmla="*/ 17901 w 12234"/>
                <a:gd name="connsiteY3" fmla="*/ 16296 h 105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34" h="10539">
                  <a:moveTo>
                    <a:pt x="5666" y="16296"/>
                  </a:moveTo>
                  <a:lnTo>
                    <a:pt x="5666" y="16296"/>
                  </a:lnTo>
                  <a:lnTo>
                    <a:pt x="11761" y="5757"/>
                  </a:lnTo>
                  <a:lnTo>
                    <a:pt x="17901" y="16296"/>
                  </a:lnTo>
                  <a:close/>
                </a:path>
              </a:pathLst>
            </a:custGeom>
            <a:grpFill/>
            <a:ln w="8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66" name="Forme libre : forme 265">
              <a:extLst>
                <a:ext uri="{FF2B5EF4-FFF2-40B4-BE49-F238E27FC236}">
                  <a16:creationId xmlns:a16="http://schemas.microsoft.com/office/drawing/2014/main" id="{4EF27D1F-A107-4EC2-922E-B8C4113175C6}"/>
                </a:ext>
              </a:extLst>
            </p:cNvPr>
            <p:cNvSpPr/>
            <p:nvPr/>
          </p:nvSpPr>
          <p:spPr>
            <a:xfrm flipV="1">
              <a:off x="6092100" y="3451334"/>
              <a:ext cx="12234" cy="10539"/>
            </a:xfrm>
            <a:custGeom>
              <a:avLst/>
              <a:gdLst>
                <a:gd name="connsiteX0" fmla="*/ 5666 w 12234"/>
                <a:gd name="connsiteY0" fmla="*/ 16261 h 10539"/>
                <a:gd name="connsiteX1" fmla="*/ 5666 w 12234"/>
                <a:gd name="connsiteY1" fmla="*/ 16261 h 10539"/>
                <a:gd name="connsiteX2" fmla="*/ 11761 w 12234"/>
                <a:gd name="connsiteY2" fmla="*/ 5722 h 10539"/>
                <a:gd name="connsiteX3" fmla="*/ 17901 w 12234"/>
                <a:gd name="connsiteY3" fmla="*/ 16261 h 105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34" h="10539">
                  <a:moveTo>
                    <a:pt x="5666" y="16261"/>
                  </a:moveTo>
                  <a:lnTo>
                    <a:pt x="5666" y="16261"/>
                  </a:lnTo>
                  <a:lnTo>
                    <a:pt x="11761" y="5722"/>
                  </a:lnTo>
                  <a:lnTo>
                    <a:pt x="17901" y="16261"/>
                  </a:lnTo>
                  <a:close/>
                </a:path>
              </a:pathLst>
            </a:custGeom>
            <a:grpFill/>
            <a:ln w="8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67" name="Forme libre : forme 266">
              <a:extLst>
                <a:ext uri="{FF2B5EF4-FFF2-40B4-BE49-F238E27FC236}">
                  <a16:creationId xmlns:a16="http://schemas.microsoft.com/office/drawing/2014/main" id="{3A990EA0-C06C-4905-B7D1-4BA992DE3FAA}"/>
                </a:ext>
              </a:extLst>
            </p:cNvPr>
            <p:cNvSpPr/>
            <p:nvPr/>
          </p:nvSpPr>
          <p:spPr>
            <a:xfrm flipV="1">
              <a:off x="6092100" y="3514565"/>
              <a:ext cx="12234" cy="10539"/>
            </a:xfrm>
            <a:custGeom>
              <a:avLst/>
              <a:gdLst>
                <a:gd name="connsiteX0" fmla="*/ 5666 w 12234"/>
                <a:gd name="connsiteY0" fmla="*/ 16365 h 10539"/>
                <a:gd name="connsiteX1" fmla="*/ 5666 w 12234"/>
                <a:gd name="connsiteY1" fmla="*/ 16365 h 10539"/>
                <a:gd name="connsiteX2" fmla="*/ 11761 w 12234"/>
                <a:gd name="connsiteY2" fmla="*/ 5826 h 10539"/>
                <a:gd name="connsiteX3" fmla="*/ 17901 w 12234"/>
                <a:gd name="connsiteY3" fmla="*/ 16365 h 105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34" h="10539">
                  <a:moveTo>
                    <a:pt x="5666" y="16365"/>
                  </a:moveTo>
                  <a:lnTo>
                    <a:pt x="5666" y="16365"/>
                  </a:lnTo>
                  <a:lnTo>
                    <a:pt x="11761" y="5826"/>
                  </a:lnTo>
                  <a:lnTo>
                    <a:pt x="17901" y="16365"/>
                  </a:lnTo>
                  <a:close/>
                </a:path>
              </a:pathLst>
            </a:custGeom>
            <a:grpFill/>
            <a:ln w="8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68" name="Forme libre : forme 267">
              <a:extLst>
                <a:ext uri="{FF2B5EF4-FFF2-40B4-BE49-F238E27FC236}">
                  <a16:creationId xmlns:a16="http://schemas.microsoft.com/office/drawing/2014/main" id="{E340C598-3329-47F8-82C9-59734C1D604E}"/>
                </a:ext>
              </a:extLst>
            </p:cNvPr>
            <p:cNvSpPr/>
            <p:nvPr/>
          </p:nvSpPr>
          <p:spPr>
            <a:xfrm flipV="1">
              <a:off x="6092100" y="3493493"/>
              <a:ext cx="12234" cy="10538"/>
            </a:xfrm>
            <a:custGeom>
              <a:avLst/>
              <a:gdLst>
                <a:gd name="connsiteX0" fmla="*/ 5666 w 12234"/>
                <a:gd name="connsiteY0" fmla="*/ 16330 h 10538"/>
                <a:gd name="connsiteX1" fmla="*/ 5666 w 12234"/>
                <a:gd name="connsiteY1" fmla="*/ 16330 h 10538"/>
                <a:gd name="connsiteX2" fmla="*/ 11761 w 12234"/>
                <a:gd name="connsiteY2" fmla="*/ 5791 h 10538"/>
                <a:gd name="connsiteX3" fmla="*/ 17901 w 12234"/>
                <a:gd name="connsiteY3" fmla="*/ 16330 h 10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34" h="10538">
                  <a:moveTo>
                    <a:pt x="5666" y="16330"/>
                  </a:moveTo>
                  <a:lnTo>
                    <a:pt x="5666" y="16330"/>
                  </a:lnTo>
                  <a:lnTo>
                    <a:pt x="11761" y="5791"/>
                  </a:lnTo>
                  <a:lnTo>
                    <a:pt x="17901" y="16330"/>
                  </a:lnTo>
                  <a:close/>
                </a:path>
              </a:pathLst>
            </a:custGeom>
            <a:grpFill/>
            <a:ln w="8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16042837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80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f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56B359B-750E-41CC-B029-290EEA486F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Présentation 2019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E2A39DB-54AD-4A3E-8E67-C303B5BE8E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71955-7BEF-418D-AEF5-912D37FA0177}" type="slidenum">
              <a:rPr lang="fr-FR" smtClean="0"/>
              <a:t>‹N°›</a:t>
            </a:fld>
            <a:endParaRPr lang="fr-FR"/>
          </a:p>
        </p:txBody>
      </p:sp>
      <p:sp>
        <p:nvSpPr>
          <p:cNvPr id="15" name="Forme libre : forme 14">
            <a:extLst>
              <a:ext uri="{FF2B5EF4-FFF2-40B4-BE49-F238E27FC236}">
                <a16:creationId xmlns:a16="http://schemas.microsoft.com/office/drawing/2014/main" id="{5DA128C3-F0B7-4CA5-98DC-A3E1FF976BDA}"/>
              </a:ext>
            </a:extLst>
          </p:cNvPr>
          <p:cNvSpPr/>
          <p:nvPr userDrawn="1"/>
        </p:nvSpPr>
        <p:spPr>
          <a:xfrm>
            <a:off x="1" y="5067299"/>
            <a:ext cx="12191999" cy="1175285"/>
          </a:xfrm>
          <a:custGeom>
            <a:avLst/>
            <a:gdLst>
              <a:gd name="connsiteX0" fmla="*/ 0 w 12191999"/>
              <a:gd name="connsiteY0" fmla="*/ 0 h 1175285"/>
              <a:gd name="connsiteX1" fmla="*/ 12191999 w 12191999"/>
              <a:gd name="connsiteY1" fmla="*/ 0 h 1175285"/>
              <a:gd name="connsiteX2" fmla="*/ 12191999 w 12191999"/>
              <a:gd name="connsiteY2" fmla="*/ 1 h 1175285"/>
              <a:gd name="connsiteX3" fmla="*/ 11521439 w 12191999"/>
              <a:gd name="connsiteY3" fmla="*/ 1155701 h 1175285"/>
              <a:gd name="connsiteX4" fmla="*/ 12191999 w 12191999"/>
              <a:gd name="connsiteY4" fmla="*/ 1155701 h 1175285"/>
              <a:gd name="connsiteX5" fmla="*/ 12191999 w 12191999"/>
              <a:gd name="connsiteY5" fmla="*/ 1175285 h 1175285"/>
              <a:gd name="connsiteX6" fmla="*/ 0 w 12191999"/>
              <a:gd name="connsiteY6" fmla="*/ 1175285 h 1175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1999" h="1175285">
                <a:moveTo>
                  <a:pt x="0" y="0"/>
                </a:moveTo>
                <a:lnTo>
                  <a:pt x="12191999" y="0"/>
                </a:lnTo>
                <a:lnTo>
                  <a:pt x="12191999" y="1"/>
                </a:lnTo>
                <a:lnTo>
                  <a:pt x="11521439" y="1155701"/>
                </a:lnTo>
                <a:lnTo>
                  <a:pt x="12191999" y="1155701"/>
                </a:lnTo>
                <a:lnTo>
                  <a:pt x="12191999" y="1175285"/>
                </a:lnTo>
                <a:lnTo>
                  <a:pt x="0" y="117528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/>
          </a:p>
        </p:txBody>
      </p:sp>
      <p:sp>
        <p:nvSpPr>
          <p:cNvPr id="20" name="Forme libre : forme 19">
            <a:extLst>
              <a:ext uri="{FF2B5EF4-FFF2-40B4-BE49-F238E27FC236}">
                <a16:creationId xmlns:a16="http://schemas.microsoft.com/office/drawing/2014/main" id="{0B2853F5-2C13-4072-9175-9E91A3E60D4E}"/>
              </a:ext>
            </a:extLst>
          </p:cNvPr>
          <p:cNvSpPr/>
          <p:nvPr userDrawn="1"/>
        </p:nvSpPr>
        <p:spPr>
          <a:xfrm>
            <a:off x="-2" y="5067300"/>
            <a:ext cx="12192002" cy="1790700"/>
          </a:xfrm>
          <a:custGeom>
            <a:avLst/>
            <a:gdLst>
              <a:gd name="connsiteX0" fmla="*/ 12192001 w 12192002"/>
              <a:gd name="connsiteY0" fmla="*/ 0 h 1790700"/>
              <a:gd name="connsiteX1" fmla="*/ 12192001 w 12192002"/>
              <a:gd name="connsiteY1" fmla="*/ 1154392 h 1790700"/>
              <a:gd name="connsiteX2" fmla="*/ 12192002 w 12192002"/>
              <a:gd name="connsiteY2" fmla="*/ 1154392 h 1790700"/>
              <a:gd name="connsiteX3" fmla="*/ 12192002 w 12192002"/>
              <a:gd name="connsiteY3" fmla="*/ 1767942 h 1790700"/>
              <a:gd name="connsiteX4" fmla="*/ 12192001 w 12192002"/>
              <a:gd name="connsiteY4" fmla="*/ 1767942 h 1790700"/>
              <a:gd name="connsiteX5" fmla="*/ 12192001 w 12192002"/>
              <a:gd name="connsiteY5" fmla="*/ 1790700 h 1790700"/>
              <a:gd name="connsiteX6" fmla="*/ 0 w 12192002"/>
              <a:gd name="connsiteY6" fmla="*/ 1790700 h 1790700"/>
              <a:gd name="connsiteX7" fmla="*/ 0 w 12192002"/>
              <a:gd name="connsiteY7" fmla="*/ 1647292 h 1790700"/>
              <a:gd name="connsiteX8" fmla="*/ 2 w 12192002"/>
              <a:gd name="connsiteY8" fmla="*/ 1647292 h 1790700"/>
              <a:gd name="connsiteX9" fmla="*/ 2 w 12192002"/>
              <a:gd name="connsiteY9" fmla="*/ 1154392 h 1790700"/>
              <a:gd name="connsiteX10" fmla="*/ 11522200 w 12192002"/>
              <a:gd name="connsiteY10" fmla="*/ 1154392 h 179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192002" h="1790700">
                <a:moveTo>
                  <a:pt x="12192001" y="0"/>
                </a:moveTo>
                <a:lnTo>
                  <a:pt x="12192001" y="1154392"/>
                </a:lnTo>
                <a:lnTo>
                  <a:pt x="12192002" y="1154392"/>
                </a:lnTo>
                <a:lnTo>
                  <a:pt x="12192002" y="1767942"/>
                </a:lnTo>
                <a:lnTo>
                  <a:pt x="12192001" y="1767942"/>
                </a:lnTo>
                <a:lnTo>
                  <a:pt x="12192001" y="1790700"/>
                </a:lnTo>
                <a:lnTo>
                  <a:pt x="0" y="1790700"/>
                </a:lnTo>
                <a:lnTo>
                  <a:pt x="0" y="1647292"/>
                </a:lnTo>
                <a:lnTo>
                  <a:pt x="2" y="1647292"/>
                </a:lnTo>
                <a:lnTo>
                  <a:pt x="2" y="1154392"/>
                </a:lnTo>
                <a:lnTo>
                  <a:pt x="11522200" y="1154392"/>
                </a:lnTo>
                <a:close/>
              </a:path>
            </a:pathLst>
          </a:custGeom>
          <a:solidFill>
            <a:srgbClr val="0145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/>
          </a:p>
        </p:txBody>
      </p:sp>
      <p:pic>
        <p:nvPicPr>
          <p:cNvPr id="23" name="Image 22" descr="Une image contenant signe, assis, dessin&#10;&#10;Description générée automatiquement">
            <a:extLst>
              <a:ext uri="{FF2B5EF4-FFF2-40B4-BE49-F238E27FC236}">
                <a16:creationId xmlns:a16="http://schemas.microsoft.com/office/drawing/2014/main" id="{CD189B7F-3D96-4901-A35F-0D8CD47DF31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8785" y="4786933"/>
            <a:ext cx="2432068" cy="1736015"/>
          </a:xfrm>
          <a:prstGeom prst="rect">
            <a:avLst/>
          </a:prstGeom>
        </p:spPr>
      </p:pic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B55A73F3-FD2A-46D3-98EC-89F8276E572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10075" y="1695450"/>
            <a:ext cx="3371850" cy="1371600"/>
          </a:xfrm>
        </p:spPr>
        <p:txBody>
          <a:bodyPr anchor="ctr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400">
                <a:solidFill>
                  <a:schemeClr val="bg1"/>
                </a:solidFill>
                <a:latin typeface="Georgia" panose="02040502050405020303" pitchFamily="18" charset="0"/>
              </a:defRPr>
            </a:lvl1pPr>
            <a:lvl2pPr marL="271463" indent="0" algn="ctr">
              <a:buNone/>
              <a:defRPr>
                <a:solidFill>
                  <a:schemeClr val="bg1"/>
                </a:solidFill>
              </a:defRPr>
            </a:lvl2pPr>
            <a:lvl3pPr marL="442912" indent="0" algn="ctr">
              <a:buNone/>
              <a:defRPr>
                <a:solidFill>
                  <a:schemeClr val="bg1"/>
                </a:solidFill>
              </a:defRPr>
            </a:lvl3pPr>
            <a:lvl4pPr marL="1371600" indent="0" algn="ctr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Texte</a:t>
            </a:r>
          </a:p>
        </p:txBody>
      </p:sp>
    </p:spTree>
    <p:extLst>
      <p:ext uri="{BB962C8B-B14F-4D97-AF65-F5344CB8AC3E}">
        <p14:creationId xmlns:p14="http://schemas.microsoft.com/office/powerpoint/2010/main" val="33166860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space réservé pour une image  21">
            <a:extLst>
              <a:ext uri="{FF2B5EF4-FFF2-40B4-BE49-F238E27FC236}">
                <a16:creationId xmlns:a16="http://schemas.microsoft.com/office/drawing/2014/main" id="{3131B278-2682-461B-80A0-B07081845CD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96000" y="-2930"/>
            <a:ext cx="6086674" cy="5768730"/>
          </a:xfrm>
          <a:custGeom>
            <a:avLst/>
            <a:gdLst>
              <a:gd name="connsiteX0" fmla="*/ 1538006 w 6086674"/>
              <a:gd name="connsiteY0" fmla="*/ 0 h 5768730"/>
              <a:gd name="connsiteX1" fmla="*/ 4711700 w 6086674"/>
              <a:gd name="connsiteY1" fmla="*/ 0 h 5768730"/>
              <a:gd name="connsiteX2" fmla="*/ 6086674 w 6086674"/>
              <a:gd name="connsiteY2" fmla="*/ 0 h 5768730"/>
              <a:gd name="connsiteX3" fmla="*/ 6086674 w 6086674"/>
              <a:gd name="connsiteY3" fmla="*/ 1173400 h 5768730"/>
              <a:gd name="connsiteX4" fmla="*/ 6086674 w 6086674"/>
              <a:gd name="connsiteY4" fmla="*/ 2644530 h 5768730"/>
              <a:gd name="connsiteX5" fmla="*/ 6086674 w 6086674"/>
              <a:gd name="connsiteY5" fmla="*/ 2949330 h 5768730"/>
              <a:gd name="connsiteX6" fmla="*/ 6086674 w 6086674"/>
              <a:gd name="connsiteY6" fmla="*/ 3546230 h 5768730"/>
              <a:gd name="connsiteX7" fmla="*/ 6086674 w 6086674"/>
              <a:gd name="connsiteY7" fmla="*/ 5768730 h 5768730"/>
              <a:gd name="connsiteX8" fmla="*/ 0 w 6086674"/>
              <a:gd name="connsiteY8" fmla="*/ 5768730 h 5768730"/>
              <a:gd name="connsiteX9" fmla="*/ 0 w 6086674"/>
              <a:gd name="connsiteY9" fmla="*/ 2644530 h 5768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086674" h="5768730">
                <a:moveTo>
                  <a:pt x="1538006" y="0"/>
                </a:moveTo>
                <a:lnTo>
                  <a:pt x="4711700" y="0"/>
                </a:lnTo>
                <a:lnTo>
                  <a:pt x="6086674" y="0"/>
                </a:lnTo>
                <a:lnTo>
                  <a:pt x="6086674" y="1173400"/>
                </a:lnTo>
                <a:lnTo>
                  <a:pt x="6086674" y="2644530"/>
                </a:lnTo>
                <a:lnTo>
                  <a:pt x="6086674" y="2949330"/>
                </a:lnTo>
                <a:lnTo>
                  <a:pt x="6086674" y="3546230"/>
                </a:lnTo>
                <a:lnTo>
                  <a:pt x="6086674" y="5768730"/>
                </a:lnTo>
                <a:lnTo>
                  <a:pt x="0" y="5768730"/>
                </a:lnTo>
                <a:lnTo>
                  <a:pt x="0" y="264453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fr-FR"/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95DBB1EB-4174-49C9-8077-DD9CB011977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06500" y="1320800"/>
            <a:ext cx="4241800" cy="4445000"/>
          </a:xfrm>
        </p:spPr>
        <p:txBody>
          <a:bodyPr anchor="ctr"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25" name="Forme libre : forme 24">
            <a:extLst>
              <a:ext uri="{FF2B5EF4-FFF2-40B4-BE49-F238E27FC236}">
                <a16:creationId xmlns:a16="http://schemas.microsoft.com/office/drawing/2014/main" id="{4242F5FD-7BA6-42E4-84BD-983D33B3F904}"/>
              </a:ext>
            </a:extLst>
          </p:cNvPr>
          <p:cNvSpPr/>
          <p:nvPr userDrawn="1"/>
        </p:nvSpPr>
        <p:spPr>
          <a:xfrm>
            <a:off x="3671572" y="6624955"/>
            <a:ext cx="8520429" cy="233045"/>
          </a:xfrm>
          <a:custGeom>
            <a:avLst/>
            <a:gdLst>
              <a:gd name="connsiteX0" fmla="*/ 127285 w 8520429"/>
              <a:gd name="connsiteY0" fmla="*/ 0 h 233045"/>
              <a:gd name="connsiteX1" fmla="*/ 8520429 w 8520429"/>
              <a:gd name="connsiteY1" fmla="*/ 0 h 233045"/>
              <a:gd name="connsiteX2" fmla="*/ 8520429 w 8520429"/>
              <a:gd name="connsiteY2" fmla="*/ 233045 h 233045"/>
              <a:gd name="connsiteX3" fmla="*/ 0 w 8520429"/>
              <a:gd name="connsiteY3" fmla="*/ 233045 h 233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520429" h="233045">
                <a:moveTo>
                  <a:pt x="127285" y="0"/>
                </a:moveTo>
                <a:lnTo>
                  <a:pt x="8520429" y="0"/>
                </a:lnTo>
                <a:lnTo>
                  <a:pt x="8520429" y="233045"/>
                </a:lnTo>
                <a:lnTo>
                  <a:pt x="0" y="233045"/>
                </a:lnTo>
                <a:close/>
              </a:path>
            </a:pathLst>
          </a:custGeom>
          <a:solidFill>
            <a:srgbClr val="0145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DA850F3-7CB2-4C79-A95F-A77CEA46B9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10000" y="6633340"/>
            <a:ext cx="5207000" cy="233045"/>
          </a:xfrm>
        </p:spPr>
        <p:txBody>
          <a:bodyPr/>
          <a:lstStyle>
            <a:lvl1pPr algn="l">
              <a:defRPr sz="800" cap="sm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/>
              <a:t>Présentation 2019</a:t>
            </a:r>
            <a:endParaRPr lang="fr-FR" dirty="0"/>
          </a:p>
        </p:txBody>
      </p:sp>
      <p:sp>
        <p:nvSpPr>
          <p:cNvPr id="27" name="Espace réservé du texte 26">
            <a:extLst>
              <a:ext uri="{FF2B5EF4-FFF2-40B4-BE49-F238E27FC236}">
                <a16:creationId xmlns:a16="http://schemas.microsoft.com/office/drawing/2014/main" id="{681BC4F2-AE53-4C30-BC8E-CBC6264FBF7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-377372" y="0"/>
            <a:ext cx="4885871" cy="552450"/>
          </a:xfrm>
          <a:prstGeom prst="parallelogram">
            <a:avLst>
              <a:gd name="adj" fmla="val 61923"/>
            </a:avLst>
          </a:prstGeom>
          <a:solidFill>
            <a:srgbClr val="014587"/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txBody>
          <a:bodyPr anchor="ctr"/>
          <a:lstStyle>
            <a:lvl1pPr marL="0" indent="0">
              <a:buNone/>
              <a:defRPr>
                <a:solidFill>
                  <a:srgbClr val="014587">
                    <a:alpha val="0"/>
                  </a:srgbClr>
                </a:solidFill>
              </a:defRPr>
            </a:lvl1pPr>
            <a:lvl2pPr>
              <a:defRPr>
                <a:solidFill>
                  <a:srgbClr val="014587">
                    <a:alpha val="0"/>
                  </a:srgbClr>
                </a:solidFill>
              </a:defRPr>
            </a:lvl2pPr>
            <a:lvl3pPr>
              <a:defRPr>
                <a:solidFill>
                  <a:srgbClr val="014587">
                    <a:alpha val="0"/>
                  </a:srgbClr>
                </a:solidFill>
              </a:defRPr>
            </a:lvl3pPr>
            <a:lvl4pPr>
              <a:defRPr>
                <a:solidFill>
                  <a:srgbClr val="014587">
                    <a:alpha val="0"/>
                  </a:srgbClr>
                </a:solidFill>
              </a:defRPr>
            </a:lvl4pPr>
            <a:lvl5pPr>
              <a:defRPr>
                <a:solidFill>
                  <a:schemeClr val="tx1">
                    <a:alpha val="0"/>
                  </a:schemeClr>
                </a:solidFill>
              </a:defRPr>
            </a:lvl5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28" name="Titre 27">
            <a:extLst>
              <a:ext uri="{FF2B5EF4-FFF2-40B4-BE49-F238E27FC236}">
                <a16:creationId xmlns:a16="http://schemas.microsoft.com/office/drawing/2014/main" id="{AC39BABD-8A64-4D62-AFC1-C7EBF762E67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61029" y="55127"/>
            <a:ext cx="1901371" cy="424732"/>
          </a:xfrm>
        </p:spPr>
        <p:txBody>
          <a:bodyPr wrap="square" anchor="ctr">
            <a:spAutoFit/>
          </a:bodyPr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SOMMAIRE</a:t>
            </a:r>
          </a:p>
        </p:txBody>
      </p:sp>
      <p:sp>
        <p:nvSpPr>
          <p:cNvPr id="30" name="Espace réservé du texte 29">
            <a:extLst>
              <a:ext uri="{FF2B5EF4-FFF2-40B4-BE49-F238E27FC236}">
                <a16:creationId xmlns:a16="http://schemas.microsoft.com/office/drawing/2014/main" id="{74826706-A3F7-497B-82C9-2D43105FC35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35700" y="5334000"/>
            <a:ext cx="2590800" cy="303213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100" i="1">
                <a:solidFill>
                  <a:schemeClr val="bg1"/>
                </a:solidFill>
              </a:defRPr>
            </a:lvl1pPr>
            <a:lvl2pPr marL="271463" indent="0">
              <a:buNone/>
              <a:defRPr>
                <a:solidFill>
                  <a:schemeClr val="bg1"/>
                </a:solidFill>
              </a:defRPr>
            </a:lvl2pPr>
            <a:lvl3pPr marL="442912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DESCRIPTION</a:t>
            </a:r>
          </a:p>
        </p:txBody>
      </p:sp>
      <p:sp>
        <p:nvSpPr>
          <p:cNvPr id="32" name="Espace réservé du numéro de diapositive 31">
            <a:extLst>
              <a:ext uri="{FF2B5EF4-FFF2-40B4-BE49-F238E27FC236}">
                <a16:creationId xmlns:a16="http://schemas.microsoft.com/office/drawing/2014/main" id="{9910EBA8-B00A-4A89-8F96-9354264F1132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0" y="6305550"/>
            <a:ext cx="720000" cy="552450"/>
          </a:xfrm>
        </p:spPr>
        <p:txBody>
          <a:bodyPr/>
          <a:lstStyle>
            <a:lvl1pPr algn="ctr">
              <a:defRPr sz="1400" b="1">
                <a:solidFill>
                  <a:srgbClr val="01458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8571955-7BEF-418D-AEF5-912D37FA0177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13" name="Image 12" descr="Une image contenant signe, assis, dessin&#10;&#10;Description générée automatiquement">
            <a:extLst>
              <a:ext uri="{FF2B5EF4-FFF2-40B4-BE49-F238E27FC236}">
                <a16:creationId xmlns:a16="http://schemas.microsoft.com/office/drawing/2014/main" id="{A93AA6C3-88CA-4287-97EA-62D6377E7D5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85241" y="5762549"/>
            <a:ext cx="1261674" cy="900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7254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801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intercal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Espace réservé pour une image  17">
            <a:extLst>
              <a:ext uri="{FF2B5EF4-FFF2-40B4-BE49-F238E27FC236}">
                <a16:creationId xmlns:a16="http://schemas.microsoft.com/office/drawing/2014/main" id="{AB2BD8BF-1E40-42A0-B6C4-EF639D5DBB75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5776894 h 6858000"/>
              <a:gd name="connsiteX3" fmla="*/ 4286246 w 12192000"/>
              <a:gd name="connsiteY3" fmla="*/ 5776894 h 6858000"/>
              <a:gd name="connsiteX4" fmla="*/ 3797299 w 12192000"/>
              <a:gd name="connsiteY4" fmla="*/ 6614125 h 6858000"/>
              <a:gd name="connsiteX5" fmla="*/ 3798857 w 12192000"/>
              <a:gd name="connsiteY5" fmla="*/ 6614125 h 6858000"/>
              <a:gd name="connsiteX6" fmla="*/ 3671572 w 12192000"/>
              <a:gd name="connsiteY6" fmla="*/ 6846900 h 6858000"/>
              <a:gd name="connsiteX7" fmla="*/ 3677635 w 12192000"/>
              <a:gd name="connsiteY7" fmla="*/ 6846900 h 6858000"/>
              <a:gd name="connsiteX8" fmla="*/ 3671572 w 12192000"/>
              <a:gd name="connsiteY8" fmla="*/ 6858000 h 6858000"/>
              <a:gd name="connsiteX9" fmla="*/ 0 w 12192000"/>
              <a:gd name="connsiteY9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5776894"/>
                </a:lnTo>
                <a:lnTo>
                  <a:pt x="4286246" y="5776894"/>
                </a:lnTo>
                <a:lnTo>
                  <a:pt x="3797299" y="6614125"/>
                </a:lnTo>
                <a:lnTo>
                  <a:pt x="3798857" y="6614125"/>
                </a:lnTo>
                <a:lnTo>
                  <a:pt x="3671572" y="6846900"/>
                </a:lnTo>
                <a:lnTo>
                  <a:pt x="3677635" y="6846900"/>
                </a:lnTo>
                <a:lnTo>
                  <a:pt x="367157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wrap="square">
            <a:noAutofit/>
          </a:bodyPr>
          <a:lstStyle/>
          <a:p>
            <a:endParaRPr lang="fr-FR"/>
          </a:p>
        </p:txBody>
      </p:sp>
      <p:sp>
        <p:nvSpPr>
          <p:cNvPr id="19" name="Espace réservé du texte 26">
            <a:extLst>
              <a:ext uri="{FF2B5EF4-FFF2-40B4-BE49-F238E27FC236}">
                <a16:creationId xmlns:a16="http://schemas.microsoft.com/office/drawing/2014/main" id="{A7B50D9B-807F-4050-A9F0-E0E9D5FA333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-420914" y="0"/>
            <a:ext cx="5288188" cy="652146"/>
          </a:xfrm>
          <a:prstGeom prst="parallelogram">
            <a:avLst>
              <a:gd name="adj" fmla="val 61923"/>
            </a:avLst>
          </a:prstGeom>
          <a:solidFill>
            <a:srgbClr val="014587"/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txBody>
          <a:bodyPr/>
          <a:lstStyle>
            <a:lvl1pPr marL="0" indent="0">
              <a:buNone/>
              <a:defRPr>
                <a:solidFill>
                  <a:srgbClr val="014587">
                    <a:alpha val="0"/>
                  </a:srgbClr>
                </a:solidFill>
              </a:defRPr>
            </a:lvl1pPr>
            <a:lvl2pPr>
              <a:defRPr>
                <a:solidFill>
                  <a:srgbClr val="014587">
                    <a:alpha val="0"/>
                  </a:srgbClr>
                </a:solidFill>
              </a:defRPr>
            </a:lvl2pPr>
            <a:lvl3pPr>
              <a:defRPr>
                <a:solidFill>
                  <a:srgbClr val="014587">
                    <a:alpha val="0"/>
                  </a:srgbClr>
                </a:solidFill>
              </a:defRPr>
            </a:lvl3pPr>
            <a:lvl4pPr>
              <a:defRPr>
                <a:solidFill>
                  <a:srgbClr val="014587">
                    <a:alpha val="0"/>
                  </a:srgbClr>
                </a:solidFill>
              </a:defRPr>
            </a:lvl4pPr>
            <a:lvl5pPr>
              <a:defRPr>
                <a:solidFill>
                  <a:schemeClr val="tx1">
                    <a:alpha val="0"/>
                  </a:schemeClr>
                </a:solidFill>
              </a:defRPr>
            </a:lvl5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14" name="Forme libre : forme 13">
            <a:extLst>
              <a:ext uri="{FF2B5EF4-FFF2-40B4-BE49-F238E27FC236}">
                <a16:creationId xmlns:a16="http://schemas.microsoft.com/office/drawing/2014/main" id="{B211DBED-87A8-4915-92A6-FD22927FB41E}"/>
              </a:ext>
            </a:extLst>
          </p:cNvPr>
          <p:cNvSpPr/>
          <p:nvPr userDrawn="1"/>
        </p:nvSpPr>
        <p:spPr>
          <a:xfrm>
            <a:off x="3797299" y="5783580"/>
            <a:ext cx="8394701" cy="838200"/>
          </a:xfrm>
          <a:custGeom>
            <a:avLst/>
            <a:gdLst>
              <a:gd name="connsiteX0" fmla="*/ 488947 w 8394701"/>
              <a:gd name="connsiteY0" fmla="*/ 0 h 838200"/>
              <a:gd name="connsiteX1" fmla="*/ 8394701 w 8394701"/>
              <a:gd name="connsiteY1" fmla="*/ 0 h 838200"/>
              <a:gd name="connsiteX2" fmla="*/ 8394701 w 8394701"/>
              <a:gd name="connsiteY2" fmla="*/ 838200 h 838200"/>
              <a:gd name="connsiteX3" fmla="*/ 0 w 8394701"/>
              <a:gd name="connsiteY3" fmla="*/ 838200 h 838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94701" h="838200">
                <a:moveTo>
                  <a:pt x="488947" y="0"/>
                </a:moveTo>
                <a:lnTo>
                  <a:pt x="8394701" y="0"/>
                </a:lnTo>
                <a:lnTo>
                  <a:pt x="8394701" y="838200"/>
                </a:lnTo>
                <a:lnTo>
                  <a:pt x="0" y="8382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/>
          </a:p>
        </p:txBody>
      </p:sp>
      <p:sp>
        <p:nvSpPr>
          <p:cNvPr id="28" name="Titre 27">
            <a:extLst>
              <a:ext uri="{FF2B5EF4-FFF2-40B4-BE49-F238E27FC236}">
                <a16:creationId xmlns:a16="http://schemas.microsoft.com/office/drawing/2014/main" id="{AC39BABD-8A64-4D62-AFC1-C7EBF762E67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2913" y="113707"/>
            <a:ext cx="3519488" cy="424732"/>
          </a:xfrm>
        </p:spPr>
        <p:txBody>
          <a:bodyPr wrap="square" anchor="t">
            <a:spAutoFit/>
          </a:bodyPr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Slide intercalaire</a:t>
            </a:r>
          </a:p>
        </p:txBody>
      </p:sp>
      <p:sp>
        <p:nvSpPr>
          <p:cNvPr id="16" name="Forme libre : forme 15">
            <a:extLst>
              <a:ext uri="{FF2B5EF4-FFF2-40B4-BE49-F238E27FC236}">
                <a16:creationId xmlns:a16="http://schemas.microsoft.com/office/drawing/2014/main" id="{D9C835EA-75C5-4917-A2A1-B9D6150C20B0}"/>
              </a:ext>
            </a:extLst>
          </p:cNvPr>
          <p:cNvSpPr/>
          <p:nvPr userDrawn="1"/>
        </p:nvSpPr>
        <p:spPr>
          <a:xfrm>
            <a:off x="3671572" y="6624955"/>
            <a:ext cx="8520429" cy="233045"/>
          </a:xfrm>
          <a:custGeom>
            <a:avLst/>
            <a:gdLst>
              <a:gd name="connsiteX0" fmla="*/ 127285 w 8520429"/>
              <a:gd name="connsiteY0" fmla="*/ 0 h 233045"/>
              <a:gd name="connsiteX1" fmla="*/ 8520429 w 8520429"/>
              <a:gd name="connsiteY1" fmla="*/ 0 h 233045"/>
              <a:gd name="connsiteX2" fmla="*/ 8520429 w 8520429"/>
              <a:gd name="connsiteY2" fmla="*/ 233045 h 233045"/>
              <a:gd name="connsiteX3" fmla="*/ 0 w 8520429"/>
              <a:gd name="connsiteY3" fmla="*/ 233045 h 233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520429" h="233045">
                <a:moveTo>
                  <a:pt x="127285" y="0"/>
                </a:moveTo>
                <a:lnTo>
                  <a:pt x="8520429" y="0"/>
                </a:lnTo>
                <a:lnTo>
                  <a:pt x="8520429" y="233045"/>
                </a:lnTo>
                <a:lnTo>
                  <a:pt x="0" y="233045"/>
                </a:lnTo>
                <a:close/>
              </a:path>
            </a:pathLst>
          </a:custGeom>
          <a:solidFill>
            <a:srgbClr val="0145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DA850F3-7CB2-4C79-A95F-A77CEA46B9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10000" y="6633340"/>
            <a:ext cx="5207000" cy="233045"/>
          </a:xfrm>
        </p:spPr>
        <p:txBody>
          <a:bodyPr/>
          <a:lstStyle>
            <a:lvl1pPr algn="l">
              <a:defRPr sz="800" cap="sm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/>
              <a:t>Présentation 2019</a:t>
            </a:r>
            <a:endParaRPr lang="fr-FR" dirty="0"/>
          </a:p>
        </p:txBody>
      </p:sp>
      <p:pic>
        <p:nvPicPr>
          <p:cNvPr id="20" name="Image 19" descr="Une image contenant signe, assis, dessin&#10;&#10;Description générée automatiquement">
            <a:extLst>
              <a:ext uri="{FF2B5EF4-FFF2-40B4-BE49-F238E27FC236}">
                <a16:creationId xmlns:a16="http://schemas.microsoft.com/office/drawing/2014/main" id="{3B7548CF-BE1F-4D91-818E-D2AC5153E91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85241" y="5762549"/>
            <a:ext cx="1261674" cy="900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0267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79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intercalaire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pour une image  11">
            <a:extLst>
              <a:ext uri="{FF2B5EF4-FFF2-40B4-BE49-F238E27FC236}">
                <a16:creationId xmlns:a16="http://schemas.microsoft.com/office/drawing/2014/main" id="{8E51C6E9-87B8-4FDF-BF22-84B23084830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12192000" cy="6045200"/>
          </a:xfrm>
          <a:custGeom>
            <a:avLst/>
            <a:gdLst>
              <a:gd name="connsiteX0" fmla="*/ 0 w 12192000"/>
              <a:gd name="connsiteY0" fmla="*/ 0 h 6045200"/>
              <a:gd name="connsiteX1" fmla="*/ 12192000 w 12192000"/>
              <a:gd name="connsiteY1" fmla="*/ 0 h 6045200"/>
              <a:gd name="connsiteX2" fmla="*/ 12192000 w 12192000"/>
              <a:gd name="connsiteY2" fmla="*/ 5778500 h 6045200"/>
              <a:gd name="connsiteX3" fmla="*/ 4290412 w 12192000"/>
              <a:gd name="connsiteY3" fmla="*/ 5778500 h 6045200"/>
              <a:gd name="connsiteX4" fmla="*/ 4140529 w 12192000"/>
              <a:gd name="connsiteY4" fmla="*/ 6045200 h 6045200"/>
              <a:gd name="connsiteX5" fmla="*/ 0 w 12192000"/>
              <a:gd name="connsiteY5" fmla="*/ 6045200 h 604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0" h="6045200">
                <a:moveTo>
                  <a:pt x="0" y="0"/>
                </a:moveTo>
                <a:lnTo>
                  <a:pt x="12192000" y="0"/>
                </a:lnTo>
                <a:lnTo>
                  <a:pt x="12192000" y="5778500"/>
                </a:lnTo>
                <a:lnTo>
                  <a:pt x="4290412" y="5778500"/>
                </a:lnTo>
                <a:lnTo>
                  <a:pt x="4140529" y="6045200"/>
                </a:lnTo>
                <a:lnTo>
                  <a:pt x="0" y="6045200"/>
                </a:lnTo>
                <a:close/>
              </a:path>
            </a:pathLst>
          </a:custGeom>
          <a:solidFill>
            <a:schemeClr val="bg2">
              <a:alpha val="60000"/>
            </a:schemeClr>
          </a:solidFill>
          <a:ln>
            <a:noFill/>
          </a:ln>
        </p:spPr>
        <p:txBody>
          <a:bodyPr wrap="square">
            <a:noAutofit/>
          </a:bodyPr>
          <a:lstStyle/>
          <a:p>
            <a:endParaRPr lang="fr-FR"/>
          </a:p>
        </p:txBody>
      </p:sp>
      <p:sp>
        <p:nvSpPr>
          <p:cNvPr id="19" name="Espace réservé du texte 26">
            <a:extLst>
              <a:ext uri="{FF2B5EF4-FFF2-40B4-BE49-F238E27FC236}">
                <a16:creationId xmlns:a16="http://schemas.microsoft.com/office/drawing/2014/main" id="{A7B50D9B-807F-4050-A9F0-E0E9D5FA333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-420914" y="0"/>
            <a:ext cx="5288188" cy="652146"/>
          </a:xfrm>
          <a:prstGeom prst="parallelogram">
            <a:avLst>
              <a:gd name="adj" fmla="val 61923"/>
            </a:avLst>
          </a:prstGeom>
          <a:solidFill>
            <a:srgbClr val="014587"/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txBody>
          <a:bodyPr/>
          <a:lstStyle>
            <a:lvl1pPr marL="0" indent="0">
              <a:buNone/>
              <a:defRPr>
                <a:solidFill>
                  <a:srgbClr val="014587">
                    <a:alpha val="0"/>
                  </a:srgbClr>
                </a:solidFill>
              </a:defRPr>
            </a:lvl1pPr>
            <a:lvl2pPr>
              <a:defRPr>
                <a:solidFill>
                  <a:srgbClr val="014587">
                    <a:alpha val="0"/>
                  </a:srgbClr>
                </a:solidFill>
              </a:defRPr>
            </a:lvl2pPr>
            <a:lvl3pPr>
              <a:defRPr>
                <a:solidFill>
                  <a:srgbClr val="014587">
                    <a:alpha val="0"/>
                  </a:srgbClr>
                </a:solidFill>
              </a:defRPr>
            </a:lvl3pPr>
            <a:lvl4pPr>
              <a:defRPr>
                <a:solidFill>
                  <a:srgbClr val="014587">
                    <a:alpha val="0"/>
                  </a:srgbClr>
                </a:solidFill>
              </a:defRPr>
            </a:lvl4pPr>
            <a:lvl5pPr>
              <a:defRPr>
                <a:solidFill>
                  <a:schemeClr val="tx1">
                    <a:alpha val="0"/>
                  </a:schemeClr>
                </a:solidFill>
              </a:defRPr>
            </a:lvl5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28" name="Titre 27">
            <a:extLst>
              <a:ext uri="{FF2B5EF4-FFF2-40B4-BE49-F238E27FC236}">
                <a16:creationId xmlns:a16="http://schemas.microsoft.com/office/drawing/2014/main" id="{AC39BABD-8A64-4D62-AFC1-C7EBF762E67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2913" y="113707"/>
            <a:ext cx="3519488" cy="424732"/>
          </a:xfrm>
        </p:spPr>
        <p:txBody>
          <a:bodyPr wrap="square" anchor="t">
            <a:spAutoFit/>
          </a:bodyPr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Slide intercalaire</a:t>
            </a:r>
          </a:p>
        </p:txBody>
      </p:sp>
      <p:sp>
        <p:nvSpPr>
          <p:cNvPr id="16" name="Forme libre : forme 15">
            <a:extLst>
              <a:ext uri="{FF2B5EF4-FFF2-40B4-BE49-F238E27FC236}">
                <a16:creationId xmlns:a16="http://schemas.microsoft.com/office/drawing/2014/main" id="{D9C835EA-75C5-4917-A2A1-B9D6150C20B0}"/>
              </a:ext>
            </a:extLst>
          </p:cNvPr>
          <p:cNvSpPr/>
          <p:nvPr userDrawn="1"/>
        </p:nvSpPr>
        <p:spPr>
          <a:xfrm>
            <a:off x="3671572" y="6624955"/>
            <a:ext cx="8520429" cy="233045"/>
          </a:xfrm>
          <a:custGeom>
            <a:avLst/>
            <a:gdLst>
              <a:gd name="connsiteX0" fmla="*/ 127285 w 8520429"/>
              <a:gd name="connsiteY0" fmla="*/ 0 h 233045"/>
              <a:gd name="connsiteX1" fmla="*/ 8520429 w 8520429"/>
              <a:gd name="connsiteY1" fmla="*/ 0 h 233045"/>
              <a:gd name="connsiteX2" fmla="*/ 8520429 w 8520429"/>
              <a:gd name="connsiteY2" fmla="*/ 233045 h 233045"/>
              <a:gd name="connsiteX3" fmla="*/ 0 w 8520429"/>
              <a:gd name="connsiteY3" fmla="*/ 233045 h 233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520429" h="233045">
                <a:moveTo>
                  <a:pt x="127285" y="0"/>
                </a:moveTo>
                <a:lnTo>
                  <a:pt x="8520429" y="0"/>
                </a:lnTo>
                <a:lnTo>
                  <a:pt x="8520429" y="233045"/>
                </a:lnTo>
                <a:lnTo>
                  <a:pt x="0" y="233045"/>
                </a:lnTo>
                <a:close/>
              </a:path>
            </a:pathLst>
          </a:custGeom>
          <a:solidFill>
            <a:srgbClr val="0145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DA850F3-7CB2-4C79-A95F-A77CEA46B9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10000" y="6633340"/>
            <a:ext cx="5207000" cy="233045"/>
          </a:xfrm>
        </p:spPr>
        <p:txBody>
          <a:bodyPr/>
          <a:lstStyle>
            <a:lvl1pPr algn="l">
              <a:defRPr sz="800" cap="sm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/>
              <a:t>Présentation 2019</a:t>
            </a:r>
            <a:endParaRPr lang="fr-FR" dirty="0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A2364757-B4F0-40A1-97F9-FC6F544F00A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2913" y="5765800"/>
            <a:ext cx="3697287" cy="279400"/>
          </a:xfrm>
        </p:spPr>
        <p:txBody>
          <a:bodyPr>
            <a:normAutofit/>
          </a:bodyPr>
          <a:lstStyle>
            <a:lvl1pPr marL="0" indent="0" algn="r">
              <a:buFont typeface="Arial" panose="020B0604020202020204" pitchFamily="34" charset="0"/>
              <a:buNone/>
              <a:defRPr sz="1100">
                <a:solidFill>
                  <a:schemeClr val="bg1"/>
                </a:solidFill>
              </a:defRPr>
            </a:lvl1pPr>
            <a:lvl2pPr marL="271463" indent="0">
              <a:buNone/>
              <a:defRPr>
                <a:solidFill>
                  <a:schemeClr val="bg1"/>
                </a:solidFill>
              </a:defRPr>
            </a:lvl2pPr>
            <a:lvl3pPr marL="442912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Description</a:t>
            </a:r>
          </a:p>
        </p:txBody>
      </p:sp>
      <p:pic>
        <p:nvPicPr>
          <p:cNvPr id="15" name="Image 14" descr="Une image contenant signe, assis, dessin&#10;&#10;Description générée automatiquement">
            <a:extLst>
              <a:ext uri="{FF2B5EF4-FFF2-40B4-BE49-F238E27FC236}">
                <a16:creationId xmlns:a16="http://schemas.microsoft.com/office/drawing/2014/main" id="{ADF4D857-2337-49A7-BAE1-52822C11772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85241" y="5762549"/>
            <a:ext cx="1261674" cy="900583"/>
          </a:xfrm>
          <a:prstGeom prst="rect">
            <a:avLst/>
          </a:prstGeom>
        </p:spPr>
      </p:pic>
      <p:sp>
        <p:nvSpPr>
          <p:cNvPr id="11" name="Espace réservé du numéro de diapositive 31">
            <a:extLst>
              <a:ext uri="{FF2B5EF4-FFF2-40B4-BE49-F238E27FC236}">
                <a16:creationId xmlns:a16="http://schemas.microsoft.com/office/drawing/2014/main" id="{D1A4E159-8C82-42C7-AB59-0E8960272A0C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0" y="6305550"/>
            <a:ext cx="720000" cy="552450"/>
          </a:xfrm>
        </p:spPr>
        <p:txBody>
          <a:bodyPr/>
          <a:lstStyle>
            <a:lvl1pPr algn="ctr">
              <a:defRPr sz="1400" b="1">
                <a:solidFill>
                  <a:srgbClr val="01458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8571955-7BEF-418D-AEF5-912D37FA0177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001839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79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Espace réservé du texte 26">
            <a:extLst>
              <a:ext uri="{FF2B5EF4-FFF2-40B4-BE49-F238E27FC236}">
                <a16:creationId xmlns:a16="http://schemas.microsoft.com/office/drawing/2014/main" id="{681BC4F2-AE53-4C30-BC8E-CBC6264FBF7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-420914" y="0"/>
            <a:ext cx="5288188" cy="652146"/>
          </a:xfrm>
          <a:prstGeom prst="parallelogram">
            <a:avLst>
              <a:gd name="adj" fmla="val 61923"/>
            </a:avLst>
          </a:prstGeom>
          <a:solidFill>
            <a:srgbClr val="014587"/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txBody>
          <a:bodyPr/>
          <a:lstStyle>
            <a:lvl1pPr marL="0" indent="0">
              <a:buNone/>
              <a:defRPr>
                <a:solidFill>
                  <a:srgbClr val="014587">
                    <a:alpha val="0"/>
                  </a:srgbClr>
                </a:solidFill>
              </a:defRPr>
            </a:lvl1pPr>
            <a:lvl2pPr>
              <a:defRPr>
                <a:solidFill>
                  <a:srgbClr val="014587">
                    <a:alpha val="0"/>
                  </a:srgbClr>
                </a:solidFill>
              </a:defRPr>
            </a:lvl2pPr>
            <a:lvl3pPr>
              <a:defRPr>
                <a:solidFill>
                  <a:srgbClr val="014587">
                    <a:alpha val="0"/>
                  </a:srgbClr>
                </a:solidFill>
              </a:defRPr>
            </a:lvl3pPr>
            <a:lvl4pPr>
              <a:defRPr>
                <a:solidFill>
                  <a:srgbClr val="014587">
                    <a:alpha val="0"/>
                  </a:srgbClr>
                </a:solidFill>
              </a:defRPr>
            </a:lvl4pPr>
            <a:lvl5pPr>
              <a:defRPr>
                <a:solidFill>
                  <a:schemeClr val="tx1">
                    <a:alpha val="0"/>
                  </a:schemeClr>
                </a:solidFill>
              </a:defRPr>
            </a:lvl5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25" name="Forme libre : forme 24">
            <a:extLst>
              <a:ext uri="{FF2B5EF4-FFF2-40B4-BE49-F238E27FC236}">
                <a16:creationId xmlns:a16="http://schemas.microsoft.com/office/drawing/2014/main" id="{4242F5FD-7BA6-42E4-84BD-983D33B3F904}"/>
              </a:ext>
            </a:extLst>
          </p:cNvPr>
          <p:cNvSpPr/>
          <p:nvPr userDrawn="1"/>
        </p:nvSpPr>
        <p:spPr>
          <a:xfrm>
            <a:off x="3671572" y="6621780"/>
            <a:ext cx="8520429" cy="233045"/>
          </a:xfrm>
          <a:custGeom>
            <a:avLst/>
            <a:gdLst>
              <a:gd name="connsiteX0" fmla="*/ 127285 w 8520429"/>
              <a:gd name="connsiteY0" fmla="*/ 0 h 233045"/>
              <a:gd name="connsiteX1" fmla="*/ 8520429 w 8520429"/>
              <a:gd name="connsiteY1" fmla="*/ 0 h 233045"/>
              <a:gd name="connsiteX2" fmla="*/ 8520429 w 8520429"/>
              <a:gd name="connsiteY2" fmla="*/ 233045 h 233045"/>
              <a:gd name="connsiteX3" fmla="*/ 0 w 8520429"/>
              <a:gd name="connsiteY3" fmla="*/ 233045 h 233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520429" h="233045">
                <a:moveTo>
                  <a:pt x="127285" y="0"/>
                </a:moveTo>
                <a:lnTo>
                  <a:pt x="8520429" y="0"/>
                </a:lnTo>
                <a:lnTo>
                  <a:pt x="8520429" y="233045"/>
                </a:lnTo>
                <a:lnTo>
                  <a:pt x="0" y="233045"/>
                </a:lnTo>
                <a:close/>
              </a:path>
            </a:pathLst>
          </a:custGeom>
          <a:solidFill>
            <a:srgbClr val="0145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DA850F3-7CB2-4C79-A95F-A77CEA46B9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10000" y="6633340"/>
            <a:ext cx="5207000" cy="233045"/>
          </a:xfrm>
        </p:spPr>
        <p:txBody>
          <a:bodyPr/>
          <a:lstStyle>
            <a:lvl1pPr algn="l">
              <a:defRPr sz="800" cap="sm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/>
              <a:t>Présentation 2019</a:t>
            </a:r>
            <a:endParaRPr lang="fr-FR" dirty="0"/>
          </a:p>
        </p:txBody>
      </p:sp>
      <p:sp>
        <p:nvSpPr>
          <p:cNvPr id="28" name="Titre 27">
            <a:extLst>
              <a:ext uri="{FF2B5EF4-FFF2-40B4-BE49-F238E27FC236}">
                <a16:creationId xmlns:a16="http://schemas.microsoft.com/office/drawing/2014/main" id="{AC39BABD-8A64-4D62-AFC1-C7EBF762E67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2913" y="113707"/>
            <a:ext cx="3868488" cy="424732"/>
          </a:xfrm>
        </p:spPr>
        <p:txBody>
          <a:bodyPr wrap="square" anchor="t">
            <a:spAutoFit/>
          </a:bodyPr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Page de contenu</a:t>
            </a:r>
          </a:p>
        </p:txBody>
      </p:sp>
      <p:sp>
        <p:nvSpPr>
          <p:cNvPr id="14" name="Forme libre : forme 13">
            <a:extLst>
              <a:ext uri="{FF2B5EF4-FFF2-40B4-BE49-F238E27FC236}">
                <a16:creationId xmlns:a16="http://schemas.microsoft.com/office/drawing/2014/main" id="{B211DBED-87A8-4915-92A6-FD22927FB41E}"/>
              </a:ext>
            </a:extLst>
          </p:cNvPr>
          <p:cNvSpPr/>
          <p:nvPr userDrawn="1"/>
        </p:nvSpPr>
        <p:spPr>
          <a:xfrm>
            <a:off x="3797299" y="5783580"/>
            <a:ext cx="8394701" cy="838200"/>
          </a:xfrm>
          <a:custGeom>
            <a:avLst/>
            <a:gdLst>
              <a:gd name="connsiteX0" fmla="*/ 488947 w 8394701"/>
              <a:gd name="connsiteY0" fmla="*/ 0 h 838200"/>
              <a:gd name="connsiteX1" fmla="*/ 8394701 w 8394701"/>
              <a:gd name="connsiteY1" fmla="*/ 0 h 838200"/>
              <a:gd name="connsiteX2" fmla="*/ 8394701 w 8394701"/>
              <a:gd name="connsiteY2" fmla="*/ 838200 h 838200"/>
              <a:gd name="connsiteX3" fmla="*/ 0 w 8394701"/>
              <a:gd name="connsiteY3" fmla="*/ 838200 h 838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94701" h="838200">
                <a:moveTo>
                  <a:pt x="488947" y="0"/>
                </a:moveTo>
                <a:lnTo>
                  <a:pt x="8394701" y="0"/>
                </a:lnTo>
                <a:lnTo>
                  <a:pt x="8394701" y="838200"/>
                </a:lnTo>
                <a:lnTo>
                  <a:pt x="0" y="8382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761E543-7CD3-4E87-8070-B9EF0F7E9B6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193800" y="1881188"/>
            <a:ext cx="9750720" cy="3511550"/>
          </a:xfrm>
        </p:spPr>
        <p:txBody>
          <a:bodyPr numCol="2" spcCol="648000"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10" name="Espace réservé du numéro de diapositive 31">
            <a:extLst>
              <a:ext uri="{FF2B5EF4-FFF2-40B4-BE49-F238E27FC236}">
                <a16:creationId xmlns:a16="http://schemas.microsoft.com/office/drawing/2014/main" id="{8D6FC446-C315-4EA5-A699-62D511A2A5F4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0" y="6305550"/>
            <a:ext cx="720000" cy="552450"/>
          </a:xfrm>
        </p:spPr>
        <p:txBody>
          <a:bodyPr/>
          <a:lstStyle>
            <a:lvl1pPr algn="ctr">
              <a:defRPr sz="1400" b="1">
                <a:solidFill>
                  <a:srgbClr val="01458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8571955-7BEF-418D-AEF5-912D37FA0177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12" name="Image 11" descr="Une image contenant signe, assis, dessin&#10;&#10;Description générée automatiquement">
            <a:extLst>
              <a:ext uri="{FF2B5EF4-FFF2-40B4-BE49-F238E27FC236}">
                <a16:creationId xmlns:a16="http://schemas.microsoft.com/office/drawing/2014/main" id="{0DE1E9B3-EC28-47E8-8E6C-BC5E8BE3CA6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85241" y="5762549"/>
            <a:ext cx="1261674" cy="900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82587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79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contenu (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texte 26">
            <a:extLst>
              <a:ext uri="{FF2B5EF4-FFF2-40B4-BE49-F238E27FC236}">
                <a16:creationId xmlns:a16="http://schemas.microsoft.com/office/drawing/2014/main" id="{A569F750-4389-4B76-BA65-5A032FDB6F5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-420914" y="0"/>
            <a:ext cx="5288188" cy="652146"/>
          </a:xfrm>
          <a:prstGeom prst="parallelogram">
            <a:avLst>
              <a:gd name="adj" fmla="val 61923"/>
            </a:avLst>
          </a:prstGeom>
          <a:solidFill>
            <a:srgbClr val="014587"/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txBody>
          <a:bodyPr/>
          <a:lstStyle>
            <a:lvl1pPr marL="0" indent="0">
              <a:buNone/>
              <a:defRPr>
                <a:solidFill>
                  <a:srgbClr val="014587">
                    <a:alpha val="0"/>
                  </a:srgbClr>
                </a:solidFill>
              </a:defRPr>
            </a:lvl1pPr>
            <a:lvl2pPr>
              <a:defRPr>
                <a:solidFill>
                  <a:srgbClr val="014587">
                    <a:alpha val="0"/>
                  </a:srgbClr>
                </a:solidFill>
              </a:defRPr>
            </a:lvl2pPr>
            <a:lvl3pPr>
              <a:defRPr>
                <a:solidFill>
                  <a:srgbClr val="014587">
                    <a:alpha val="0"/>
                  </a:srgbClr>
                </a:solidFill>
              </a:defRPr>
            </a:lvl3pPr>
            <a:lvl4pPr>
              <a:defRPr>
                <a:solidFill>
                  <a:srgbClr val="014587">
                    <a:alpha val="0"/>
                  </a:srgbClr>
                </a:solidFill>
              </a:defRPr>
            </a:lvl4pPr>
            <a:lvl5pPr>
              <a:defRPr>
                <a:solidFill>
                  <a:schemeClr val="tx1">
                    <a:alpha val="0"/>
                  </a:schemeClr>
                </a:solidFill>
              </a:defRPr>
            </a:lvl5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25" name="Forme libre : forme 24">
            <a:extLst>
              <a:ext uri="{FF2B5EF4-FFF2-40B4-BE49-F238E27FC236}">
                <a16:creationId xmlns:a16="http://schemas.microsoft.com/office/drawing/2014/main" id="{4242F5FD-7BA6-42E4-84BD-983D33B3F904}"/>
              </a:ext>
            </a:extLst>
          </p:cNvPr>
          <p:cNvSpPr/>
          <p:nvPr userDrawn="1"/>
        </p:nvSpPr>
        <p:spPr>
          <a:xfrm>
            <a:off x="3671572" y="6624955"/>
            <a:ext cx="8520429" cy="233045"/>
          </a:xfrm>
          <a:custGeom>
            <a:avLst/>
            <a:gdLst>
              <a:gd name="connsiteX0" fmla="*/ 127285 w 8520429"/>
              <a:gd name="connsiteY0" fmla="*/ 0 h 233045"/>
              <a:gd name="connsiteX1" fmla="*/ 8520429 w 8520429"/>
              <a:gd name="connsiteY1" fmla="*/ 0 h 233045"/>
              <a:gd name="connsiteX2" fmla="*/ 8520429 w 8520429"/>
              <a:gd name="connsiteY2" fmla="*/ 233045 h 233045"/>
              <a:gd name="connsiteX3" fmla="*/ 0 w 8520429"/>
              <a:gd name="connsiteY3" fmla="*/ 233045 h 233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520429" h="233045">
                <a:moveTo>
                  <a:pt x="127285" y="0"/>
                </a:moveTo>
                <a:lnTo>
                  <a:pt x="8520429" y="0"/>
                </a:lnTo>
                <a:lnTo>
                  <a:pt x="8520429" y="233045"/>
                </a:lnTo>
                <a:lnTo>
                  <a:pt x="0" y="233045"/>
                </a:lnTo>
                <a:close/>
              </a:path>
            </a:pathLst>
          </a:custGeom>
          <a:solidFill>
            <a:srgbClr val="0145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DA850F3-7CB2-4C79-A95F-A77CEA46B9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10000" y="6633340"/>
            <a:ext cx="5207000" cy="233045"/>
          </a:xfrm>
        </p:spPr>
        <p:txBody>
          <a:bodyPr/>
          <a:lstStyle>
            <a:lvl1pPr algn="l">
              <a:defRPr sz="800" cap="sm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/>
              <a:t>Présentation 2019</a:t>
            </a:r>
            <a:endParaRPr lang="fr-FR" dirty="0"/>
          </a:p>
        </p:txBody>
      </p:sp>
      <p:sp>
        <p:nvSpPr>
          <p:cNvPr id="28" name="Titre 27">
            <a:extLst>
              <a:ext uri="{FF2B5EF4-FFF2-40B4-BE49-F238E27FC236}">
                <a16:creationId xmlns:a16="http://schemas.microsoft.com/office/drawing/2014/main" id="{AC39BABD-8A64-4D62-AFC1-C7EBF762E67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2914" y="113707"/>
            <a:ext cx="3868736" cy="424732"/>
          </a:xfrm>
        </p:spPr>
        <p:txBody>
          <a:bodyPr wrap="square" anchor="t">
            <a:spAutoFit/>
          </a:bodyPr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Page de contenu</a:t>
            </a:r>
          </a:p>
        </p:txBody>
      </p:sp>
      <p:sp>
        <p:nvSpPr>
          <p:cNvPr id="14" name="Forme libre : forme 13">
            <a:extLst>
              <a:ext uri="{FF2B5EF4-FFF2-40B4-BE49-F238E27FC236}">
                <a16:creationId xmlns:a16="http://schemas.microsoft.com/office/drawing/2014/main" id="{B211DBED-87A8-4915-92A6-FD22927FB41E}"/>
              </a:ext>
            </a:extLst>
          </p:cNvPr>
          <p:cNvSpPr/>
          <p:nvPr userDrawn="1"/>
        </p:nvSpPr>
        <p:spPr>
          <a:xfrm>
            <a:off x="3797299" y="5783580"/>
            <a:ext cx="8394701" cy="838200"/>
          </a:xfrm>
          <a:custGeom>
            <a:avLst/>
            <a:gdLst>
              <a:gd name="connsiteX0" fmla="*/ 488947 w 8394701"/>
              <a:gd name="connsiteY0" fmla="*/ 0 h 838200"/>
              <a:gd name="connsiteX1" fmla="*/ 8394701 w 8394701"/>
              <a:gd name="connsiteY1" fmla="*/ 0 h 838200"/>
              <a:gd name="connsiteX2" fmla="*/ 8394701 w 8394701"/>
              <a:gd name="connsiteY2" fmla="*/ 838200 h 838200"/>
              <a:gd name="connsiteX3" fmla="*/ 0 w 8394701"/>
              <a:gd name="connsiteY3" fmla="*/ 838200 h 838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94701" h="838200">
                <a:moveTo>
                  <a:pt x="488947" y="0"/>
                </a:moveTo>
                <a:lnTo>
                  <a:pt x="8394701" y="0"/>
                </a:lnTo>
                <a:lnTo>
                  <a:pt x="8394701" y="838200"/>
                </a:lnTo>
                <a:lnTo>
                  <a:pt x="0" y="8382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/>
          </a:p>
        </p:txBody>
      </p:sp>
      <p:sp>
        <p:nvSpPr>
          <p:cNvPr id="10" name="Espace réservé du numéro de diapositive 31">
            <a:extLst>
              <a:ext uri="{FF2B5EF4-FFF2-40B4-BE49-F238E27FC236}">
                <a16:creationId xmlns:a16="http://schemas.microsoft.com/office/drawing/2014/main" id="{8D6FC446-C315-4EA5-A699-62D511A2A5F4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0" y="6305550"/>
            <a:ext cx="720000" cy="552450"/>
          </a:xfrm>
        </p:spPr>
        <p:txBody>
          <a:bodyPr/>
          <a:lstStyle>
            <a:lvl1pPr algn="ctr">
              <a:defRPr sz="1400" b="1">
                <a:solidFill>
                  <a:srgbClr val="01458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8571955-7BEF-418D-AEF5-912D37FA0177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BF9647D-EC0A-4EFE-8658-DB5BFC5F42F0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1193801" y="1881188"/>
            <a:ext cx="9804402" cy="351155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pic>
        <p:nvPicPr>
          <p:cNvPr id="12" name="Image 11" descr="Une image contenant signe, assis, dessin&#10;&#10;Description générée automatiquement">
            <a:extLst>
              <a:ext uri="{FF2B5EF4-FFF2-40B4-BE49-F238E27FC236}">
                <a16:creationId xmlns:a16="http://schemas.microsoft.com/office/drawing/2014/main" id="{46005A9F-2EA4-46A8-9E62-0A1E739E236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85241" y="5762549"/>
            <a:ext cx="1261674" cy="900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4607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79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lide de contenu (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texte 26">
            <a:extLst>
              <a:ext uri="{FF2B5EF4-FFF2-40B4-BE49-F238E27FC236}">
                <a16:creationId xmlns:a16="http://schemas.microsoft.com/office/drawing/2014/main" id="{A569F750-4389-4B76-BA65-5A032FDB6F5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-420914" y="0"/>
            <a:ext cx="5288188" cy="652146"/>
          </a:xfrm>
          <a:prstGeom prst="parallelogram">
            <a:avLst>
              <a:gd name="adj" fmla="val 61923"/>
            </a:avLst>
          </a:prstGeom>
          <a:solidFill>
            <a:srgbClr val="014587"/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txBody>
          <a:bodyPr/>
          <a:lstStyle>
            <a:lvl1pPr marL="0" indent="0">
              <a:buNone/>
              <a:defRPr>
                <a:solidFill>
                  <a:srgbClr val="014587">
                    <a:alpha val="0"/>
                  </a:srgbClr>
                </a:solidFill>
              </a:defRPr>
            </a:lvl1pPr>
            <a:lvl2pPr>
              <a:defRPr>
                <a:solidFill>
                  <a:srgbClr val="014587">
                    <a:alpha val="0"/>
                  </a:srgbClr>
                </a:solidFill>
              </a:defRPr>
            </a:lvl2pPr>
            <a:lvl3pPr>
              <a:defRPr>
                <a:solidFill>
                  <a:srgbClr val="014587">
                    <a:alpha val="0"/>
                  </a:srgbClr>
                </a:solidFill>
              </a:defRPr>
            </a:lvl3pPr>
            <a:lvl4pPr>
              <a:defRPr>
                <a:solidFill>
                  <a:srgbClr val="014587">
                    <a:alpha val="0"/>
                  </a:srgbClr>
                </a:solidFill>
              </a:defRPr>
            </a:lvl4pPr>
            <a:lvl5pPr>
              <a:defRPr>
                <a:solidFill>
                  <a:schemeClr val="tx1">
                    <a:alpha val="0"/>
                  </a:schemeClr>
                </a:solidFill>
              </a:defRPr>
            </a:lvl5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25" name="Forme libre : forme 24">
            <a:extLst>
              <a:ext uri="{FF2B5EF4-FFF2-40B4-BE49-F238E27FC236}">
                <a16:creationId xmlns:a16="http://schemas.microsoft.com/office/drawing/2014/main" id="{4242F5FD-7BA6-42E4-84BD-983D33B3F904}"/>
              </a:ext>
            </a:extLst>
          </p:cNvPr>
          <p:cNvSpPr/>
          <p:nvPr userDrawn="1"/>
        </p:nvSpPr>
        <p:spPr>
          <a:xfrm>
            <a:off x="3671572" y="6624955"/>
            <a:ext cx="8520429" cy="233045"/>
          </a:xfrm>
          <a:custGeom>
            <a:avLst/>
            <a:gdLst>
              <a:gd name="connsiteX0" fmla="*/ 127285 w 8520429"/>
              <a:gd name="connsiteY0" fmla="*/ 0 h 233045"/>
              <a:gd name="connsiteX1" fmla="*/ 8520429 w 8520429"/>
              <a:gd name="connsiteY1" fmla="*/ 0 h 233045"/>
              <a:gd name="connsiteX2" fmla="*/ 8520429 w 8520429"/>
              <a:gd name="connsiteY2" fmla="*/ 233045 h 233045"/>
              <a:gd name="connsiteX3" fmla="*/ 0 w 8520429"/>
              <a:gd name="connsiteY3" fmla="*/ 233045 h 233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520429" h="233045">
                <a:moveTo>
                  <a:pt x="127285" y="0"/>
                </a:moveTo>
                <a:lnTo>
                  <a:pt x="8520429" y="0"/>
                </a:lnTo>
                <a:lnTo>
                  <a:pt x="8520429" y="233045"/>
                </a:lnTo>
                <a:lnTo>
                  <a:pt x="0" y="233045"/>
                </a:lnTo>
                <a:close/>
              </a:path>
            </a:pathLst>
          </a:custGeom>
          <a:solidFill>
            <a:srgbClr val="0145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DA850F3-7CB2-4C79-A95F-A77CEA46B9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10000" y="6633340"/>
            <a:ext cx="5207000" cy="233045"/>
          </a:xfrm>
        </p:spPr>
        <p:txBody>
          <a:bodyPr/>
          <a:lstStyle>
            <a:lvl1pPr algn="l">
              <a:defRPr sz="800" cap="sm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/>
              <a:t>Présentation 2019</a:t>
            </a:r>
            <a:endParaRPr lang="fr-FR" dirty="0"/>
          </a:p>
        </p:txBody>
      </p:sp>
      <p:sp>
        <p:nvSpPr>
          <p:cNvPr id="28" name="Titre 27">
            <a:extLst>
              <a:ext uri="{FF2B5EF4-FFF2-40B4-BE49-F238E27FC236}">
                <a16:creationId xmlns:a16="http://schemas.microsoft.com/office/drawing/2014/main" id="{AC39BABD-8A64-4D62-AFC1-C7EBF762E67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2914" y="113707"/>
            <a:ext cx="3868736" cy="424732"/>
          </a:xfrm>
        </p:spPr>
        <p:txBody>
          <a:bodyPr wrap="square" anchor="t">
            <a:spAutoFit/>
          </a:bodyPr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Page de contenu</a:t>
            </a:r>
          </a:p>
        </p:txBody>
      </p:sp>
      <p:sp>
        <p:nvSpPr>
          <p:cNvPr id="14" name="Forme libre : forme 13">
            <a:extLst>
              <a:ext uri="{FF2B5EF4-FFF2-40B4-BE49-F238E27FC236}">
                <a16:creationId xmlns:a16="http://schemas.microsoft.com/office/drawing/2014/main" id="{B211DBED-87A8-4915-92A6-FD22927FB41E}"/>
              </a:ext>
            </a:extLst>
          </p:cNvPr>
          <p:cNvSpPr/>
          <p:nvPr userDrawn="1"/>
        </p:nvSpPr>
        <p:spPr>
          <a:xfrm>
            <a:off x="3797299" y="5783580"/>
            <a:ext cx="8394701" cy="838200"/>
          </a:xfrm>
          <a:custGeom>
            <a:avLst/>
            <a:gdLst>
              <a:gd name="connsiteX0" fmla="*/ 488947 w 8394701"/>
              <a:gd name="connsiteY0" fmla="*/ 0 h 838200"/>
              <a:gd name="connsiteX1" fmla="*/ 8394701 w 8394701"/>
              <a:gd name="connsiteY1" fmla="*/ 0 h 838200"/>
              <a:gd name="connsiteX2" fmla="*/ 8394701 w 8394701"/>
              <a:gd name="connsiteY2" fmla="*/ 838200 h 838200"/>
              <a:gd name="connsiteX3" fmla="*/ 0 w 8394701"/>
              <a:gd name="connsiteY3" fmla="*/ 838200 h 838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94701" h="838200">
                <a:moveTo>
                  <a:pt x="488947" y="0"/>
                </a:moveTo>
                <a:lnTo>
                  <a:pt x="8394701" y="0"/>
                </a:lnTo>
                <a:lnTo>
                  <a:pt x="8394701" y="838200"/>
                </a:lnTo>
                <a:lnTo>
                  <a:pt x="0" y="8382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/>
          </a:p>
        </p:txBody>
      </p:sp>
      <p:sp>
        <p:nvSpPr>
          <p:cNvPr id="10" name="Espace réservé du numéro de diapositive 31">
            <a:extLst>
              <a:ext uri="{FF2B5EF4-FFF2-40B4-BE49-F238E27FC236}">
                <a16:creationId xmlns:a16="http://schemas.microsoft.com/office/drawing/2014/main" id="{8D6FC446-C315-4EA5-A699-62D511A2A5F4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0" y="6305550"/>
            <a:ext cx="720000" cy="552450"/>
          </a:xfrm>
        </p:spPr>
        <p:txBody>
          <a:bodyPr/>
          <a:lstStyle>
            <a:lvl1pPr algn="ctr">
              <a:defRPr sz="1400" b="1">
                <a:solidFill>
                  <a:srgbClr val="01458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8571955-7BEF-418D-AEF5-912D37FA0177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BF9647D-EC0A-4EFE-8658-DB5BFC5F42F0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807812" y="1082535"/>
            <a:ext cx="5288188" cy="402190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pic>
        <p:nvPicPr>
          <p:cNvPr id="12" name="Image 11" descr="Une image contenant signe, assis, dessin&#10;&#10;Description générée automatiquement">
            <a:extLst>
              <a:ext uri="{FF2B5EF4-FFF2-40B4-BE49-F238E27FC236}">
                <a16:creationId xmlns:a16="http://schemas.microsoft.com/office/drawing/2014/main" id="{46005A9F-2EA4-46A8-9E62-0A1E739E236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85241" y="5762549"/>
            <a:ext cx="1261674" cy="900583"/>
          </a:xfrm>
          <a:prstGeom prst="rect">
            <a:avLst/>
          </a:prstGeom>
        </p:spPr>
      </p:pic>
      <p:sp>
        <p:nvSpPr>
          <p:cNvPr id="13" name="Espace réservé du contenu 3">
            <a:extLst>
              <a:ext uri="{FF2B5EF4-FFF2-40B4-BE49-F238E27FC236}">
                <a16:creationId xmlns:a16="http://schemas.microsoft.com/office/drawing/2014/main" id="{64620983-9617-7A4B-9631-F332944CBC07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6341227" y="1082535"/>
            <a:ext cx="5288188" cy="402190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5" name="Espace réservé du texte 2">
            <a:extLst>
              <a:ext uri="{FF2B5EF4-FFF2-40B4-BE49-F238E27FC236}">
                <a16:creationId xmlns:a16="http://schemas.microsoft.com/office/drawing/2014/main" id="{F5D50CC9-D1F4-7C45-9280-9F83762E988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07812" y="5193804"/>
            <a:ext cx="5288188" cy="900584"/>
          </a:xfrm>
        </p:spPr>
        <p:txBody>
          <a:bodyPr numCol="1" spcCol="648000" anchor="ctr">
            <a:no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16" name="Espace réservé du texte 2">
            <a:extLst>
              <a:ext uri="{FF2B5EF4-FFF2-40B4-BE49-F238E27FC236}">
                <a16:creationId xmlns:a16="http://schemas.microsoft.com/office/drawing/2014/main" id="{A87EC31B-FDF5-754F-8DFA-F754675756C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341227" y="5193804"/>
            <a:ext cx="5288188" cy="900584"/>
          </a:xfrm>
        </p:spPr>
        <p:txBody>
          <a:bodyPr numCol="1" spcCol="648000" anchor="ctr">
            <a:no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</p:spTree>
    <p:extLst>
      <p:ext uri="{BB962C8B-B14F-4D97-AF65-F5344CB8AC3E}">
        <p14:creationId xmlns:p14="http://schemas.microsoft.com/office/powerpoint/2010/main" val="19779732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79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ide de contenu (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texte 26">
            <a:extLst>
              <a:ext uri="{FF2B5EF4-FFF2-40B4-BE49-F238E27FC236}">
                <a16:creationId xmlns:a16="http://schemas.microsoft.com/office/drawing/2014/main" id="{A569F750-4389-4B76-BA65-5A032FDB6F5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-420914" y="0"/>
            <a:ext cx="5288188" cy="652146"/>
          </a:xfrm>
          <a:prstGeom prst="parallelogram">
            <a:avLst>
              <a:gd name="adj" fmla="val 61923"/>
            </a:avLst>
          </a:prstGeom>
          <a:solidFill>
            <a:srgbClr val="014587"/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txBody>
          <a:bodyPr/>
          <a:lstStyle>
            <a:lvl1pPr marL="0" indent="0">
              <a:buNone/>
              <a:defRPr>
                <a:solidFill>
                  <a:srgbClr val="014587">
                    <a:alpha val="0"/>
                  </a:srgbClr>
                </a:solidFill>
              </a:defRPr>
            </a:lvl1pPr>
            <a:lvl2pPr>
              <a:defRPr>
                <a:solidFill>
                  <a:srgbClr val="014587">
                    <a:alpha val="0"/>
                  </a:srgbClr>
                </a:solidFill>
              </a:defRPr>
            </a:lvl2pPr>
            <a:lvl3pPr>
              <a:defRPr>
                <a:solidFill>
                  <a:srgbClr val="014587">
                    <a:alpha val="0"/>
                  </a:srgbClr>
                </a:solidFill>
              </a:defRPr>
            </a:lvl3pPr>
            <a:lvl4pPr>
              <a:defRPr>
                <a:solidFill>
                  <a:srgbClr val="014587">
                    <a:alpha val="0"/>
                  </a:srgbClr>
                </a:solidFill>
              </a:defRPr>
            </a:lvl4pPr>
            <a:lvl5pPr>
              <a:defRPr>
                <a:solidFill>
                  <a:schemeClr val="tx1">
                    <a:alpha val="0"/>
                  </a:schemeClr>
                </a:solidFill>
              </a:defRPr>
            </a:lvl5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25" name="Forme libre : forme 24">
            <a:extLst>
              <a:ext uri="{FF2B5EF4-FFF2-40B4-BE49-F238E27FC236}">
                <a16:creationId xmlns:a16="http://schemas.microsoft.com/office/drawing/2014/main" id="{4242F5FD-7BA6-42E4-84BD-983D33B3F904}"/>
              </a:ext>
            </a:extLst>
          </p:cNvPr>
          <p:cNvSpPr/>
          <p:nvPr userDrawn="1"/>
        </p:nvSpPr>
        <p:spPr>
          <a:xfrm>
            <a:off x="3671572" y="6624955"/>
            <a:ext cx="8520429" cy="233045"/>
          </a:xfrm>
          <a:custGeom>
            <a:avLst/>
            <a:gdLst>
              <a:gd name="connsiteX0" fmla="*/ 127285 w 8520429"/>
              <a:gd name="connsiteY0" fmla="*/ 0 h 233045"/>
              <a:gd name="connsiteX1" fmla="*/ 8520429 w 8520429"/>
              <a:gd name="connsiteY1" fmla="*/ 0 h 233045"/>
              <a:gd name="connsiteX2" fmla="*/ 8520429 w 8520429"/>
              <a:gd name="connsiteY2" fmla="*/ 233045 h 233045"/>
              <a:gd name="connsiteX3" fmla="*/ 0 w 8520429"/>
              <a:gd name="connsiteY3" fmla="*/ 233045 h 233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520429" h="233045">
                <a:moveTo>
                  <a:pt x="127285" y="0"/>
                </a:moveTo>
                <a:lnTo>
                  <a:pt x="8520429" y="0"/>
                </a:lnTo>
                <a:lnTo>
                  <a:pt x="8520429" y="233045"/>
                </a:lnTo>
                <a:lnTo>
                  <a:pt x="0" y="233045"/>
                </a:lnTo>
                <a:close/>
              </a:path>
            </a:pathLst>
          </a:custGeom>
          <a:solidFill>
            <a:srgbClr val="0145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DA850F3-7CB2-4C79-A95F-A77CEA46B9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10000" y="6633340"/>
            <a:ext cx="5207000" cy="233045"/>
          </a:xfrm>
        </p:spPr>
        <p:txBody>
          <a:bodyPr/>
          <a:lstStyle>
            <a:lvl1pPr algn="l">
              <a:defRPr sz="800" cap="sm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/>
              <a:t>Présentation 2019</a:t>
            </a:r>
            <a:endParaRPr lang="fr-FR" dirty="0"/>
          </a:p>
        </p:txBody>
      </p:sp>
      <p:sp>
        <p:nvSpPr>
          <p:cNvPr id="28" name="Titre 27">
            <a:extLst>
              <a:ext uri="{FF2B5EF4-FFF2-40B4-BE49-F238E27FC236}">
                <a16:creationId xmlns:a16="http://schemas.microsoft.com/office/drawing/2014/main" id="{AC39BABD-8A64-4D62-AFC1-C7EBF762E67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2914" y="113707"/>
            <a:ext cx="3868736" cy="424732"/>
          </a:xfrm>
        </p:spPr>
        <p:txBody>
          <a:bodyPr wrap="square" anchor="t">
            <a:spAutoFit/>
          </a:bodyPr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Page de contenu</a:t>
            </a:r>
          </a:p>
        </p:txBody>
      </p:sp>
      <p:sp>
        <p:nvSpPr>
          <p:cNvPr id="14" name="Forme libre : forme 13">
            <a:extLst>
              <a:ext uri="{FF2B5EF4-FFF2-40B4-BE49-F238E27FC236}">
                <a16:creationId xmlns:a16="http://schemas.microsoft.com/office/drawing/2014/main" id="{B211DBED-87A8-4915-92A6-FD22927FB41E}"/>
              </a:ext>
            </a:extLst>
          </p:cNvPr>
          <p:cNvSpPr/>
          <p:nvPr userDrawn="1"/>
        </p:nvSpPr>
        <p:spPr>
          <a:xfrm>
            <a:off x="3797299" y="5783580"/>
            <a:ext cx="8394701" cy="838200"/>
          </a:xfrm>
          <a:custGeom>
            <a:avLst/>
            <a:gdLst>
              <a:gd name="connsiteX0" fmla="*/ 488947 w 8394701"/>
              <a:gd name="connsiteY0" fmla="*/ 0 h 838200"/>
              <a:gd name="connsiteX1" fmla="*/ 8394701 w 8394701"/>
              <a:gd name="connsiteY1" fmla="*/ 0 h 838200"/>
              <a:gd name="connsiteX2" fmla="*/ 8394701 w 8394701"/>
              <a:gd name="connsiteY2" fmla="*/ 838200 h 838200"/>
              <a:gd name="connsiteX3" fmla="*/ 0 w 8394701"/>
              <a:gd name="connsiteY3" fmla="*/ 838200 h 838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94701" h="838200">
                <a:moveTo>
                  <a:pt x="488947" y="0"/>
                </a:moveTo>
                <a:lnTo>
                  <a:pt x="8394701" y="0"/>
                </a:lnTo>
                <a:lnTo>
                  <a:pt x="8394701" y="838200"/>
                </a:lnTo>
                <a:lnTo>
                  <a:pt x="0" y="8382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761E543-7CD3-4E87-8070-B9EF0F7E9B6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193800" y="1881188"/>
            <a:ext cx="4584831" cy="3511550"/>
          </a:xfrm>
        </p:spPr>
        <p:txBody>
          <a:bodyPr numCol="1" spcCol="648000" anchor="ctr">
            <a:no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10" name="Espace réservé du numéro de diapositive 31">
            <a:extLst>
              <a:ext uri="{FF2B5EF4-FFF2-40B4-BE49-F238E27FC236}">
                <a16:creationId xmlns:a16="http://schemas.microsoft.com/office/drawing/2014/main" id="{8D6FC446-C315-4EA5-A699-62D511A2A5F4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0" y="6305550"/>
            <a:ext cx="720000" cy="552450"/>
          </a:xfrm>
        </p:spPr>
        <p:txBody>
          <a:bodyPr/>
          <a:lstStyle>
            <a:lvl1pPr algn="ctr">
              <a:defRPr sz="1400" b="1">
                <a:solidFill>
                  <a:srgbClr val="01458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8571955-7BEF-418D-AEF5-912D37FA0177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BF9647D-EC0A-4EFE-8658-DB5BFC5F42F0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6413371" y="1881188"/>
            <a:ext cx="4584831" cy="351155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pic>
        <p:nvPicPr>
          <p:cNvPr id="12" name="Image 11" descr="Une image contenant signe, assis, dessin&#10;&#10;Description générée automatiquement">
            <a:extLst>
              <a:ext uri="{FF2B5EF4-FFF2-40B4-BE49-F238E27FC236}">
                <a16:creationId xmlns:a16="http://schemas.microsoft.com/office/drawing/2014/main" id="{46005A9F-2EA4-46A8-9E62-0A1E739E236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85241" y="5762549"/>
            <a:ext cx="1261674" cy="900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04000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79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contenu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du texte 26">
            <a:extLst>
              <a:ext uri="{FF2B5EF4-FFF2-40B4-BE49-F238E27FC236}">
                <a16:creationId xmlns:a16="http://schemas.microsoft.com/office/drawing/2014/main" id="{DCBB007C-C86E-4F8C-905C-225251AAFF9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-420914" y="0"/>
            <a:ext cx="5288188" cy="652146"/>
          </a:xfrm>
          <a:prstGeom prst="parallelogram">
            <a:avLst>
              <a:gd name="adj" fmla="val 61923"/>
            </a:avLst>
          </a:prstGeom>
          <a:solidFill>
            <a:srgbClr val="014587"/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txBody>
          <a:bodyPr/>
          <a:lstStyle>
            <a:lvl1pPr marL="0" indent="0">
              <a:buNone/>
              <a:defRPr>
                <a:solidFill>
                  <a:srgbClr val="014587">
                    <a:alpha val="0"/>
                  </a:srgbClr>
                </a:solidFill>
              </a:defRPr>
            </a:lvl1pPr>
            <a:lvl2pPr>
              <a:defRPr>
                <a:solidFill>
                  <a:srgbClr val="014587">
                    <a:alpha val="0"/>
                  </a:srgbClr>
                </a:solidFill>
              </a:defRPr>
            </a:lvl2pPr>
            <a:lvl3pPr>
              <a:defRPr>
                <a:solidFill>
                  <a:srgbClr val="014587">
                    <a:alpha val="0"/>
                  </a:srgbClr>
                </a:solidFill>
              </a:defRPr>
            </a:lvl3pPr>
            <a:lvl4pPr>
              <a:defRPr>
                <a:solidFill>
                  <a:srgbClr val="014587">
                    <a:alpha val="0"/>
                  </a:srgbClr>
                </a:solidFill>
              </a:defRPr>
            </a:lvl4pPr>
            <a:lvl5pPr>
              <a:defRPr>
                <a:solidFill>
                  <a:schemeClr val="tx1">
                    <a:alpha val="0"/>
                  </a:schemeClr>
                </a:solidFill>
              </a:defRPr>
            </a:lvl5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25" name="Forme libre : forme 24">
            <a:extLst>
              <a:ext uri="{FF2B5EF4-FFF2-40B4-BE49-F238E27FC236}">
                <a16:creationId xmlns:a16="http://schemas.microsoft.com/office/drawing/2014/main" id="{4242F5FD-7BA6-42E4-84BD-983D33B3F904}"/>
              </a:ext>
            </a:extLst>
          </p:cNvPr>
          <p:cNvSpPr/>
          <p:nvPr userDrawn="1"/>
        </p:nvSpPr>
        <p:spPr>
          <a:xfrm>
            <a:off x="3671572" y="6624955"/>
            <a:ext cx="8520429" cy="233045"/>
          </a:xfrm>
          <a:custGeom>
            <a:avLst/>
            <a:gdLst>
              <a:gd name="connsiteX0" fmla="*/ 127285 w 8520429"/>
              <a:gd name="connsiteY0" fmla="*/ 0 h 233045"/>
              <a:gd name="connsiteX1" fmla="*/ 8520429 w 8520429"/>
              <a:gd name="connsiteY1" fmla="*/ 0 h 233045"/>
              <a:gd name="connsiteX2" fmla="*/ 8520429 w 8520429"/>
              <a:gd name="connsiteY2" fmla="*/ 233045 h 233045"/>
              <a:gd name="connsiteX3" fmla="*/ 0 w 8520429"/>
              <a:gd name="connsiteY3" fmla="*/ 233045 h 233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520429" h="233045">
                <a:moveTo>
                  <a:pt x="127285" y="0"/>
                </a:moveTo>
                <a:lnTo>
                  <a:pt x="8520429" y="0"/>
                </a:lnTo>
                <a:lnTo>
                  <a:pt x="8520429" y="233045"/>
                </a:lnTo>
                <a:lnTo>
                  <a:pt x="0" y="233045"/>
                </a:lnTo>
                <a:close/>
              </a:path>
            </a:pathLst>
          </a:custGeom>
          <a:solidFill>
            <a:srgbClr val="0145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DA850F3-7CB2-4C79-A95F-A77CEA46B9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10000" y="6633340"/>
            <a:ext cx="5207000" cy="233045"/>
          </a:xfrm>
        </p:spPr>
        <p:txBody>
          <a:bodyPr/>
          <a:lstStyle>
            <a:lvl1pPr algn="l">
              <a:defRPr sz="800" cap="sm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/>
              <a:t>Présentation 2019</a:t>
            </a:r>
            <a:endParaRPr lang="fr-FR" dirty="0"/>
          </a:p>
        </p:txBody>
      </p:sp>
      <p:sp>
        <p:nvSpPr>
          <p:cNvPr id="28" name="Titre 27">
            <a:extLst>
              <a:ext uri="{FF2B5EF4-FFF2-40B4-BE49-F238E27FC236}">
                <a16:creationId xmlns:a16="http://schemas.microsoft.com/office/drawing/2014/main" id="{AC39BABD-8A64-4D62-AFC1-C7EBF762E67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2913" y="113707"/>
            <a:ext cx="3868488" cy="424732"/>
          </a:xfrm>
        </p:spPr>
        <p:txBody>
          <a:bodyPr wrap="square" anchor="t">
            <a:spAutoFit/>
          </a:bodyPr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Page de contenu</a:t>
            </a:r>
          </a:p>
        </p:txBody>
      </p:sp>
      <p:sp>
        <p:nvSpPr>
          <p:cNvPr id="14" name="Forme libre : forme 13">
            <a:extLst>
              <a:ext uri="{FF2B5EF4-FFF2-40B4-BE49-F238E27FC236}">
                <a16:creationId xmlns:a16="http://schemas.microsoft.com/office/drawing/2014/main" id="{B211DBED-87A8-4915-92A6-FD22927FB41E}"/>
              </a:ext>
            </a:extLst>
          </p:cNvPr>
          <p:cNvSpPr/>
          <p:nvPr userDrawn="1"/>
        </p:nvSpPr>
        <p:spPr>
          <a:xfrm>
            <a:off x="3797299" y="5783580"/>
            <a:ext cx="8394701" cy="838200"/>
          </a:xfrm>
          <a:custGeom>
            <a:avLst/>
            <a:gdLst>
              <a:gd name="connsiteX0" fmla="*/ 488947 w 8394701"/>
              <a:gd name="connsiteY0" fmla="*/ 0 h 838200"/>
              <a:gd name="connsiteX1" fmla="*/ 8394701 w 8394701"/>
              <a:gd name="connsiteY1" fmla="*/ 0 h 838200"/>
              <a:gd name="connsiteX2" fmla="*/ 8394701 w 8394701"/>
              <a:gd name="connsiteY2" fmla="*/ 838200 h 838200"/>
              <a:gd name="connsiteX3" fmla="*/ 0 w 8394701"/>
              <a:gd name="connsiteY3" fmla="*/ 838200 h 838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94701" h="838200">
                <a:moveTo>
                  <a:pt x="488947" y="0"/>
                </a:moveTo>
                <a:lnTo>
                  <a:pt x="8394701" y="0"/>
                </a:lnTo>
                <a:lnTo>
                  <a:pt x="8394701" y="838200"/>
                </a:lnTo>
                <a:lnTo>
                  <a:pt x="0" y="8382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761E543-7CD3-4E87-8070-B9EF0F7E9B6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193800" y="1881188"/>
            <a:ext cx="4584831" cy="3511550"/>
          </a:xfrm>
        </p:spPr>
        <p:txBody>
          <a:bodyPr numCol="1" spcCol="648000" anchor="ctr">
            <a:no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10" name="Espace réservé du numéro de diapositive 31">
            <a:extLst>
              <a:ext uri="{FF2B5EF4-FFF2-40B4-BE49-F238E27FC236}">
                <a16:creationId xmlns:a16="http://schemas.microsoft.com/office/drawing/2014/main" id="{8D6FC446-C315-4EA5-A699-62D511A2A5F4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0" y="6305550"/>
            <a:ext cx="720000" cy="552450"/>
          </a:xfrm>
        </p:spPr>
        <p:txBody>
          <a:bodyPr/>
          <a:lstStyle>
            <a:lvl1pPr algn="ctr">
              <a:defRPr sz="1400" b="1">
                <a:solidFill>
                  <a:srgbClr val="01458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8571955-7BEF-418D-AEF5-912D37FA0177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BF9647D-EC0A-4EFE-8658-DB5BFC5F42F0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6413371" y="1493049"/>
            <a:ext cx="4584831" cy="2014751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2" name="Espace réservé du contenu 3">
            <a:extLst>
              <a:ext uri="{FF2B5EF4-FFF2-40B4-BE49-F238E27FC236}">
                <a16:creationId xmlns:a16="http://schemas.microsoft.com/office/drawing/2014/main" id="{325C8FD4-6A89-41F4-ADAE-3C19F17B8553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6413369" y="3712949"/>
            <a:ext cx="4584831" cy="2014751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pic>
        <p:nvPicPr>
          <p:cNvPr id="15" name="Image 14" descr="Une image contenant signe, assis, dessin&#10;&#10;Description générée automatiquement">
            <a:extLst>
              <a:ext uri="{FF2B5EF4-FFF2-40B4-BE49-F238E27FC236}">
                <a16:creationId xmlns:a16="http://schemas.microsoft.com/office/drawing/2014/main" id="{F5585481-2A55-4B66-9F3F-F3FA4B921FB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85241" y="5762549"/>
            <a:ext cx="1261674" cy="900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4984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79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FEA6328F-073B-4426-988C-4A4595DAD4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66FF25A-7919-4345-804A-115C2ADA68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4F6718B-E555-49C8-BC13-CFF25B02EB9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900DB74-90BB-4211-8EE6-AFAB8DEA84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Présentation 2019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9510973-5F2D-4D5F-B6BE-26F993B57D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571955-7BEF-418D-AEF5-912D37FA017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15313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7" r:id="rId4"/>
    <p:sldLayoutId id="2147483662" r:id="rId5"/>
    <p:sldLayoutId id="2147483663" r:id="rId6"/>
    <p:sldLayoutId id="2147483674" r:id="rId7"/>
    <p:sldLayoutId id="2147483672" r:id="rId8"/>
    <p:sldLayoutId id="2147483664" r:id="rId9"/>
    <p:sldLayoutId id="2147483673" r:id="rId10"/>
    <p:sldLayoutId id="2147483661" r:id="rId11"/>
    <p:sldLayoutId id="2147483668" r:id="rId12"/>
    <p:sldLayoutId id="2147483665" r:id="rId13"/>
    <p:sldLayoutId id="2147483666" r:id="rId14"/>
    <p:sldLayoutId id="2147483669" r:id="rId15"/>
    <p:sldLayoutId id="2147483670" r:id="rId16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kern="1200">
          <a:solidFill>
            <a:schemeClr val="accent1"/>
          </a:solidFill>
          <a:latin typeface="Georgia" panose="02040502050405020303" pitchFamily="18" charset="0"/>
          <a:ea typeface="+mj-ea"/>
          <a:cs typeface="+mj-cs"/>
        </a:defRPr>
      </a:lvl1pPr>
    </p:titleStyle>
    <p:bodyStyle>
      <a:lvl1pPr marL="271463" indent="-271463" algn="l" defTabSz="914400" rtl="0" eaLnBrk="1" latinLnBrk="0" hangingPunct="1">
        <a:lnSpc>
          <a:spcPct val="90000"/>
        </a:lnSpc>
        <a:spcBef>
          <a:spcPts val="1000"/>
        </a:spcBef>
        <a:buSzPct val="110000"/>
        <a:buFontTx/>
        <a:buBlip>
          <a:blip r:embed="rId18"/>
        </a:buBlip>
        <a:defRPr sz="1400" b="0" kern="1200" cap="none" baseline="0">
          <a:solidFill>
            <a:schemeClr val="accent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442913" indent="-171450" algn="l" defTabSz="914400" rtl="0" eaLnBrk="1" latinLnBrk="0" hangingPunct="1">
        <a:lnSpc>
          <a:spcPct val="90000"/>
        </a:lnSpc>
        <a:spcBef>
          <a:spcPts val="500"/>
        </a:spcBef>
        <a:buClr>
          <a:srgbClr val="014587"/>
        </a:buClr>
        <a:buFont typeface="Arial" panose="020B0604020202020204" pitchFamily="34" charset="0"/>
        <a:buChar char="•"/>
        <a:defRPr sz="1200" kern="1200">
          <a:solidFill>
            <a:schemeClr val="accent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625475" indent="-182563" algn="l" defTabSz="914400" rtl="0" eaLnBrk="1" latinLnBrk="0" hangingPunct="1">
        <a:lnSpc>
          <a:spcPct val="90000"/>
        </a:lnSpc>
        <a:spcBef>
          <a:spcPts val="500"/>
        </a:spcBef>
        <a:buClr>
          <a:srgbClr val="014587"/>
        </a:buClr>
        <a:buFont typeface="Avenir LT Std 65 Medium" panose="020B0603020203020204" pitchFamily="34" charset="0"/>
        <a:buChar char="-"/>
        <a:defRPr sz="1200" kern="1200">
          <a:solidFill>
            <a:schemeClr val="accent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400" kern="1200">
          <a:solidFill>
            <a:schemeClr val="accent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18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0B6B7FF6-055D-48B4-9C06-CB4DF5B2895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Présentation 2021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72B47943-E8BD-48E9-BD69-AC98BA31E1B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r-FR" dirty="0"/>
              <a:t>GROUPE VICAT</a:t>
            </a:r>
          </a:p>
        </p:txBody>
      </p:sp>
    </p:spTree>
    <p:extLst>
      <p:ext uri="{BB962C8B-B14F-4D97-AF65-F5344CB8AC3E}">
        <p14:creationId xmlns:p14="http://schemas.microsoft.com/office/powerpoint/2010/main" val="30954310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Espace réservé pour une image  8" descr="Une image contenant personne, homme, intérieur, table&#10;&#10;Description générée automatiquement">
            <a:extLst>
              <a:ext uri="{FF2B5EF4-FFF2-40B4-BE49-F238E27FC236}">
                <a16:creationId xmlns:a16="http://schemas.microsoft.com/office/drawing/2014/main" id="{7FF053CA-D9F7-334B-8633-2CC50104A03F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1309" r="-156"/>
          <a:stretch/>
        </p:blipFill>
        <p:spPr>
          <a:xfrm>
            <a:off x="0" y="1"/>
            <a:ext cx="6096000" cy="5772022"/>
          </a:xfrm>
        </p:spPr>
      </p:pic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0CFABC8-B189-0B4F-9478-0D4F2DB6A86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-406400" y="0"/>
            <a:ext cx="5664200" cy="652146"/>
          </a:xfrm>
          <a:solidFill>
            <a:schemeClr val="accent5"/>
          </a:solidFill>
        </p:spPr>
        <p:txBody>
          <a:bodyPr/>
          <a:lstStyle/>
          <a:p>
            <a:endParaRPr lang="fr-FR" dirty="0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C7CDFE4A-38C3-0C46-87F5-B1C8313CDD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3" y="113707"/>
            <a:ext cx="4259715" cy="757130"/>
          </a:xfrm>
        </p:spPr>
        <p:txBody>
          <a:bodyPr/>
          <a:lstStyle/>
          <a:p>
            <a:r>
              <a:rPr lang="fr-FR" dirty="0"/>
              <a:t>Vicat, 200 ans d’innovation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76BD6CE6-71E3-2F4D-B987-DC25700909D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fr-FR" dirty="0"/>
              <a:t>Louis Vicat (1786 – 1861)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1F7848CE-B135-1D4A-9AD5-D95BED62E0C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626347" y="413657"/>
            <a:ext cx="5415232" cy="3646713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fr-FR" dirty="0"/>
              <a:t>Aujourd’hui présent dans 12 pays, le Groupe développe une offre performante de </a:t>
            </a:r>
            <a:r>
              <a:rPr lang="fr-FR" dirty="0">
                <a:solidFill>
                  <a:schemeClr val="accent5"/>
                </a:solidFill>
              </a:rPr>
              <a:t>matériaux de construction minéraux et </a:t>
            </a:r>
            <a:r>
              <a:rPr lang="fr-FR" dirty="0" err="1">
                <a:solidFill>
                  <a:schemeClr val="accent5"/>
                </a:solidFill>
              </a:rPr>
              <a:t>biosourcés</a:t>
            </a:r>
            <a:r>
              <a:rPr lang="fr-FR" dirty="0"/>
              <a:t>, et de services répondant aux besoins des métiers de la construction.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dirty="0"/>
              <a:t>Partout où ses cimenteries, carrières de granulats, centrales à béton, usines de produits de second œuvre sont implantées, Vicat s’attache à </a:t>
            </a:r>
            <a:r>
              <a:rPr lang="fr-FR" dirty="0">
                <a:solidFill>
                  <a:schemeClr val="accent5"/>
                </a:solidFill>
              </a:rPr>
              <a:t>produire localement</a:t>
            </a:r>
            <a:r>
              <a:rPr lang="fr-FR" dirty="0"/>
              <a:t>, en développant les territoires et l’emploi.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dirty="0"/>
              <a:t>Depuis plusieurs années, le Groupe s’engage dans la </a:t>
            </a:r>
            <a:r>
              <a:rPr lang="fr-FR" dirty="0">
                <a:solidFill>
                  <a:schemeClr val="accent5"/>
                </a:solidFill>
              </a:rPr>
              <a:t>transition écologique </a:t>
            </a:r>
            <a:r>
              <a:rPr lang="fr-FR" dirty="0"/>
              <a:t>en réduisant l’empreinte carbone de l’ensemble de ses activités et en déployant les vertus de l’économie circulaire.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dirty="0"/>
              <a:t>L’entreprise, sous contrôle familial, cultive au quotidien des </a:t>
            </a:r>
            <a:r>
              <a:rPr lang="fr-FR" dirty="0">
                <a:solidFill>
                  <a:schemeClr val="accent5"/>
                </a:solidFill>
              </a:rPr>
              <a:t>relations de confiance </a:t>
            </a:r>
            <a:r>
              <a:rPr lang="fr-FR" dirty="0"/>
              <a:t>avec ses clients, ses partenaires et ses collaborateurs.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D3EA436E-EE64-DF4E-9AD5-291E577DFC8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095999" y="2762451"/>
            <a:ext cx="6096001" cy="3009572"/>
          </a:xfrm>
          <a:solidFill>
            <a:schemeClr val="accent5"/>
          </a:solidFill>
        </p:spPr>
        <p:txBody>
          <a:bodyPr lIns="936000" tIns="1800000" rIns="1152000"/>
          <a:lstStyle/>
          <a:p>
            <a:r>
              <a:rPr lang="fr-FR" sz="1800" dirty="0"/>
              <a:t>Vicat est une entreprise française créée il y a 167 ans dans la lignée de Louis Vicat, inventeur du ciment artificiel en 1817. </a:t>
            </a:r>
          </a:p>
        </p:txBody>
      </p:sp>
      <p:sp>
        <p:nvSpPr>
          <p:cNvPr id="10" name="Espace réservé du pied de page 46">
            <a:extLst>
              <a:ext uri="{FF2B5EF4-FFF2-40B4-BE49-F238E27FC236}">
                <a16:creationId xmlns:a16="http://schemas.microsoft.com/office/drawing/2014/main" id="{CDE339F2-A037-F843-BF9F-C5432122B8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10000" y="6633340"/>
            <a:ext cx="5207000" cy="233045"/>
          </a:xfrm>
        </p:spPr>
        <p:txBody>
          <a:bodyPr/>
          <a:lstStyle/>
          <a:p>
            <a:r>
              <a:rPr lang="fr-FR" dirty="0"/>
              <a:t>Présentation 2020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32A38927-892E-CC4B-B9D2-245FCC8216C3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18571955-7BEF-418D-AEF5-912D37FA0177}" type="slidenum">
              <a:rPr lang="fr-FR" smtClean="0"/>
              <a:pPr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219803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216D789C-940E-A545-9B43-076DD0DC7A0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solidFill>
            <a:schemeClr val="accent5"/>
          </a:solidFill>
        </p:spPr>
        <p:txBody>
          <a:bodyPr/>
          <a:lstStyle/>
          <a:p>
            <a:endParaRPr lang="fr-FR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FA7B1BEB-0BE8-D548-A054-AFB605E75B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Présentation 2020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DB48461B-EACC-1547-87D4-24EF8C6C5F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3" y="113707"/>
            <a:ext cx="4091998" cy="424732"/>
          </a:xfrm>
        </p:spPr>
        <p:txBody>
          <a:bodyPr/>
          <a:lstStyle/>
          <a:p>
            <a:r>
              <a:rPr lang="fr-FR" dirty="0"/>
              <a:t>Le groupe Vicat en chiffres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DACBB24-0CAA-A44A-A6B3-1E37CE7CBCC4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18571955-7BEF-418D-AEF5-912D37FA0177}" type="slidenum">
              <a:rPr lang="fr-FR" smtClean="0"/>
              <a:pPr/>
              <a:t>3</a:t>
            </a:fld>
            <a:endParaRPr lang="fr-FR"/>
          </a:p>
        </p:txBody>
      </p:sp>
      <p:grpSp>
        <p:nvGrpSpPr>
          <p:cNvPr id="13" name="Groupe 12">
            <a:extLst>
              <a:ext uri="{FF2B5EF4-FFF2-40B4-BE49-F238E27FC236}">
                <a16:creationId xmlns:a16="http://schemas.microsoft.com/office/drawing/2014/main" id="{F2310DF2-B133-9844-B11C-8DAE6BD60349}"/>
              </a:ext>
            </a:extLst>
          </p:cNvPr>
          <p:cNvGrpSpPr/>
          <p:nvPr/>
        </p:nvGrpSpPr>
        <p:grpSpPr>
          <a:xfrm>
            <a:off x="1261976" y="952028"/>
            <a:ext cx="4834024" cy="1631216"/>
            <a:chOff x="937548" y="1153275"/>
            <a:chExt cx="4834024" cy="1631216"/>
          </a:xfrm>
        </p:grpSpPr>
        <p:sp>
          <p:nvSpPr>
            <p:cNvPr id="8" name="ZoneTexte 7">
              <a:extLst>
                <a:ext uri="{FF2B5EF4-FFF2-40B4-BE49-F238E27FC236}">
                  <a16:creationId xmlns:a16="http://schemas.microsoft.com/office/drawing/2014/main" id="{826F56F2-3818-DD4E-A204-29314147AEF1}"/>
                </a:ext>
              </a:extLst>
            </p:cNvPr>
            <p:cNvSpPr txBox="1"/>
            <p:nvPr/>
          </p:nvSpPr>
          <p:spPr>
            <a:xfrm>
              <a:off x="937548" y="1153275"/>
              <a:ext cx="2048719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0000" b="1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2,7</a:t>
              </a:r>
            </a:p>
          </p:txBody>
        </p:sp>
        <p:grpSp>
          <p:nvGrpSpPr>
            <p:cNvPr id="12" name="Groupe 11">
              <a:extLst>
                <a:ext uri="{FF2B5EF4-FFF2-40B4-BE49-F238E27FC236}">
                  <a16:creationId xmlns:a16="http://schemas.microsoft.com/office/drawing/2014/main" id="{3B21EA7C-0E95-E848-8305-DF79A0D2BC88}"/>
                </a:ext>
              </a:extLst>
            </p:cNvPr>
            <p:cNvGrpSpPr/>
            <p:nvPr/>
          </p:nvGrpSpPr>
          <p:grpSpPr>
            <a:xfrm>
              <a:off x="2798347" y="1333689"/>
              <a:ext cx="2973225" cy="1271950"/>
              <a:chOff x="2971967" y="1322114"/>
              <a:chExt cx="2973225" cy="1271950"/>
            </a:xfrm>
          </p:grpSpPr>
          <p:sp>
            <p:nvSpPr>
              <p:cNvPr id="14" name="ZoneTexte 13">
                <a:extLst>
                  <a:ext uri="{FF2B5EF4-FFF2-40B4-BE49-F238E27FC236}">
                    <a16:creationId xmlns:a16="http://schemas.microsoft.com/office/drawing/2014/main" id="{B246AFF9-B1D0-7F49-8DB0-028A1D02B74C}"/>
                  </a:ext>
                </a:extLst>
              </p:cNvPr>
              <p:cNvSpPr txBox="1"/>
              <p:nvPr/>
            </p:nvSpPr>
            <p:spPr>
              <a:xfrm>
                <a:off x="2971967" y="1322114"/>
                <a:ext cx="2186774" cy="8617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5000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Mds€</a:t>
                </a:r>
                <a:endParaRPr lang="fr-FR" sz="5000" b="1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" name="ZoneTexte 8">
                <a:extLst>
                  <a:ext uri="{FF2B5EF4-FFF2-40B4-BE49-F238E27FC236}">
                    <a16:creationId xmlns:a16="http://schemas.microsoft.com/office/drawing/2014/main" id="{276F076D-8215-E444-9BFF-55B51BD76EB1}"/>
                  </a:ext>
                </a:extLst>
              </p:cNvPr>
              <p:cNvSpPr txBox="1"/>
              <p:nvPr/>
            </p:nvSpPr>
            <p:spPr>
              <a:xfrm>
                <a:off x="2986267" y="1947733"/>
                <a:ext cx="295892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de chiffre d’affaires</a:t>
                </a:r>
              </a:p>
              <a:p>
                <a:r>
                  <a:rPr lang="fr-FR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2/3 réalisés hors de France</a:t>
                </a:r>
              </a:p>
            </p:txBody>
          </p:sp>
        </p:grpSp>
      </p:grpSp>
      <p:grpSp>
        <p:nvGrpSpPr>
          <p:cNvPr id="20" name="Groupe 19">
            <a:extLst>
              <a:ext uri="{FF2B5EF4-FFF2-40B4-BE49-F238E27FC236}">
                <a16:creationId xmlns:a16="http://schemas.microsoft.com/office/drawing/2014/main" id="{90DB6DBC-9409-4840-BD5B-C779DD7037AF}"/>
              </a:ext>
            </a:extLst>
          </p:cNvPr>
          <p:cNvGrpSpPr/>
          <p:nvPr/>
        </p:nvGrpSpPr>
        <p:grpSpPr>
          <a:xfrm>
            <a:off x="6915398" y="952028"/>
            <a:ext cx="4109748" cy="1631216"/>
            <a:chOff x="937548" y="1153275"/>
            <a:chExt cx="4109748" cy="1631216"/>
          </a:xfrm>
        </p:grpSpPr>
        <p:sp>
          <p:nvSpPr>
            <p:cNvPr id="21" name="ZoneTexte 20">
              <a:extLst>
                <a:ext uri="{FF2B5EF4-FFF2-40B4-BE49-F238E27FC236}">
                  <a16:creationId xmlns:a16="http://schemas.microsoft.com/office/drawing/2014/main" id="{A73C7308-55AC-DF43-942F-D6A623087DFB}"/>
                </a:ext>
              </a:extLst>
            </p:cNvPr>
            <p:cNvSpPr txBox="1"/>
            <p:nvPr/>
          </p:nvSpPr>
          <p:spPr>
            <a:xfrm>
              <a:off x="937548" y="1153275"/>
              <a:ext cx="2048719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0000" b="1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12</a:t>
              </a:r>
            </a:p>
          </p:txBody>
        </p:sp>
        <p:sp>
          <p:nvSpPr>
            <p:cNvPr id="23" name="ZoneTexte 22">
              <a:extLst>
                <a:ext uri="{FF2B5EF4-FFF2-40B4-BE49-F238E27FC236}">
                  <a16:creationId xmlns:a16="http://schemas.microsoft.com/office/drawing/2014/main" id="{845FDAC1-9C41-0C4C-9C05-3A3B55F2B354}"/>
                </a:ext>
              </a:extLst>
            </p:cNvPr>
            <p:cNvSpPr txBox="1"/>
            <p:nvPr/>
          </p:nvSpPr>
          <p:spPr>
            <a:xfrm>
              <a:off x="2498139" y="1374532"/>
              <a:ext cx="2549157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4000" b="1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pays</a:t>
              </a:r>
              <a:r>
                <a:rPr lang="fr-FR" sz="5000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fr-FR" sz="2000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d’implantation</a:t>
              </a:r>
              <a:endParaRPr lang="fr-FR" sz="2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6" name="Groupe 25">
            <a:extLst>
              <a:ext uri="{FF2B5EF4-FFF2-40B4-BE49-F238E27FC236}">
                <a16:creationId xmlns:a16="http://schemas.microsoft.com/office/drawing/2014/main" id="{F5AC47D4-F306-2E48-B462-6A26EC338914}"/>
              </a:ext>
            </a:extLst>
          </p:cNvPr>
          <p:cNvGrpSpPr/>
          <p:nvPr/>
        </p:nvGrpSpPr>
        <p:grpSpPr>
          <a:xfrm>
            <a:off x="1261976" y="2491823"/>
            <a:ext cx="5781135" cy="1631216"/>
            <a:chOff x="937548" y="1153275"/>
            <a:chExt cx="5781135" cy="1631216"/>
          </a:xfrm>
        </p:grpSpPr>
        <p:sp>
          <p:nvSpPr>
            <p:cNvPr id="27" name="ZoneTexte 26">
              <a:extLst>
                <a:ext uri="{FF2B5EF4-FFF2-40B4-BE49-F238E27FC236}">
                  <a16:creationId xmlns:a16="http://schemas.microsoft.com/office/drawing/2014/main" id="{3F3134B1-3A8B-4F4B-9F02-734063DA2793}"/>
                </a:ext>
              </a:extLst>
            </p:cNvPr>
            <p:cNvSpPr txBox="1"/>
            <p:nvPr/>
          </p:nvSpPr>
          <p:spPr>
            <a:xfrm>
              <a:off x="937548" y="1153275"/>
              <a:ext cx="3391384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0000" b="1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9 947</a:t>
              </a:r>
            </a:p>
          </p:txBody>
        </p:sp>
        <p:sp>
          <p:nvSpPr>
            <p:cNvPr id="28" name="ZoneTexte 27">
              <a:extLst>
                <a:ext uri="{FF2B5EF4-FFF2-40B4-BE49-F238E27FC236}">
                  <a16:creationId xmlns:a16="http://schemas.microsoft.com/office/drawing/2014/main" id="{3DEDF1F8-6845-0A47-8377-2ACA42567A73}"/>
                </a:ext>
              </a:extLst>
            </p:cNvPr>
            <p:cNvSpPr txBox="1"/>
            <p:nvPr/>
          </p:nvSpPr>
          <p:spPr>
            <a:xfrm>
              <a:off x="4169526" y="2109248"/>
              <a:ext cx="25491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collaborateurs</a:t>
              </a:r>
              <a:endParaRPr lang="fr-FR" sz="16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3" name="Groupe 32">
            <a:extLst>
              <a:ext uri="{FF2B5EF4-FFF2-40B4-BE49-F238E27FC236}">
                <a16:creationId xmlns:a16="http://schemas.microsoft.com/office/drawing/2014/main" id="{FCCB4552-10DC-5244-8C96-DEEB7E70E029}"/>
              </a:ext>
            </a:extLst>
          </p:cNvPr>
          <p:cNvGrpSpPr/>
          <p:nvPr/>
        </p:nvGrpSpPr>
        <p:grpSpPr>
          <a:xfrm>
            <a:off x="7652679" y="2482247"/>
            <a:ext cx="3372466" cy="1631216"/>
            <a:chOff x="1674829" y="1143699"/>
            <a:chExt cx="3372466" cy="1631216"/>
          </a:xfrm>
        </p:grpSpPr>
        <p:sp>
          <p:nvSpPr>
            <p:cNvPr id="34" name="ZoneTexte 33">
              <a:extLst>
                <a:ext uri="{FF2B5EF4-FFF2-40B4-BE49-F238E27FC236}">
                  <a16:creationId xmlns:a16="http://schemas.microsoft.com/office/drawing/2014/main" id="{60A641BE-3E57-B940-9DE3-4FEB6CB581BB}"/>
                </a:ext>
              </a:extLst>
            </p:cNvPr>
            <p:cNvSpPr txBox="1"/>
            <p:nvPr/>
          </p:nvSpPr>
          <p:spPr>
            <a:xfrm>
              <a:off x="1674829" y="1143699"/>
              <a:ext cx="2048719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0000" b="1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35" name="ZoneTexte 34">
              <a:extLst>
                <a:ext uri="{FF2B5EF4-FFF2-40B4-BE49-F238E27FC236}">
                  <a16:creationId xmlns:a16="http://schemas.microsoft.com/office/drawing/2014/main" id="{245746B9-C2DE-EB4A-8A70-8FE8D360D9EA}"/>
                </a:ext>
              </a:extLst>
            </p:cNvPr>
            <p:cNvSpPr txBox="1"/>
            <p:nvPr/>
          </p:nvSpPr>
          <p:spPr>
            <a:xfrm>
              <a:off x="2498138" y="1600894"/>
              <a:ext cx="2549157" cy="9387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3500" b="1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activités </a:t>
              </a:r>
              <a:r>
                <a:rPr lang="fr-FR" sz="2000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principales</a:t>
              </a:r>
            </a:p>
          </p:txBody>
        </p:sp>
      </p:grpSp>
      <p:sp>
        <p:nvSpPr>
          <p:cNvPr id="18" name="ZoneTexte 17">
            <a:extLst>
              <a:ext uri="{FF2B5EF4-FFF2-40B4-BE49-F238E27FC236}">
                <a16:creationId xmlns:a16="http://schemas.microsoft.com/office/drawing/2014/main" id="{0288B26B-DAAE-0A48-941F-6970EBD6667F}"/>
              </a:ext>
            </a:extLst>
          </p:cNvPr>
          <p:cNvSpPr txBox="1"/>
          <p:nvPr/>
        </p:nvSpPr>
        <p:spPr>
          <a:xfrm>
            <a:off x="2223180" y="4570658"/>
            <a:ext cx="188667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CIMENT </a:t>
            </a:r>
            <a:endParaRPr lang="fr-FR" sz="14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14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 cimenteries </a:t>
            </a:r>
          </a:p>
          <a:p>
            <a:r>
              <a:rPr lang="fr-FR" sz="14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centres de broyage </a:t>
            </a:r>
          </a:p>
          <a:p>
            <a:r>
              <a:rPr lang="fr-FR" sz="14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 millions de tonnes de ciment vendues </a:t>
            </a:r>
          </a:p>
        </p:txBody>
      </p:sp>
      <p:cxnSp>
        <p:nvCxnSpPr>
          <p:cNvPr id="30" name="Connecteur droit 29">
            <a:extLst>
              <a:ext uri="{FF2B5EF4-FFF2-40B4-BE49-F238E27FC236}">
                <a16:creationId xmlns:a16="http://schemas.microsoft.com/office/drawing/2014/main" id="{3891B670-471D-314D-910C-CE3DC615FF4B}"/>
              </a:ext>
            </a:extLst>
          </p:cNvPr>
          <p:cNvCxnSpPr>
            <a:cxnSpLocks/>
          </p:cNvCxnSpPr>
          <p:nvPr/>
        </p:nvCxnSpPr>
        <p:spPr>
          <a:xfrm>
            <a:off x="2223180" y="4583195"/>
            <a:ext cx="0" cy="1143929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8" name="Groupe 97">
            <a:extLst>
              <a:ext uri="{FF2B5EF4-FFF2-40B4-BE49-F238E27FC236}">
                <a16:creationId xmlns:a16="http://schemas.microsoft.com/office/drawing/2014/main" id="{4F8FC99C-C59D-8845-8876-809D265DECCF}"/>
              </a:ext>
            </a:extLst>
          </p:cNvPr>
          <p:cNvGrpSpPr/>
          <p:nvPr/>
        </p:nvGrpSpPr>
        <p:grpSpPr>
          <a:xfrm>
            <a:off x="5397144" y="4566888"/>
            <a:ext cx="1903614" cy="1001392"/>
            <a:chOff x="4249118" y="4522204"/>
            <a:chExt cx="1903614" cy="1001392"/>
          </a:xfrm>
        </p:grpSpPr>
        <p:sp>
          <p:nvSpPr>
            <p:cNvPr id="37" name="ZoneTexte 36">
              <a:extLst>
                <a:ext uri="{FF2B5EF4-FFF2-40B4-BE49-F238E27FC236}">
                  <a16:creationId xmlns:a16="http://schemas.microsoft.com/office/drawing/2014/main" id="{1F5C0917-353C-6547-A335-0879B3EC0330}"/>
                </a:ext>
              </a:extLst>
            </p:cNvPr>
            <p:cNvSpPr txBox="1"/>
            <p:nvPr/>
          </p:nvSpPr>
          <p:spPr>
            <a:xfrm>
              <a:off x="4266058" y="4522204"/>
              <a:ext cx="188667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b="1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BÉTON </a:t>
              </a:r>
              <a:endParaRPr lang="fr-FR" sz="14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fr-FR" sz="1400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259 centrales à béton </a:t>
              </a:r>
            </a:p>
            <a:p>
              <a:r>
                <a:rPr lang="fr-FR" sz="1400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9 millions de m3 de béton vendus </a:t>
              </a:r>
            </a:p>
          </p:txBody>
        </p:sp>
        <p:cxnSp>
          <p:nvCxnSpPr>
            <p:cNvPr id="96" name="Connecteur droit 95">
              <a:extLst>
                <a:ext uri="{FF2B5EF4-FFF2-40B4-BE49-F238E27FC236}">
                  <a16:creationId xmlns:a16="http://schemas.microsoft.com/office/drawing/2014/main" id="{84902C2D-44C2-164A-968A-6BE2B1E84513}"/>
                </a:ext>
              </a:extLst>
            </p:cNvPr>
            <p:cNvCxnSpPr>
              <a:cxnSpLocks/>
            </p:cNvCxnSpPr>
            <p:nvPr/>
          </p:nvCxnSpPr>
          <p:spPr>
            <a:xfrm>
              <a:off x="4249118" y="4551596"/>
              <a:ext cx="0" cy="972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01" name="Connecteur droit 100">
            <a:extLst>
              <a:ext uri="{FF2B5EF4-FFF2-40B4-BE49-F238E27FC236}">
                <a16:creationId xmlns:a16="http://schemas.microsoft.com/office/drawing/2014/main" id="{F0429911-613C-DC45-95C0-DC482717C90F}"/>
              </a:ext>
            </a:extLst>
          </p:cNvPr>
          <p:cNvCxnSpPr>
            <a:cxnSpLocks/>
          </p:cNvCxnSpPr>
          <p:nvPr/>
        </p:nvCxnSpPr>
        <p:spPr>
          <a:xfrm>
            <a:off x="8571856" y="4596280"/>
            <a:ext cx="0" cy="97200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ZoneTexte 37">
            <a:extLst>
              <a:ext uri="{FF2B5EF4-FFF2-40B4-BE49-F238E27FC236}">
                <a16:creationId xmlns:a16="http://schemas.microsoft.com/office/drawing/2014/main" id="{186A41EA-7B01-2E4F-A165-A2A01B3189D9}"/>
              </a:ext>
            </a:extLst>
          </p:cNvPr>
          <p:cNvSpPr txBox="1"/>
          <p:nvPr/>
        </p:nvSpPr>
        <p:spPr>
          <a:xfrm>
            <a:off x="8604988" y="4579423"/>
            <a:ext cx="22174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GRANULATS </a:t>
            </a:r>
            <a:endParaRPr lang="fr-FR" sz="14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14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70 carrières de granulats </a:t>
            </a:r>
          </a:p>
          <a:p>
            <a:r>
              <a:rPr lang="fr-FR" sz="14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 millions de tonnes de granulats vendues </a:t>
            </a:r>
            <a:endParaRPr lang="fr-FR" sz="1400" dirty="0">
              <a:solidFill>
                <a:schemeClr val="accent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60946" y="4585234"/>
            <a:ext cx="719390" cy="71939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34911" y="4585234"/>
            <a:ext cx="719390" cy="719390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9622" y="4596280"/>
            <a:ext cx="719390" cy="725487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8571856" y="6165273"/>
            <a:ext cx="201301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i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Données 2019</a:t>
            </a:r>
          </a:p>
        </p:txBody>
      </p:sp>
    </p:spTree>
    <p:extLst>
      <p:ext uri="{BB962C8B-B14F-4D97-AF65-F5344CB8AC3E}">
        <p14:creationId xmlns:p14="http://schemas.microsoft.com/office/powerpoint/2010/main" val="4631844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275F6E81-45C0-7043-A00C-78ADC84375C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-787791" y="-1"/>
            <a:ext cx="5978769" cy="908221"/>
          </a:xfrm>
          <a:solidFill>
            <a:schemeClr val="accent5"/>
          </a:solidFill>
        </p:spPr>
        <p:txBody>
          <a:bodyPr/>
          <a:lstStyle/>
          <a:p>
            <a:endParaRPr lang="fr-FR" dirty="0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3DDB6AE1-7CB0-764C-8CF9-9AFD48D9D1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2" y="113707"/>
            <a:ext cx="4748065" cy="757130"/>
          </a:xfrm>
        </p:spPr>
        <p:txBody>
          <a:bodyPr/>
          <a:lstStyle/>
          <a:p>
            <a:r>
              <a:rPr lang="fr-FR" dirty="0"/>
              <a:t>Vicat à travers le monde</a:t>
            </a:r>
            <a:br>
              <a:rPr lang="fr-FR" dirty="0"/>
            </a:br>
            <a:r>
              <a:rPr lang="fr-FR" dirty="0"/>
              <a:t>6 zones, 12 pays</a:t>
            </a:r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91B6631E-6CCF-0B49-ABD8-059E9ED1CF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Présentation 2020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1465B299-668E-804D-BD00-FC0D7B66FD9D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18571955-7BEF-418D-AEF5-912D37FA0177}" type="slidenum">
              <a:rPr lang="fr-FR" smtClean="0"/>
              <a:pPr/>
              <a:t>4</a:t>
            </a:fld>
            <a:endParaRPr lang="fr-FR"/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3972" y="984545"/>
            <a:ext cx="10058009" cy="5485717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1500" y="984545"/>
            <a:ext cx="1524000" cy="638175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2617041"/>
            <a:ext cx="847725" cy="239609"/>
          </a:xfrm>
          <a:prstGeom prst="rect">
            <a:avLst/>
          </a:prstGeom>
        </p:spPr>
      </p:pic>
      <p:pic>
        <p:nvPicPr>
          <p:cNvPr id="18" name="Image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43239" y="5060956"/>
            <a:ext cx="1895475" cy="419100"/>
          </a:xfrm>
          <a:prstGeom prst="rect">
            <a:avLst/>
          </a:prstGeom>
        </p:spPr>
      </p:pic>
      <p:pic>
        <p:nvPicPr>
          <p:cNvPr id="19" name="Image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8130" y="4053072"/>
            <a:ext cx="1352550" cy="438150"/>
          </a:xfrm>
          <a:prstGeom prst="rect">
            <a:avLst/>
          </a:prstGeom>
        </p:spPr>
      </p:pic>
      <p:pic>
        <p:nvPicPr>
          <p:cNvPr id="20" name="Image 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03250" y="4491222"/>
            <a:ext cx="1466850" cy="466725"/>
          </a:xfrm>
          <a:prstGeom prst="rect">
            <a:avLst/>
          </a:prstGeom>
        </p:spPr>
      </p:pic>
      <p:pic>
        <p:nvPicPr>
          <p:cNvPr id="21" name="Image 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350598" y="2517770"/>
            <a:ext cx="1314450" cy="438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84144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2"/>
          <a:srcRect t="2611" r="1023" b="2349"/>
          <a:stretch/>
        </p:blipFill>
        <p:spPr>
          <a:xfrm>
            <a:off x="3174248" y="281354"/>
            <a:ext cx="7701835" cy="6137031"/>
          </a:xfrm>
          <a:prstGeom prst="rect">
            <a:avLst/>
          </a:prstGeom>
        </p:spPr>
      </p:pic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02489BD8-4FDB-7E47-9B53-822B7D78333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-674914" y="-1"/>
            <a:ext cx="5117705" cy="870838"/>
          </a:xfrm>
          <a:solidFill>
            <a:schemeClr val="accent2"/>
          </a:solidFill>
        </p:spPr>
        <p:txBody>
          <a:bodyPr/>
          <a:lstStyle/>
          <a:p>
            <a:endParaRPr lang="fr-FR" dirty="0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B852B91A-7220-E246-BB8C-FFEBD820D7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3" y="113707"/>
            <a:ext cx="3868488" cy="757130"/>
          </a:xfrm>
        </p:spPr>
        <p:txBody>
          <a:bodyPr/>
          <a:lstStyle/>
          <a:p>
            <a:r>
              <a:rPr lang="fr-FR" dirty="0"/>
              <a:t>Vicat, </a:t>
            </a:r>
            <a:br>
              <a:rPr lang="fr-FR" dirty="0"/>
            </a:br>
            <a:r>
              <a:rPr lang="fr-FR" dirty="0"/>
              <a:t>partenaire de proximité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17F01B6-2311-B847-979B-AF1271CC16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Présentation 2020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4723826-B99B-7B45-B696-D27D85F08EB7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18571955-7BEF-418D-AEF5-912D37FA0177}" type="slidenum">
              <a:rPr lang="fr-FR" smtClean="0"/>
              <a:pPr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5600122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VICAT">
      <a:dk1>
        <a:sysClr val="windowText" lastClr="000000"/>
      </a:dk1>
      <a:lt1>
        <a:sysClr val="window" lastClr="FFFFFF"/>
      </a:lt1>
      <a:dk2>
        <a:srgbClr val="849FC9"/>
      </a:dk2>
      <a:lt2>
        <a:srgbClr val="546271"/>
      </a:lt2>
      <a:accent1>
        <a:srgbClr val="014587"/>
      </a:accent1>
      <a:accent2>
        <a:srgbClr val="F39200"/>
      </a:accent2>
      <a:accent3>
        <a:srgbClr val="20B9DF"/>
      </a:accent3>
      <a:accent4>
        <a:srgbClr val="86BC24"/>
      </a:accent4>
      <a:accent5>
        <a:srgbClr val="AD1C5F"/>
      </a:accent5>
      <a:accent6>
        <a:srgbClr val="009EA0"/>
      </a:accent6>
      <a:hlink>
        <a:srgbClr val="FFFFFF"/>
      </a:hlink>
      <a:folHlink>
        <a:srgbClr val="FFFFF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84D0F730E5EEA419F38353AFBB9274F" ma:contentTypeVersion="12" ma:contentTypeDescription="Crée un document." ma:contentTypeScope="" ma:versionID="2228d2d3cb9cfa884d445020b9734a9a">
  <xsd:schema xmlns:xsd="http://www.w3.org/2001/XMLSchema" xmlns:xs="http://www.w3.org/2001/XMLSchema" xmlns:p="http://schemas.microsoft.com/office/2006/metadata/properties" xmlns:ns2="707b94bd-0c0a-464e-9c40-d4242d6fa62b" xmlns:ns3="cffc4df0-0b4d-4ac1-9314-4d90dd31e840" targetNamespace="http://schemas.microsoft.com/office/2006/metadata/properties" ma:root="true" ma:fieldsID="0d3fbacba2f01bf362b824f51a104da9" ns2:_="" ns3:_="">
    <xsd:import namespace="707b94bd-0c0a-464e-9c40-d4242d6fa62b"/>
    <xsd:import namespace="cffc4df0-0b4d-4ac1-9314-4d90dd31e84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07b94bd-0c0a-464e-9c40-d4242d6fa62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ffc4df0-0b4d-4ac1-9314-4d90dd31e840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C683F7D-36FE-401F-9ADD-735C9700EFC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E432565-391D-420E-8498-73422BBD9BAF}">
  <ds:schemaRefs>
    <ds:schemaRef ds:uri="cffc4df0-0b4d-4ac1-9314-4d90dd31e840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microsoft.com/office/infopath/2007/PartnerControls"/>
    <ds:schemaRef ds:uri="http://purl.org/dc/dcmitype/"/>
    <ds:schemaRef ds:uri="http://schemas.openxmlformats.org/package/2006/metadata/core-properties"/>
    <ds:schemaRef ds:uri="707b94bd-0c0a-464e-9c40-d4242d6fa62b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5B96462C-F1F1-4737-ABD1-5C43898D1CD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07b94bd-0c0a-464e-9c40-d4242d6fa62b"/>
    <ds:schemaRef ds:uri="cffc4df0-0b4d-4ac1-9314-4d90dd31e84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3786</TotalTime>
  <Words>294</Words>
  <Application>Microsoft Macintosh PowerPoint</Application>
  <PresentationFormat>Grand écran</PresentationFormat>
  <Paragraphs>43</Paragraphs>
  <Slides>5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10" baseType="lpstr">
      <vt:lpstr>Arial</vt:lpstr>
      <vt:lpstr>Avenir LT Std 65 Medium</vt:lpstr>
      <vt:lpstr>Calibri</vt:lpstr>
      <vt:lpstr>Georgia</vt:lpstr>
      <vt:lpstr>Thème Office</vt:lpstr>
      <vt:lpstr>Présentation 2021</vt:lpstr>
      <vt:lpstr>Vicat, 200 ans d’innovation</vt:lpstr>
      <vt:lpstr>Le groupe Vicat en chiffres</vt:lpstr>
      <vt:lpstr>Vicat à travers le monde 6 zones, 12 pays</vt:lpstr>
      <vt:lpstr>Vicat,  partenaire de proximité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Marion Pochet</dc:creator>
  <cp:lastModifiedBy>Anne Mattioli</cp:lastModifiedBy>
  <cp:revision>100</cp:revision>
  <dcterms:created xsi:type="dcterms:W3CDTF">2020-07-03T12:39:39Z</dcterms:created>
  <dcterms:modified xsi:type="dcterms:W3CDTF">2021-04-07T19:10:09Z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0x010100A84D0F730E5EEA419F38353AFBB9274F</vt:lpwstr>
  </property>
</Properties>
</file>