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 id="2147483854" r:id="rId6"/>
  </p:sldMasterIdLst>
  <p:notesMasterIdLst>
    <p:notesMasterId r:id="rId37"/>
  </p:notesMasterIdLst>
  <p:handoutMasterIdLst>
    <p:handoutMasterId r:id="rId38"/>
  </p:handoutMasterIdLst>
  <p:sldIdLst>
    <p:sldId id="256" r:id="rId7"/>
    <p:sldId id="308" r:id="rId8"/>
    <p:sldId id="351" r:id="rId9"/>
    <p:sldId id="310" r:id="rId10"/>
    <p:sldId id="309" r:id="rId11"/>
    <p:sldId id="352" r:id="rId12"/>
    <p:sldId id="297" r:id="rId13"/>
    <p:sldId id="321" r:id="rId14"/>
    <p:sldId id="357" r:id="rId15"/>
    <p:sldId id="353" r:id="rId16"/>
    <p:sldId id="354" r:id="rId17"/>
    <p:sldId id="348" r:id="rId18"/>
    <p:sldId id="349" r:id="rId19"/>
    <p:sldId id="350" r:id="rId20"/>
    <p:sldId id="336" r:id="rId21"/>
    <p:sldId id="358" r:id="rId22"/>
    <p:sldId id="298" r:id="rId23"/>
    <p:sldId id="325" r:id="rId24"/>
    <p:sldId id="356" r:id="rId25"/>
    <p:sldId id="355" r:id="rId26"/>
    <p:sldId id="344" r:id="rId27"/>
    <p:sldId id="345" r:id="rId28"/>
    <p:sldId id="290" r:id="rId29"/>
    <p:sldId id="327" r:id="rId30"/>
    <p:sldId id="295" r:id="rId31"/>
    <p:sldId id="328" r:id="rId32"/>
    <p:sldId id="332" r:id="rId33"/>
    <p:sldId id="333" r:id="rId34"/>
    <p:sldId id="334" r:id="rId35"/>
    <p:sldId id="335" r:id="rId36"/>
  </p:sldIdLst>
  <p:sldSz cx="12192000" cy="6858000"/>
  <p:notesSz cx="6797675" cy="9926638"/>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3262"/>
    <a:srgbClr val="A3D2B1"/>
    <a:srgbClr val="009F67"/>
    <a:srgbClr val="2C8EC2"/>
    <a:srgbClr val="00A295"/>
    <a:srgbClr val="BEDFC8"/>
    <a:srgbClr val="6BB0D4"/>
    <a:srgbClr val="B7D8C1"/>
    <a:srgbClr val="64A9CD"/>
    <a:srgbClr val="5AA7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9041" autoAdjust="0"/>
  </p:normalViewPr>
  <p:slideViewPr>
    <p:cSldViewPr showGuides="1">
      <p:cViewPr varScale="1">
        <p:scale>
          <a:sx n="93" d="100"/>
          <a:sy n="93" d="100"/>
        </p:scale>
        <p:origin x="216" y="3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92" d="100"/>
          <a:sy n="92" d="100"/>
        </p:scale>
        <p:origin x="3617" y="41"/>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BK.BWL.NET\VM\REFERATE\Abt4\REF44\Klimaschutz\Wirkung%20und%20Modellierung\Ausschreibung%20Rahmenvertrag%20II\Umsetzung\Produkte%20Los%201\5%20Ziele\2022-03-14_Trendlinien%20Date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19858435489942"/>
          <c:y val="0.16898511409274689"/>
          <c:w val="0.68543980988294084"/>
          <c:h val="0.67140032216621992"/>
        </c:manualLayout>
      </c:layout>
      <c:barChart>
        <c:barDir val="col"/>
        <c:grouping val="clustered"/>
        <c:varyColors val="0"/>
        <c:ser>
          <c:idx val="1"/>
          <c:order val="0"/>
          <c:tx>
            <c:v>Ist</c:v>
          </c:tx>
          <c:spPr>
            <a:solidFill>
              <a:srgbClr val="D02F63"/>
            </a:solidFill>
            <a:ln>
              <a:noFill/>
            </a:ln>
            <a:effectLst/>
          </c:spPr>
          <c:invertIfNegative val="0"/>
          <c:dPt>
            <c:idx val="10"/>
            <c:invertIfNegative val="0"/>
            <c:bubble3D val="0"/>
            <c:spPr>
              <a:gradFill flip="none" rotWithShape="1">
                <a:gsLst>
                  <a:gs pos="0">
                    <a:srgbClr val="D02F63">
                      <a:tint val="66000"/>
                      <a:satMod val="160000"/>
                    </a:srgbClr>
                  </a:gs>
                  <a:gs pos="50000">
                    <a:srgbClr val="D02F63">
                      <a:tint val="44500"/>
                      <a:satMod val="160000"/>
                    </a:srgbClr>
                  </a:gs>
                  <a:gs pos="100000">
                    <a:srgbClr val="D02F63">
                      <a:tint val="23500"/>
                      <a:satMod val="160000"/>
                    </a:srgbClr>
                  </a:gs>
                </a:gsLst>
                <a:lin ang="2700000" scaled="1"/>
                <a:tileRect/>
              </a:gradFill>
              <a:ln>
                <a:noFill/>
              </a:ln>
              <a:effectLst/>
            </c:spPr>
            <c:extLst>
              <c:ext xmlns:c16="http://schemas.microsoft.com/office/drawing/2014/chart" uri="{C3380CC4-5D6E-409C-BE32-E72D297353CC}">
                <c16:uniqueId val="{00000000-C0EF-46A0-9081-BCE5E18DD118}"/>
              </c:ext>
            </c:extLst>
          </c:dPt>
          <c:dPt>
            <c:idx val="11"/>
            <c:invertIfNegative val="0"/>
            <c:bubble3D val="0"/>
            <c:spPr>
              <a:gradFill flip="none" rotWithShape="1">
                <a:gsLst>
                  <a:gs pos="0">
                    <a:srgbClr val="D02F63">
                      <a:tint val="66000"/>
                      <a:satMod val="160000"/>
                    </a:srgbClr>
                  </a:gs>
                  <a:gs pos="50000">
                    <a:srgbClr val="D02F63">
                      <a:tint val="44500"/>
                      <a:satMod val="160000"/>
                    </a:srgbClr>
                  </a:gs>
                  <a:gs pos="100000">
                    <a:srgbClr val="D02F63">
                      <a:tint val="23500"/>
                      <a:satMod val="160000"/>
                    </a:srgbClr>
                  </a:gs>
                </a:gsLst>
                <a:lin ang="2700000" scaled="1"/>
                <a:tileRect/>
              </a:gradFill>
              <a:ln>
                <a:noFill/>
              </a:ln>
              <a:effectLst/>
            </c:spPr>
            <c:extLst>
              <c:ext xmlns:c16="http://schemas.microsoft.com/office/drawing/2014/chart" uri="{C3380CC4-5D6E-409C-BE32-E72D297353CC}">
                <c16:uniqueId val="{00000001-C0EF-46A0-9081-BCE5E18DD118}"/>
              </c:ext>
            </c:extLst>
          </c:dPt>
          <c:cat>
            <c:numRef>
              <c:f>'[2022-03-14_Trendlinien Daten.xlsx]Tabelle1'!$AH$94:$AH$114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'[2022-03-14_Trendlinien Daten.xlsx]Tabelle1'!$AJ$94:$AJ$114</c:f>
              <c:numCache>
                <c:formatCode>0</c:formatCode>
                <c:ptCount val="21"/>
                <c:pt idx="0">
                  <c:v>20140.437922632002</c:v>
                </c:pt>
                <c:pt idx="1">
                  <c:v>20784.006960733001</c:v>
                </c:pt>
                <c:pt idx="2">
                  <c:v>20613.049876818</c:v>
                </c:pt>
                <c:pt idx="3">
                  <c:v>21067.910154337002</c:v>
                </c:pt>
                <c:pt idx="4">
                  <c:v>21386.536631743002</c:v>
                </c:pt>
                <c:pt idx="5">
                  <c:v>21871.549868319002</c:v>
                </c:pt>
                <c:pt idx="6">
                  <c:v>22355.556167522001</c:v>
                </c:pt>
                <c:pt idx="7">
                  <c:v>22564.777222500001</c:v>
                </c:pt>
                <c:pt idx="8">
                  <c:v>21860.879123854</c:v>
                </c:pt>
                <c:pt idx="9">
                  <c:v>21992.464861690001</c:v>
                </c:pt>
                <c:pt idx="10">
                  <c:v>18912.842952259358</c:v>
                </c:pt>
                <c:pt idx="11">
                  <c:v>19139.797067686472</c:v>
                </c:pt>
              </c:numCache>
            </c:numRef>
          </c:val>
          <c:extLst>
            <c:ext xmlns:c16="http://schemas.microsoft.com/office/drawing/2014/chart" uri="{C3380CC4-5D6E-409C-BE32-E72D297353CC}">
              <c16:uniqueId val="{00000000-0004-47DF-85AE-CDE616D47C53}"/>
            </c:ext>
          </c:extLst>
        </c:ser>
        <c:ser>
          <c:idx val="0"/>
          <c:order val="1"/>
          <c:tx>
            <c:v>Soll</c:v>
          </c:tx>
          <c:spPr>
            <a:solidFill>
              <a:srgbClr val="00A295"/>
            </a:solidFill>
            <a:ln>
              <a:noFill/>
            </a:ln>
            <a:effectLst/>
          </c:spPr>
          <c:invertIfNegative val="0"/>
          <c:trendline>
            <c:spPr>
              <a:ln w="44450" cap="rnd">
                <a:solidFill>
                  <a:srgbClr val="00A295"/>
                </a:solidFill>
                <a:prstDash val="sysDot"/>
              </a:ln>
              <a:effectLst/>
            </c:spPr>
            <c:trendlineType val="linear"/>
            <c:dispRSqr val="0"/>
            <c:dispEq val="0"/>
          </c:trendline>
          <c:cat>
            <c:numRef>
              <c:f>'[2022-03-14_Trendlinien Daten.xlsx]Tabelle1'!$AH$94:$AH$114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'[2022-03-14_Trendlinien Daten.xlsx]Tabelle1'!$AI$94:$AI$114</c:f>
              <c:numCache>
                <c:formatCode>0</c:formatCode>
                <c:ptCount val="21"/>
                <c:pt idx="0">
                  <c:v>20140.437922632002</c:v>
                </c:pt>
                <c:pt idx="1">
                  <c:v>19586.041327291478</c:v>
                </c:pt>
                <c:pt idx="2">
                  <c:v>19031.644731950953</c:v>
                </c:pt>
                <c:pt idx="3">
                  <c:v>18477.248136610429</c:v>
                </c:pt>
                <c:pt idx="4">
                  <c:v>17922.851541269905</c:v>
                </c:pt>
                <c:pt idx="5">
                  <c:v>17368.454945929381</c:v>
                </c:pt>
                <c:pt idx="6">
                  <c:v>16814.058350588857</c:v>
                </c:pt>
                <c:pt idx="7">
                  <c:v>16259.661755248335</c:v>
                </c:pt>
                <c:pt idx="8">
                  <c:v>15705.265159907813</c:v>
                </c:pt>
                <c:pt idx="9">
                  <c:v>15150.86856456729</c:v>
                </c:pt>
                <c:pt idx="10">
                  <c:v>14596.471969226768</c:v>
                </c:pt>
                <c:pt idx="11">
                  <c:v>14042.075373886246</c:v>
                </c:pt>
                <c:pt idx="12">
                  <c:v>13487.678778545724</c:v>
                </c:pt>
                <c:pt idx="13">
                  <c:v>12933.282183205201</c:v>
                </c:pt>
                <c:pt idx="14">
                  <c:v>12378.885587864679</c:v>
                </c:pt>
                <c:pt idx="15">
                  <c:v>11824.488992524157</c:v>
                </c:pt>
                <c:pt idx="16">
                  <c:v>11270.092397183635</c:v>
                </c:pt>
                <c:pt idx="17">
                  <c:v>10715.695801843112</c:v>
                </c:pt>
                <c:pt idx="18">
                  <c:v>10161.29920650259</c:v>
                </c:pt>
                <c:pt idx="19">
                  <c:v>9606.9026111620678</c:v>
                </c:pt>
                <c:pt idx="20">
                  <c:v>9052.5060158215492</c:v>
                </c:pt>
              </c:numCache>
            </c:numRef>
          </c:val>
          <c:extLst>
            <c:ext xmlns:c16="http://schemas.microsoft.com/office/drawing/2014/chart" uri="{C3380CC4-5D6E-409C-BE32-E72D297353CC}">
              <c16:uniqueId val="{00000001-0004-47DF-85AE-CDE616D47C53}"/>
            </c:ext>
          </c:extLst>
        </c:ser>
        <c:dLbls>
          <c:showLegendKey val="0"/>
          <c:showVal val="0"/>
          <c:showCatName val="0"/>
          <c:showSerName val="0"/>
          <c:showPercent val="0"/>
          <c:showBubbleSize val="0"/>
        </c:dLbls>
        <c:gapWidth val="117"/>
        <c:axId val="334477352"/>
        <c:axId val="334478664"/>
      </c:barChart>
      <c:catAx>
        <c:axId val="334477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334478664"/>
        <c:crosses val="autoZero"/>
        <c:auto val="1"/>
        <c:lblAlgn val="ctr"/>
        <c:lblOffset val="100"/>
        <c:tickLblSkip val="1"/>
        <c:noMultiLvlLbl val="0"/>
      </c:catAx>
      <c:valAx>
        <c:axId val="334478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334477352"/>
        <c:crosses val="autoZero"/>
        <c:crossBetween val="between"/>
        <c:dispUnits>
          <c:builtInUnit val="thousands"/>
          <c:dispUnitsLbl>
            <c:layout>
              <c:manualLayout>
                <c:xMode val="edge"/>
                <c:yMode val="edge"/>
                <c:x val="2.8162308416075699E-2"/>
                <c:y val="0.3456936579467883"/>
              </c:manualLayout>
            </c:layout>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sz="1600" dirty="0"/>
                    <a:t>Million tCO2</a:t>
                  </a:r>
                </a:p>
              </c:rich>
            </c:tx>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dispUnitsLbl>
        </c:dispUnits>
      </c:valAx>
      <c:spPr>
        <a:noFill/>
        <a:ln>
          <a:noFill/>
        </a:ln>
        <a:effectLst/>
      </c:spPr>
    </c:plotArea>
    <c:legend>
      <c:legendPos val="r"/>
      <c:legendEntry>
        <c:idx val="2"/>
        <c:delete val="1"/>
      </c:legendEntry>
      <c:layout>
        <c:manualLayout>
          <c:xMode val="edge"/>
          <c:yMode val="edge"/>
          <c:x val="0.82647574813412106"/>
          <c:y val="0.33150315933930602"/>
          <c:w val="7.2899840037439295E-2"/>
          <c:h val="0.1543741131285167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854067718879206E-2"/>
          <c:y val="3.384886810604993E-2"/>
          <c:w val="0.9209124332838482"/>
          <c:h val="0.77185962027806321"/>
        </c:manualLayout>
      </c:layout>
      <c:lineChart>
        <c:grouping val="standard"/>
        <c:varyColors val="0"/>
        <c:ser>
          <c:idx val="0"/>
          <c:order val="0"/>
          <c:tx>
            <c:strRef>
              <c:f>Tabelle1!$B$1</c:f>
              <c:strCache>
                <c:ptCount val="1"/>
                <c:pt idx="0">
                  <c:v>D</c:v>
                </c:pt>
              </c:strCache>
            </c:strRef>
          </c:tx>
          <c:spPr>
            <a:ln w="28575" cap="rnd">
              <a:solidFill>
                <a:srgbClr val="CF326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2-0314-4124-8DD7-DDC03072CA8F}"/>
                </c:ext>
              </c:extLst>
            </c:dLbl>
            <c:dLbl>
              <c:idx val="1"/>
              <c:delete val="1"/>
              <c:extLst>
                <c:ext xmlns:c15="http://schemas.microsoft.com/office/drawing/2012/chart" uri="{CE6537A1-D6FC-4f65-9D91-7224C49458BB}"/>
                <c:ext xmlns:c16="http://schemas.microsoft.com/office/drawing/2014/chart" uri="{C3380CC4-5D6E-409C-BE32-E72D297353CC}">
                  <c16:uniqueId val="{00000001-0314-4124-8DD7-DDC03072CA8F}"/>
                </c:ext>
              </c:extLst>
            </c:dLbl>
            <c:dLbl>
              <c:idx val="2"/>
              <c:delete val="1"/>
              <c:extLst>
                <c:ext xmlns:c15="http://schemas.microsoft.com/office/drawing/2012/chart" uri="{CE6537A1-D6FC-4f65-9D91-7224C49458BB}"/>
                <c:ext xmlns:c16="http://schemas.microsoft.com/office/drawing/2014/chart" uri="{C3380CC4-5D6E-409C-BE32-E72D297353CC}">
                  <c16:uniqueId val="{00000003-0314-4124-8DD7-DDC03072CA8F}"/>
                </c:ext>
              </c:extLst>
            </c:dLbl>
            <c:dLbl>
              <c:idx val="3"/>
              <c:delete val="1"/>
              <c:extLst>
                <c:ext xmlns:c15="http://schemas.microsoft.com/office/drawing/2012/chart" uri="{CE6537A1-D6FC-4f65-9D91-7224C49458BB}"/>
                <c:ext xmlns:c16="http://schemas.microsoft.com/office/drawing/2014/chart" uri="{C3380CC4-5D6E-409C-BE32-E72D297353CC}">
                  <c16:uniqueId val="{00000005-0314-4124-8DD7-DDC03072CA8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2018</c:v>
                </c:pt>
                <c:pt idx="1">
                  <c:v>2019</c:v>
                </c:pt>
                <c:pt idx="2">
                  <c:v>2020</c:v>
                </c:pt>
                <c:pt idx="3">
                  <c:v>2021</c:v>
                </c:pt>
                <c:pt idx="4">
                  <c:v>2022 (Oct)</c:v>
                </c:pt>
              </c:strCache>
            </c:strRef>
          </c:cat>
          <c:val>
            <c:numRef>
              <c:f>Tabelle1!$B$2:$B$6</c:f>
              <c:numCache>
                <c:formatCode>0.00</c:formatCode>
                <c:ptCount val="5"/>
                <c:pt idx="0">
                  <c:v>1.9647369533188699E-2</c:v>
                </c:pt>
                <c:pt idx="1">
                  <c:v>3.0114009034008658E-2</c:v>
                </c:pt>
                <c:pt idx="2">
                  <c:v>0.13525550112109699</c:v>
                </c:pt>
                <c:pt idx="3">
                  <c:v>0.25986868700736654</c:v>
                </c:pt>
                <c:pt idx="4">
                  <c:v>0.31</c:v>
                </c:pt>
              </c:numCache>
            </c:numRef>
          </c:val>
          <c:smooth val="0"/>
          <c:extLst>
            <c:ext xmlns:c16="http://schemas.microsoft.com/office/drawing/2014/chart" uri="{C3380CC4-5D6E-409C-BE32-E72D297353CC}">
              <c16:uniqueId val="{00000000-D72C-4CEC-B1A1-AF74EEB22C84}"/>
            </c:ext>
          </c:extLst>
        </c:ser>
        <c:ser>
          <c:idx val="1"/>
          <c:order val="1"/>
          <c:tx>
            <c:strRef>
              <c:f>Tabelle1!$C$1</c:f>
              <c:strCache>
                <c:ptCount val="1"/>
                <c:pt idx="0">
                  <c:v>BW</c:v>
                </c:pt>
              </c:strCache>
            </c:strRef>
          </c:tx>
          <c:spPr>
            <a:ln w="28575" cap="rnd">
              <a:solidFill>
                <a:srgbClr val="009F67"/>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6-D72C-4CEC-B1A1-AF74EEB22C84}"/>
                </c:ext>
              </c:extLst>
            </c:dLbl>
            <c:dLbl>
              <c:idx val="1"/>
              <c:delete val="1"/>
              <c:extLst>
                <c:ext xmlns:c15="http://schemas.microsoft.com/office/drawing/2012/chart" uri="{CE6537A1-D6FC-4f65-9D91-7224C49458BB}"/>
                <c:ext xmlns:c16="http://schemas.microsoft.com/office/drawing/2014/chart" uri="{C3380CC4-5D6E-409C-BE32-E72D297353CC}">
                  <c16:uniqueId val="{00000000-0314-4124-8DD7-DDC03072CA8F}"/>
                </c:ext>
              </c:extLst>
            </c:dLbl>
            <c:dLbl>
              <c:idx val="2"/>
              <c:delete val="1"/>
              <c:extLst>
                <c:ext xmlns:c15="http://schemas.microsoft.com/office/drawing/2012/chart" uri="{CE6537A1-D6FC-4f65-9D91-7224C49458BB}"/>
                <c:ext xmlns:c16="http://schemas.microsoft.com/office/drawing/2014/chart" uri="{C3380CC4-5D6E-409C-BE32-E72D297353CC}">
                  <c16:uniqueId val="{00000004-0314-4124-8DD7-DDC03072CA8F}"/>
                </c:ext>
              </c:extLst>
            </c:dLbl>
            <c:dLbl>
              <c:idx val="3"/>
              <c:delete val="1"/>
              <c:extLst>
                <c:ext xmlns:c15="http://schemas.microsoft.com/office/drawing/2012/chart" uri="{CE6537A1-D6FC-4f65-9D91-7224C49458BB}"/>
                <c:ext xmlns:c16="http://schemas.microsoft.com/office/drawing/2014/chart" uri="{C3380CC4-5D6E-409C-BE32-E72D297353CC}">
                  <c16:uniqueId val="{00000006-0314-4124-8DD7-DDC03072CA8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2018</c:v>
                </c:pt>
                <c:pt idx="1">
                  <c:v>2019</c:v>
                </c:pt>
                <c:pt idx="2">
                  <c:v>2020</c:v>
                </c:pt>
                <c:pt idx="3">
                  <c:v>2021</c:v>
                </c:pt>
                <c:pt idx="4">
                  <c:v>2022 (Oct)</c:v>
                </c:pt>
              </c:strCache>
            </c:strRef>
          </c:cat>
          <c:val>
            <c:numRef>
              <c:f>Tabelle1!$C$2:$C$6</c:f>
              <c:numCache>
                <c:formatCode>0.00</c:formatCode>
                <c:ptCount val="5"/>
                <c:pt idx="0">
                  <c:v>2.3507847405201055E-2</c:v>
                </c:pt>
                <c:pt idx="1">
                  <c:v>3.5391663502624064E-2</c:v>
                </c:pt>
                <c:pt idx="2">
                  <c:v>0.16411165138671172</c:v>
                </c:pt>
                <c:pt idx="3">
                  <c:v>0.3172684749048415</c:v>
                </c:pt>
                <c:pt idx="4">
                  <c:v>0.35</c:v>
                </c:pt>
              </c:numCache>
            </c:numRef>
          </c:val>
          <c:smooth val="0"/>
          <c:extLst>
            <c:ext xmlns:c16="http://schemas.microsoft.com/office/drawing/2014/chart" uri="{C3380CC4-5D6E-409C-BE32-E72D297353CC}">
              <c16:uniqueId val="{00000001-D72C-4CEC-B1A1-AF74EEB22C84}"/>
            </c:ext>
          </c:extLst>
        </c:ser>
        <c:dLbls>
          <c:showLegendKey val="0"/>
          <c:showVal val="0"/>
          <c:showCatName val="0"/>
          <c:showSerName val="0"/>
          <c:showPercent val="0"/>
          <c:showBubbleSize val="0"/>
        </c:dLbls>
        <c:smooth val="0"/>
        <c:axId val="1012409456"/>
        <c:axId val="1012409784"/>
      </c:lineChart>
      <c:catAx>
        <c:axId val="101240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1012409784"/>
        <c:crosses val="autoZero"/>
        <c:auto val="1"/>
        <c:lblAlgn val="ctr"/>
        <c:lblOffset val="100"/>
        <c:noMultiLvlLbl val="0"/>
      </c:catAx>
      <c:valAx>
        <c:axId val="1012409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101240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0.80874</cdr:x>
      <cdr:y>0.56744</cdr:y>
    </cdr:from>
    <cdr:to>
      <cdr:x>0.90608</cdr:x>
      <cdr:y>0.64351</cdr:y>
    </cdr:to>
    <cdr:sp macro="" textlink="">
      <cdr:nvSpPr>
        <cdr:cNvPr id="2" name="Textfeld 21"/>
        <cdr:cNvSpPr txBox="1"/>
      </cdr:nvSpPr>
      <cdr:spPr>
        <a:xfrm xmlns:a="http://schemas.openxmlformats.org/drawingml/2006/main">
          <a:off x="8036533" y="2984656"/>
          <a:ext cx="967278" cy="400110"/>
        </a:xfrm>
        <a:prstGeom xmlns:a="http://schemas.openxmlformats.org/drawingml/2006/main" prst="rect">
          <a:avLst/>
        </a:prstGeom>
      </cdr:spPr>
      <cdr:txBody>
        <a:bodyPr xmlns:a="http://schemas.openxmlformats.org/drawingml/2006/main" wrap="square" rtlCol="0">
          <a:spAutoFit/>
        </a:bodyPr>
        <a:lstStyle xmlns:a="http://schemas.openxmlformats.org/drawingml/2006/main">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xmlns:a="http://schemas.openxmlformats.org/drawingml/2006/main">
          <a:pPr marL="0" marR="0" indent="0" algn="ctr" defTabSz="914400" rtl="0" eaLnBrk="1" fontAlgn="auto" latinLnBrk="0" hangingPunct="1">
            <a:lnSpc>
              <a:spcPct val="100000"/>
            </a:lnSpc>
            <a:spcBef>
              <a:spcPct val="0"/>
            </a:spcBef>
            <a:spcAft>
              <a:spcPts val="0"/>
            </a:spcAft>
            <a:buClrTx/>
            <a:buSzTx/>
            <a:buFontTx/>
            <a:buNone/>
            <a:tabLst/>
          </a:pPr>
          <a:r>
            <a:rPr kumimoji="0" lang="en-US" sz="2000" b="1" i="0" u="none" strike="noStrike" kern="1200" cap="none" spc="0" normalizeH="0" baseline="0" noProof="0" dirty="0">
              <a:ln>
                <a:noFill/>
              </a:ln>
              <a:solidFill>
                <a:schemeClr val="tx1">
                  <a:lumMod val="65000"/>
                  <a:lumOff val="35000"/>
                </a:schemeClr>
              </a:solidFill>
              <a:effectLst/>
              <a:uLnTx/>
              <a:uFillTx/>
              <a:latin typeface="+mn-lt"/>
              <a:ea typeface="+mj-ea"/>
              <a:cs typeface="Times New Roman" pitchFamily="18" charset="0"/>
            </a:rPr>
            <a:t>-55 %</a:t>
          </a:r>
          <a:endParaRPr kumimoji="0" lang="de-DE" sz="2000" b="1" i="0" u="none" strike="noStrike" kern="1200" cap="none" spc="0" normalizeH="0" baseline="0" noProof="0" dirty="0">
            <a:ln>
              <a:noFill/>
            </a:ln>
            <a:solidFill>
              <a:schemeClr val="tx1">
                <a:lumMod val="65000"/>
                <a:lumOff val="35000"/>
              </a:schemeClr>
            </a:solidFill>
            <a:effectLst/>
            <a:uLnTx/>
            <a:uFillTx/>
            <a:latin typeface="+mn-lt"/>
            <a:ea typeface="+mj-ea"/>
            <a:cs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de-DE" dirty="0"/>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67696507-DB5C-40C1-A982-30E93D7101B0}" type="datetimeFigureOut">
              <a:rPr lang="de-DE"/>
              <a:pPr>
                <a:defRPr/>
              </a:pPr>
              <a:t>28.06.23</a:t>
            </a:fld>
            <a:endParaRPr lang="de-DE" dirty="0"/>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de-DE" dirty="0"/>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163EBE4-6AFF-4CCB-9A7D-BD7E1A321375}" type="slidenum">
              <a:rPr lang="de-DE" altLang="de-DE"/>
              <a:pPr>
                <a:defRPr/>
              </a:pPr>
              <a:t>‹N°›</a:t>
            </a:fld>
            <a:endParaRPr lang="de-DE" altLang="de-DE"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pitchFamily="34" charset="0"/>
                <a:cs typeface="Arial" pitchFamily="34" charset="0"/>
              </a:defRPr>
            </a:lvl1pPr>
          </a:lstStyle>
          <a:p>
            <a:pPr>
              <a:defRPr/>
            </a:pPr>
            <a:endParaRPr lang="de-DE" dirty="0"/>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pitchFamily="34" charset="0"/>
                <a:cs typeface="Arial" pitchFamily="34" charset="0"/>
              </a:defRPr>
            </a:lvl1pPr>
          </a:lstStyle>
          <a:p>
            <a:pPr>
              <a:defRPr/>
            </a:pPr>
            <a:fld id="{66DF6915-46FD-4662-97CF-9CFD7E464086}" type="datetimeFigureOut">
              <a:rPr lang="de-DE"/>
              <a:pPr>
                <a:defRPr/>
              </a:pPr>
              <a:t>28.06.23</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pitchFamily="34" charset="0"/>
                <a:cs typeface="Arial" pitchFamily="34" charset="0"/>
              </a:defRPr>
            </a:lvl1pPr>
          </a:lstStyle>
          <a:p>
            <a:pPr>
              <a:defRPr/>
            </a:pPr>
            <a:endParaRPr lang="de-DE" dirty="0"/>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C2FBDC0-DE2A-49B1-B7C1-3AEB17748CED}" type="slidenum">
              <a:rPr lang="de-DE" altLang="de-DE"/>
              <a:pPr>
                <a:defRPr/>
              </a:pPr>
              <a:t>‹N°›</a:t>
            </a:fld>
            <a:endParaRPr lang="de-DE" altLang="de-DE"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Mobility Strategies &amp; Innovations Roundtable: Exchange of experiences and  best practices </a:t>
            </a:r>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1</a:t>
            </a:fld>
            <a:endParaRPr lang="de-DE" altLang="de-DE" dirty="0"/>
          </a:p>
        </p:txBody>
      </p:sp>
    </p:spTree>
    <p:extLst>
      <p:ext uri="{BB962C8B-B14F-4D97-AF65-F5344CB8AC3E}">
        <p14:creationId xmlns:p14="http://schemas.microsoft.com/office/powerpoint/2010/main" val="748454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To </a:t>
            </a:r>
            <a:r>
              <a:rPr lang="de-DE" dirty="0" err="1"/>
              <a:t>support</a:t>
            </a:r>
            <a:r>
              <a:rPr lang="de-DE" dirty="0"/>
              <a:t> the </a:t>
            </a:r>
            <a:r>
              <a:rPr lang="de-DE" sz="1200" kern="1200" dirty="0" err="1">
                <a:solidFill>
                  <a:schemeClr val="tx1"/>
                </a:solidFill>
                <a:latin typeface="+mn-lt"/>
                <a:ea typeface="+mn-ea"/>
                <a:cs typeface="+mn-cs"/>
              </a:rPr>
              <a:t>expansion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the </a:t>
            </a:r>
            <a:r>
              <a:rPr lang="de-DE" sz="1200" kern="1200" dirty="0" err="1">
                <a:solidFill>
                  <a:schemeClr val="tx1"/>
                </a:solidFill>
                <a:latin typeface="+mn-lt"/>
                <a:ea typeface="+mn-ea"/>
                <a:cs typeface="+mn-cs"/>
              </a:rPr>
              <a:t>local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public</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transport</a:t>
            </a:r>
            <a:r>
              <a:rPr lang="de-DE" sz="1200" kern="1200" dirty="0">
                <a:solidFill>
                  <a:schemeClr val="tx1"/>
                </a:solidFill>
                <a:latin typeface="+mn-lt"/>
                <a:ea typeface="+mn-ea"/>
                <a:cs typeface="+mn-cs"/>
              </a:rPr>
              <a:t>,</a:t>
            </a:r>
            <a:r>
              <a:rPr lang="de-DE" sz="1200" kern="1200" baseline="0" dirty="0">
                <a:solidFill>
                  <a:schemeClr val="tx1"/>
                </a:solidFill>
                <a:latin typeface="+mn-lt"/>
                <a:ea typeface="+mn-ea"/>
                <a:cs typeface="+mn-cs"/>
              </a:rPr>
              <a:t> Baden-Württemberg </a:t>
            </a:r>
            <a:r>
              <a:rPr lang="de-DE" sz="1200" kern="1200" baseline="0" dirty="0" err="1">
                <a:solidFill>
                  <a:schemeClr val="tx1"/>
                </a:solidFill>
                <a:latin typeface="+mn-lt"/>
                <a:ea typeface="+mn-ea"/>
                <a:cs typeface="+mn-cs"/>
              </a:rPr>
              <a:t>released</a:t>
            </a:r>
            <a:r>
              <a:rPr lang="de-DE" sz="1200" kern="1200" baseline="0" dirty="0">
                <a:solidFill>
                  <a:schemeClr val="tx1"/>
                </a:solidFill>
                <a:latin typeface="+mn-lt"/>
                <a:ea typeface="+mn-ea"/>
                <a:cs typeface="+mn-cs"/>
              </a:rPr>
              <a:t> in 2015 an </a:t>
            </a:r>
            <a:r>
              <a:rPr lang="de-DE" sz="1200" kern="1200" baseline="0" dirty="0" err="1">
                <a:solidFill>
                  <a:schemeClr val="tx1"/>
                </a:solidFill>
                <a:latin typeface="+mn-lt"/>
                <a:ea typeface="+mn-ea"/>
                <a:cs typeface="+mn-cs"/>
              </a:rPr>
              <a:t>own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funding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programme</a:t>
            </a:r>
            <a:r>
              <a:rPr lang="de-DE" sz="1200" kern="1200" baseline="0" dirty="0">
                <a:solidFill>
                  <a:schemeClr val="tx1"/>
                </a:solidFill>
                <a:latin typeface="+mn-lt"/>
                <a:ea typeface="+mn-ea"/>
                <a:cs typeface="+mn-cs"/>
              </a:rPr>
              <a:t> for the so </a:t>
            </a:r>
            <a:r>
              <a:rPr lang="de-DE" sz="1200" kern="1200" baseline="0" dirty="0" err="1">
                <a:solidFill>
                  <a:schemeClr val="tx1"/>
                </a:solidFill>
                <a:latin typeface="+mn-lt"/>
                <a:ea typeface="+mn-ea"/>
                <a:cs typeface="+mn-cs"/>
              </a:rPr>
              <a:t>called</a:t>
            </a:r>
            <a:r>
              <a:rPr lang="de-DE" sz="1200" kern="1200" baseline="0" dirty="0">
                <a:solidFill>
                  <a:schemeClr val="tx1"/>
                </a:solidFill>
                <a:latin typeface="+mn-lt"/>
                <a:ea typeface="+mn-ea"/>
                <a:cs typeface="+mn-cs"/>
              </a:rPr>
              <a:t> „Regiobuslinien“. Regiobuslinien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rapid </a:t>
            </a:r>
            <a:r>
              <a:rPr lang="de-DE" sz="1200" kern="1200" baseline="0" dirty="0" err="1">
                <a:solidFill>
                  <a:schemeClr val="tx1"/>
                </a:solidFill>
                <a:latin typeface="+mn-lt"/>
                <a:ea typeface="+mn-ea"/>
                <a:cs typeface="+mn-cs"/>
              </a:rPr>
              <a:t>and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direct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operating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bus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routes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that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connecting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cities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which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lacking</a:t>
            </a:r>
            <a:r>
              <a:rPr lang="de-DE" sz="1200" kern="1200" baseline="0" dirty="0">
                <a:solidFill>
                  <a:schemeClr val="tx1"/>
                </a:solidFill>
                <a:latin typeface="+mn-lt"/>
                <a:ea typeface="+mn-ea"/>
                <a:cs typeface="+mn-cs"/>
              </a:rPr>
              <a:t> an </a:t>
            </a:r>
            <a:r>
              <a:rPr lang="de-DE" sz="1200" kern="1200" baseline="0" dirty="0" err="1">
                <a:solidFill>
                  <a:schemeClr val="tx1"/>
                </a:solidFill>
                <a:latin typeface="+mn-lt"/>
                <a:ea typeface="+mn-ea"/>
                <a:cs typeface="+mn-cs"/>
              </a:rPr>
              <a:t>own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railway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access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Within</a:t>
            </a:r>
            <a:r>
              <a:rPr lang="de-DE" sz="1200" kern="1200" baseline="0" dirty="0">
                <a:solidFill>
                  <a:schemeClr val="tx1"/>
                </a:solidFill>
                <a:latin typeface="+mn-lt"/>
                <a:ea typeface="+mn-ea"/>
                <a:cs typeface="+mn-cs"/>
              </a:rPr>
              <a:t> the </a:t>
            </a:r>
            <a:r>
              <a:rPr lang="de-DE" sz="1200" kern="1200" baseline="0" dirty="0" err="1">
                <a:solidFill>
                  <a:schemeClr val="tx1"/>
                </a:solidFill>
                <a:latin typeface="+mn-lt"/>
                <a:ea typeface="+mn-ea"/>
                <a:cs typeface="+mn-cs"/>
              </a:rPr>
              <a:t>programme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funding</a:t>
            </a:r>
            <a:r>
              <a:rPr lang="de-DE" sz="1200" kern="1200" baseline="0" dirty="0">
                <a:solidFill>
                  <a:schemeClr val="tx1"/>
                </a:solidFill>
                <a:latin typeface="+mn-lt"/>
                <a:ea typeface="+mn-ea"/>
                <a:cs typeface="+mn-cs"/>
              </a:rPr>
              <a:t> 50% </a:t>
            </a:r>
            <a:r>
              <a:rPr lang="de-DE" sz="1200" kern="1200" baseline="0" dirty="0" err="1">
                <a:solidFill>
                  <a:schemeClr val="tx1"/>
                </a:solidFill>
                <a:latin typeface="+mn-lt"/>
                <a:ea typeface="+mn-ea"/>
                <a:cs typeface="+mn-cs"/>
              </a:rPr>
              <a:t>of</a:t>
            </a:r>
            <a:r>
              <a:rPr lang="de-DE" sz="1200" kern="1200" baseline="0" dirty="0">
                <a:solidFill>
                  <a:schemeClr val="tx1"/>
                </a:solidFill>
                <a:latin typeface="+mn-lt"/>
                <a:ea typeface="+mn-ea"/>
                <a:cs typeface="+mn-cs"/>
              </a:rPr>
              <a:t> the </a:t>
            </a:r>
            <a:r>
              <a:rPr lang="de-DE" sz="1200" kern="1200" baseline="0" dirty="0" err="1">
                <a:solidFill>
                  <a:schemeClr val="tx1"/>
                </a:solidFill>
                <a:latin typeface="+mn-lt"/>
                <a:ea typeface="+mn-ea"/>
                <a:cs typeface="+mn-cs"/>
              </a:rPr>
              <a:t>operating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expenses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By</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this</a:t>
            </a:r>
            <a:r>
              <a:rPr lang="de-DE" sz="1200" kern="1200" baseline="0" dirty="0">
                <a:solidFill>
                  <a:schemeClr val="tx1"/>
                </a:solidFill>
                <a:latin typeface="+mn-lt"/>
                <a:ea typeface="+mn-ea"/>
                <a:cs typeface="+mn-cs"/>
              </a:rPr>
              <a:t>, the Regiobuslinien </a:t>
            </a:r>
            <a:r>
              <a:rPr lang="de-DE" sz="1200" kern="1200" baseline="0" dirty="0" err="1">
                <a:solidFill>
                  <a:schemeClr val="tx1"/>
                </a:solidFill>
                <a:latin typeface="+mn-lt"/>
                <a:ea typeface="+mn-ea"/>
                <a:cs typeface="+mn-cs"/>
              </a:rPr>
              <a:t>contribute</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lot</a:t>
            </a:r>
            <a:r>
              <a:rPr lang="de-DE" sz="1200" kern="1200" baseline="0" dirty="0">
                <a:solidFill>
                  <a:schemeClr val="tx1"/>
                </a:solidFill>
                <a:latin typeface="+mn-lt"/>
                <a:ea typeface="+mn-ea"/>
                <a:cs typeface="+mn-cs"/>
              </a:rPr>
              <a:t> in </a:t>
            </a:r>
            <a:r>
              <a:rPr lang="de-DE" sz="1200" kern="1200" baseline="0" dirty="0" err="1">
                <a:solidFill>
                  <a:schemeClr val="tx1"/>
                </a:solidFill>
                <a:latin typeface="+mn-lt"/>
                <a:ea typeface="+mn-ea"/>
                <a:cs typeface="+mn-cs"/>
              </a:rPr>
              <a:t>filling</a:t>
            </a:r>
            <a:r>
              <a:rPr lang="de-DE" sz="1200" kern="1200" baseline="0" dirty="0">
                <a:solidFill>
                  <a:schemeClr val="tx1"/>
                </a:solidFill>
                <a:latin typeface="+mn-lt"/>
                <a:ea typeface="+mn-ea"/>
                <a:cs typeface="+mn-cs"/>
              </a:rPr>
              <a:t> the </a:t>
            </a:r>
            <a:r>
              <a:rPr lang="de-DE" sz="1200" kern="1200" baseline="0" dirty="0" err="1">
                <a:solidFill>
                  <a:schemeClr val="tx1"/>
                </a:solidFill>
                <a:latin typeface="+mn-lt"/>
                <a:ea typeface="+mn-ea"/>
                <a:cs typeface="+mn-cs"/>
              </a:rPr>
              <a:t>existing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gaps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within</a:t>
            </a:r>
            <a:r>
              <a:rPr lang="de-DE" sz="1200" kern="1200" baseline="0" dirty="0">
                <a:solidFill>
                  <a:schemeClr val="tx1"/>
                </a:solidFill>
                <a:latin typeface="+mn-lt"/>
                <a:ea typeface="+mn-ea"/>
                <a:cs typeface="+mn-cs"/>
              </a:rPr>
              <a:t> the </a:t>
            </a:r>
            <a:r>
              <a:rPr lang="de-DE" sz="1200" kern="1200" baseline="0" dirty="0" err="1">
                <a:solidFill>
                  <a:schemeClr val="tx1"/>
                </a:solidFill>
                <a:latin typeface="+mn-lt"/>
                <a:ea typeface="+mn-ea"/>
                <a:cs typeface="+mn-cs"/>
              </a:rPr>
              <a:t>railway</a:t>
            </a:r>
            <a:r>
              <a:rPr lang="de-DE" sz="1200" kern="1200" baseline="0" dirty="0">
                <a:solidFill>
                  <a:schemeClr val="tx1"/>
                </a:solidFill>
                <a:latin typeface="+mn-lt"/>
                <a:ea typeface="+mn-ea"/>
                <a:cs typeface="+mn-cs"/>
              </a:rPr>
              <a:t> network in Baden-Württemberg. The </a:t>
            </a:r>
            <a:r>
              <a:rPr lang="de-DE" sz="1200" kern="1200" baseline="0" dirty="0" err="1">
                <a:solidFill>
                  <a:schemeClr val="tx1"/>
                </a:solidFill>
                <a:latin typeface="+mn-lt"/>
                <a:ea typeface="+mn-ea"/>
                <a:cs typeface="+mn-cs"/>
              </a:rPr>
              <a:t>programme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is</a:t>
            </a:r>
            <a:r>
              <a:rPr lang="de-DE" sz="1200" kern="1200" baseline="0" dirty="0">
                <a:solidFill>
                  <a:schemeClr val="tx1"/>
                </a:solidFill>
                <a:latin typeface="+mn-lt"/>
                <a:ea typeface="+mn-ea"/>
                <a:cs typeface="+mn-cs"/>
              </a:rPr>
              <a:t> a </a:t>
            </a:r>
            <a:r>
              <a:rPr lang="de-DE" sz="1200" kern="1200" baseline="0" dirty="0" err="1">
                <a:solidFill>
                  <a:schemeClr val="tx1"/>
                </a:solidFill>
                <a:latin typeface="+mn-lt"/>
                <a:ea typeface="+mn-ea"/>
                <a:cs typeface="+mn-cs"/>
              </a:rPr>
              <a:t>great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success</a:t>
            </a:r>
            <a:r>
              <a:rPr lang="de-DE" sz="1200" kern="1200" baseline="0" dirty="0">
                <a:solidFill>
                  <a:schemeClr val="tx1"/>
                </a:solidFill>
                <a:latin typeface="+mn-lt"/>
                <a:ea typeface="+mn-ea"/>
                <a:cs typeface="+mn-cs"/>
              </a:rPr>
              <a:t>, the demand </a:t>
            </a:r>
            <a:r>
              <a:rPr lang="de-DE" dirty="0" err="1"/>
              <a:t>demand</a:t>
            </a:r>
            <a:r>
              <a:rPr lang="de-DE" dirty="0"/>
              <a:t> </a:t>
            </a:r>
            <a:r>
              <a:rPr lang="de-DE" dirty="0" err="1"/>
              <a:t>is</a:t>
            </a:r>
            <a:r>
              <a:rPr lang="de-DE" dirty="0"/>
              <a:t> </a:t>
            </a:r>
            <a:r>
              <a:rPr lang="de-DE" dirty="0" err="1"/>
              <a:t>constantly</a:t>
            </a:r>
            <a:r>
              <a:rPr lang="de-DE" dirty="0"/>
              <a:t> </a:t>
            </a:r>
            <a:r>
              <a:rPr lang="de-DE" dirty="0" err="1"/>
              <a:t>increasing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By</a:t>
            </a:r>
            <a:r>
              <a:rPr lang="de-DE" sz="1200" kern="1200" baseline="0" dirty="0">
                <a:solidFill>
                  <a:schemeClr val="tx1"/>
                </a:solidFill>
                <a:latin typeface="+mn-lt"/>
                <a:ea typeface="+mn-ea"/>
                <a:cs typeface="+mn-cs"/>
              </a:rPr>
              <a:t> the end </a:t>
            </a:r>
            <a:r>
              <a:rPr lang="de-DE" sz="1200" kern="1200" baseline="0" dirty="0" err="1">
                <a:solidFill>
                  <a:schemeClr val="tx1"/>
                </a:solidFill>
                <a:latin typeface="+mn-lt"/>
                <a:ea typeface="+mn-ea"/>
                <a:cs typeface="+mn-cs"/>
              </a:rPr>
              <a:t>of</a:t>
            </a:r>
            <a:r>
              <a:rPr lang="de-DE" sz="1200" kern="1200" baseline="0" dirty="0">
                <a:solidFill>
                  <a:schemeClr val="tx1"/>
                </a:solidFill>
                <a:latin typeface="+mn-lt"/>
                <a:ea typeface="+mn-ea"/>
                <a:cs typeface="+mn-cs"/>
              </a:rPr>
              <a:t> 2022 </a:t>
            </a:r>
            <a:r>
              <a:rPr lang="de-DE" sz="1200" kern="1200" baseline="0" dirty="0" err="1">
                <a:solidFill>
                  <a:schemeClr val="tx1"/>
                </a:solidFill>
                <a:latin typeface="+mn-lt"/>
                <a:ea typeface="+mn-ea"/>
                <a:cs typeface="+mn-cs"/>
              </a:rPr>
              <a:t>there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46 Regiobuslinien, </a:t>
            </a:r>
            <a:r>
              <a:rPr lang="de-DE" sz="1200" kern="1200" baseline="0" dirty="0" err="1">
                <a:solidFill>
                  <a:schemeClr val="tx1"/>
                </a:solidFill>
                <a:latin typeface="+mn-lt"/>
                <a:ea typeface="+mn-ea"/>
                <a:cs typeface="+mn-cs"/>
              </a:rPr>
              <a:t>which</a:t>
            </a:r>
            <a:r>
              <a:rPr lang="de-DE" sz="1200" kern="1200" baseline="0" dirty="0">
                <a:solidFill>
                  <a:schemeClr val="tx1"/>
                </a:solidFill>
                <a:latin typeface="+mn-lt"/>
                <a:ea typeface="+mn-ea"/>
                <a:cs typeface="+mn-cs"/>
              </a:rPr>
              <a:t> </a:t>
            </a:r>
            <a:r>
              <a:rPr lang="de-DE" sz="1200" dirty="0" err="1"/>
              <a:t>are</a:t>
            </a:r>
            <a:r>
              <a:rPr lang="de-DE" sz="1200" dirty="0"/>
              <a:t> </a:t>
            </a:r>
            <a:r>
              <a:rPr lang="de-DE" sz="1200" dirty="0" err="1"/>
              <a:t>operating</a:t>
            </a:r>
            <a:r>
              <a:rPr lang="de-DE" sz="1200" dirty="0"/>
              <a:t> on a </a:t>
            </a:r>
            <a:r>
              <a:rPr lang="de-DE" sz="1200" dirty="0" err="1"/>
              <a:t>combined</a:t>
            </a:r>
            <a:r>
              <a:rPr lang="de-DE" sz="1200" dirty="0"/>
              <a:t> net </a:t>
            </a:r>
            <a:r>
              <a:rPr lang="de-DE" sz="1200" dirty="0" err="1"/>
              <a:t>lengths</a:t>
            </a:r>
            <a:r>
              <a:rPr lang="de-DE" sz="1200" dirty="0"/>
              <a:t> </a:t>
            </a:r>
            <a:r>
              <a:rPr lang="de-DE" sz="1200" dirty="0" err="1"/>
              <a:t>of</a:t>
            </a:r>
            <a:r>
              <a:rPr lang="de-DE" sz="1200" dirty="0"/>
              <a:t> 1.183 </a:t>
            </a:r>
            <a:r>
              <a:rPr lang="de-DE" sz="1200" dirty="0" err="1"/>
              <a:t>kilometres</a:t>
            </a:r>
            <a:r>
              <a:rPr lang="de-DE" sz="1200" dirty="0"/>
              <a:t>. In total </a:t>
            </a:r>
            <a:r>
              <a:rPr lang="de-DE" sz="1200" dirty="0" err="1"/>
              <a:t>we</a:t>
            </a:r>
            <a:r>
              <a:rPr lang="de-DE" sz="1200" dirty="0"/>
              <a:t> </a:t>
            </a:r>
            <a:r>
              <a:rPr lang="de-DE" sz="1200" dirty="0" err="1"/>
              <a:t>spend</a:t>
            </a:r>
            <a:r>
              <a:rPr lang="de-DE" sz="1200" dirty="0"/>
              <a:t> </a:t>
            </a:r>
            <a:r>
              <a:rPr lang="de-DE" sz="1200" dirty="0" err="1"/>
              <a:t>around</a:t>
            </a:r>
            <a:r>
              <a:rPr lang="de-DE" sz="1200" dirty="0"/>
              <a:t> 100 </a:t>
            </a:r>
            <a:r>
              <a:rPr lang="de-DE" sz="1200" dirty="0" err="1"/>
              <a:t>million</a:t>
            </a:r>
            <a:r>
              <a:rPr lang="de-DE" sz="1200" baseline="0" dirty="0"/>
              <a:t> </a:t>
            </a:r>
            <a:r>
              <a:rPr lang="de-DE" sz="1200" baseline="0" dirty="0" err="1"/>
              <a:t>since</a:t>
            </a:r>
            <a:r>
              <a:rPr lang="de-DE" sz="1200" baseline="0" dirty="0"/>
              <a:t> 2015.</a:t>
            </a:r>
            <a:endParaRPr lang="de-DE" sz="1200"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12</a:t>
            </a:fld>
            <a:endParaRPr lang="de-DE" altLang="de-DE" dirty="0"/>
          </a:p>
        </p:txBody>
      </p:sp>
    </p:spTree>
    <p:extLst>
      <p:ext uri="{BB962C8B-B14F-4D97-AF65-F5344CB8AC3E}">
        <p14:creationId xmlns:p14="http://schemas.microsoft.com/office/powerpoint/2010/main" val="38401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dirty="0"/>
              <a:t>To </a:t>
            </a:r>
            <a:r>
              <a:rPr lang="de-DE" dirty="0" err="1"/>
              <a:t>support</a:t>
            </a:r>
            <a:r>
              <a:rPr lang="de-DE" dirty="0"/>
              <a:t> </a:t>
            </a:r>
            <a:r>
              <a:rPr lang="de-DE" dirty="0" err="1"/>
              <a:t>the</a:t>
            </a:r>
            <a:r>
              <a:rPr lang="de-DE" dirty="0"/>
              <a:t> </a:t>
            </a:r>
            <a:r>
              <a:rPr lang="de-DE" sz="1200" kern="1200" dirty="0" err="1">
                <a:solidFill>
                  <a:schemeClr val="tx1"/>
                </a:solidFill>
                <a:latin typeface="+mn-lt"/>
                <a:ea typeface="+mn-ea"/>
                <a:cs typeface="+mn-cs"/>
              </a:rPr>
              <a:t>expansion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local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public</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transport</a:t>
            </a:r>
            <a:r>
              <a:rPr lang="de-DE" sz="1200" kern="1200" dirty="0">
                <a:solidFill>
                  <a:schemeClr val="tx1"/>
                </a:solidFill>
                <a:latin typeface="+mn-lt"/>
                <a:ea typeface="+mn-ea"/>
                <a:cs typeface="+mn-cs"/>
              </a:rPr>
              <a:t> in rural </a:t>
            </a:r>
            <a:r>
              <a:rPr lang="de-DE" sz="1200" kern="1200" dirty="0" err="1">
                <a:solidFill>
                  <a:schemeClr val="tx1"/>
                </a:solidFill>
                <a:latin typeface="+mn-lt"/>
                <a:ea typeface="+mn-ea"/>
                <a:cs typeface="+mn-cs"/>
              </a:rPr>
              <a:t>areas</a:t>
            </a:r>
            <a:r>
              <a:rPr lang="de-DE" sz="1200" kern="1200" dirty="0">
                <a:solidFill>
                  <a:schemeClr val="tx1"/>
                </a:solidFill>
                <a:latin typeface="+mn-lt"/>
                <a:ea typeface="+mn-ea"/>
                <a:cs typeface="+mn-cs"/>
              </a:rPr>
              <a:t>,</a:t>
            </a:r>
            <a:r>
              <a:rPr lang="de-DE" sz="1200" kern="1200" baseline="0" dirty="0">
                <a:solidFill>
                  <a:schemeClr val="tx1"/>
                </a:solidFill>
                <a:latin typeface="+mn-lt"/>
                <a:ea typeface="+mn-ea"/>
                <a:cs typeface="+mn-cs"/>
              </a:rPr>
              <a:t> Baden-Württemberg </a:t>
            </a:r>
            <a:r>
              <a:rPr lang="de-DE" sz="1200" kern="1200" baseline="0" dirty="0" err="1">
                <a:solidFill>
                  <a:schemeClr val="tx1"/>
                </a:solidFill>
                <a:latin typeface="+mn-lt"/>
                <a:ea typeface="+mn-ea"/>
                <a:cs typeface="+mn-cs"/>
              </a:rPr>
              <a:t>released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own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funding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programmes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for</a:t>
            </a:r>
            <a:r>
              <a:rPr lang="de-DE" sz="1200" kern="1200" baseline="0" dirty="0">
                <a:solidFill>
                  <a:schemeClr val="tx1"/>
                </a:solidFill>
                <a:latin typeface="+mn-lt"/>
                <a:ea typeface="+mn-ea"/>
                <a:cs typeface="+mn-cs"/>
              </a:rPr>
              <a:t> on-</a:t>
            </a:r>
            <a:r>
              <a:rPr lang="de-DE" sz="1200" kern="1200" baseline="0" dirty="0" err="1">
                <a:solidFill>
                  <a:schemeClr val="tx1"/>
                </a:solidFill>
                <a:latin typeface="+mn-lt"/>
                <a:ea typeface="+mn-ea"/>
                <a:cs typeface="+mn-cs"/>
              </a:rPr>
              <a:t>demand</a:t>
            </a:r>
            <a:r>
              <a:rPr lang="de-DE" sz="1200" kern="1200" baseline="0" dirty="0">
                <a:solidFill>
                  <a:schemeClr val="tx1"/>
                </a:solidFill>
                <a:latin typeface="+mn-lt"/>
                <a:ea typeface="+mn-ea"/>
                <a:cs typeface="+mn-cs"/>
              </a:rPr>
              <a:t>-</a:t>
            </a:r>
            <a:r>
              <a:rPr lang="de-DE" sz="1200" kern="1200" baseline="0" dirty="0" err="1">
                <a:solidFill>
                  <a:schemeClr val="tx1"/>
                </a:solidFill>
                <a:latin typeface="+mn-lt"/>
                <a:ea typeface="+mn-ea"/>
                <a:cs typeface="+mn-cs"/>
              </a:rPr>
              <a:t>vehicles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support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local</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public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transport</a:t>
            </a:r>
            <a:r>
              <a:rPr lang="de-DE" sz="1200" kern="1200" baseline="0" dirty="0">
                <a:solidFill>
                  <a:schemeClr val="tx1"/>
                </a:solidFill>
                <a:latin typeface="+mn-lt"/>
                <a:ea typeface="+mn-ea"/>
                <a:cs typeface="+mn-cs"/>
              </a:rPr>
              <a:t>. On-demand </a:t>
            </a:r>
            <a:r>
              <a:rPr lang="de-DE" sz="1200" kern="1200" baseline="0" dirty="0" err="1">
                <a:solidFill>
                  <a:schemeClr val="tx1"/>
                </a:solidFill>
                <a:latin typeface="+mn-lt"/>
                <a:ea typeface="+mn-ea"/>
                <a:cs typeface="+mn-cs"/>
              </a:rPr>
              <a:t>vehicles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are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connecting</a:t>
            </a:r>
            <a:r>
              <a:rPr lang="de-DE" sz="1200" kern="1200" baseline="0" dirty="0">
                <a:solidFill>
                  <a:schemeClr val="tx1"/>
                </a:solidFill>
                <a:latin typeface="+mn-lt"/>
                <a:ea typeface="+mn-ea"/>
                <a:cs typeface="+mn-cs"/>
              </a:rPr>
              <a:t> rural </a:t>
            </a:r>
            <a:r>
              <a:rPr lang="de-DE" sz="1200" kern="1200" baseline="0" dirty="0" err="1">
                <a:solidFill>
                  <a:schemeClr val="tx1"/>
                </a:solidFill>
                <a:latin typeface="+mn-lt"/>
                <a:ea typeface="+mn-ea"/>
                <a:cs typeface="+mn-cs"/>
              </a:rPr>
              <a:t>areas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little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public</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transport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supply</a:t>
            </a:r>
            <a:r>
              <a:rPr lang="de-DE" sz="1200" kern="1200" baseline="0" dirty="0">
                <a:solidFill>
                  <a:schemeClr val="tx1"/>
                </a:solidFill>
                <a:latin typeface="+mn-lt"/>
                <a:ea typeface="+mn-ea"/>
                <a:cs typeface="+mn-cs"/>
              </a:rPr>
              <a:t> as </a:t>
            </a:r>
            <a:r>
              <a:rPr lang="de-DE" sz="1200" kern="1200" baseline="0" dirty="0" err="1">
                <a:solidFill>
                  <a:schemeClr val="tx1"/>
                </a:solidFill>
                <a:latin typeface="+mn-lt"/>
                <a:ea typeface="+mn-ea"/>
                <a:cs typeface="+mn-cs"/>
              </a:rPr>
              <a:t>part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of</a:t>
            </a:r>
            <a:r>
              <a:rPr lang="de-DE" sz="1200" kern="1200" baseline="0" dirty="0">
                <a:solidFill>
                  <a:schemeClr val="tx1"/>
                </a:solidFill>
                <a:latin typeface="+mn-lt"/>
                <a:ea typeface="+mn-ea"/>
                <a:cs typeface="+mn-cs"/>
              </a:rPr>
              <a:t> a mobility </a:t>
            </a:r>
            <a:r>
              <a:rPr lang="de-DE" sz="1200" kern="1200" baseline="0" dirty="0" err="1">
                <a:solidFill>
                  <a:schemeClr val="tx1"/>
                </a:solidFill>
                <a:latin typeface="+mn-lt"/>
                <a:ea typeface="+mn-ea"/>
                <a:cs typeface="+mn-cs"/>
              </a:rPr>
              <a:t>guarantee</a:t>
            </a:r>
            <a:r>
              <a:rPr lang="de-DE" sz="1200" kern="1200" baseline="0" dirty="0">
                <a:solidFill>
                  <a:schemeClr val="tx1"/>
                </a:solidFill>
                <a:latin typeface="+mn-lt"/>
                <a:ea typeface="+mn-ea"/>
                <a:cs typeface="+mn-cs"/>
              </a:rPr>
              <a:t> on </a:t>
            </a:r>
            <a:r>
              <a:rPr lang="de-DE" sz="1200" kern="1200" baseline="0" dirty="0" err="1">
                <a:solidFill>
                  <a:schemeClr val="tx1"/>
                </a:solidFill>
                <a:latin typeface="+mn-lt"/>
                <a:ea typeface="+mn-ea"/>
                <a:cs typeface="+mn-cs"/>
              </a:rPr>
              <a:t>working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days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5 </a:t>
            </a:r>
            <a:r>
              <a:rPr lang="de-DE" sz="1200" kern="1200" baseline="0" dirty="0" err="1">
                <a:solidFill>
                  <a:schemeClr val="tx1"/>
                </a:solidFill>
                <a:latin typeface="+mn-lt"/>
                <a:ea typeface="+mn-ea"/>
                <a:cs typeface="+mn-cs"/>
              </a:rPr>
              <a:t>a.m</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to</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midnight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weekend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from</a:t>
            </a:r>
            <a:r>
              <a:rPr lang="de-DE" sz="1200" kern="1200" baseline="0" dirty="0">
                <a:solidFill>
                  <a:schemeClr val="tx1"/>
                </a:solidFill>
                <a:latin typeface="+mn-lt"/>
                <a:ea typeface="+mn-ea"/>
                <a:cs typeface="+mn-cs"/>
              </a:rPr>
              <a:t> 7 a.m.). </a:t>
            </a:r>
            <a:r>
              <a:rPr lang="de-DE" sz="1200" kern="1200" baseline="0" dirty="0" err="1">
                <a:solidFill>
                  <a:schemeClr val="tx1"/>
                </a:solidFill>
                <a:latin typeface="+mn-lt"/>
                <a:ea typeface="+mn-ea"/>
                <a:cs typeface="+mn-cs"/>
              </a:rPr>
              <a:t>Vehicles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can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booked</a:t>
            </a:r>
            <a:r>
              <a:rPr lang="de-DE" sz="1200" kern="1200" baseline="0" dirty="0">
                <a:solidFill>
                  <a:schemeClr val="tx1"/>
                </a:solidFill>
                <a:latin typeface="+mn-lt"/>
                <a:ea typeface="+mn-ea"/>
                <a:cs typeface="+mn-cs"/>
              </a:rPr>
              <a:t> via </a:t>
            </a:r>
            <a:r>
              <a:rPr lang="de-DE" sz="1200" kern="1200" baseline="0" dirty="0" err="1">
                <a:solidFill>
                  <a:schemeClr val="tx1"/>
                </a:solidFill>
                <a:latin typeface="+mn-lt"/>
                <a:ea typeface="+mn-ea"/>
                <a:cs typeface="+mn-cs"/>
              </a:rPr>
              <a:t>app</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phone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call</a:t>
            </a:r>
            <a:r>
              <a:rPr lang="de-DE" sz="1200" kern="1200" baseline="0" dirty="0">
                <a:solidFill>
                  <a:schemeClr val="tx1"/>
                </a:solidFill>
                <a:latin typeface="+mn-lt"/>
                <a:ea typeface="+mn-ea"/>
                <a:cs typeface="+mn-cs"/>
              </a:rPr>
              <a:t>. On-Demand </a:t>
            </a:r>
            <a:r>
              <a:rPr lang="de-DE" sz="1200" kern="1200" baseline="0" dirty="0" err="1">
                <a:solidFill>
                  <a:schemeClr val="tx1"/>
                </a:solidFill>
                <a:latin typeface="+mn-lt"/>
                <a:ea typeface="+mn-ea"/>
                <a:cs typeface="+mn-cs"/>
              </a:rPr>
              <a:t>offers</a:t>
            </a:r>
            <a:r>
              <a:rPr lang="de-DE" sz="1200" kern="1200" baseline="0" dirty="0">
                <a:solidFill>
                  <a:schemeClr val="tx1"/>
                </a:solidFill>
                <a:latin typeface="+mn-lt"/>
                <a:ea typeface="+mn-ea"/>
                <a:cs typeface="+mn-cs"/>
              </a:rPr>
              <a:t> area-</a:t>
            </a:r>
            <a:r>
              <a:rPr lang="de-DE" sz="1200" kern="1200" baseline="0" dirty="0" err="1">
                <a:solidFill>
                  <a:schemeClr val="tx1"/>
                </a:solidFill>
                <a:latin typeface="+mn-lt"/>
                <a:ea typeface="+mn-ea"/>
                <a:cs typeface="+mn-cs"/>
              </a:rPr>
              <a:t>wide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connection</a:t>
            </a:r>
            <a:r>
              <a:rPr lang="de-DE" sz="1200" kern="1200" baseline="0" dirty="0">
                <a:solidFill>
                  <a:schemeClr val="tx1"/>
                </a:solidFill>
                <a:latin typeface="+mn-lt"/>
                <a:ea typeface="+mn-ea"/>
                <a:cs typeface="+mn-cs"/>
              </a:rPr>
              <a:t> in rural </a:t>
            </a:r>
            <a:r>
              <a:rPr lang="de-DE" sz="1200" kern="1200" baseline="0" dirty="0" err="1">
                <a:solidFill>
                  <a:schemeClr val="tx1"/>
                </a:solidFill>
                <a:latin typeface="+mn-lt"/>
                <a:ea typeface="+mn-ea"/>
                <a:cs typeface="+mn-cs"/>
              </a:rPr>
              <a:t>areas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with</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rails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or</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Regiobus</a:t>
            </a:r>
            <a:r>
              <a:rPr lang="de-DE" sz="1200" kern="1200" baseline="0" dirty="0">
                <a:solidFill>
                  <a:schemeClr val="tx1"/>
                </a:solidFill>
                <a:latin typeface="+mn-lt"/>
                <a:ea typeface="+mn-ea"/>
                <a:cs typeface="+mn-cs"/>
              </a:rPr>
              <a:t>‘-</a:t>
            </a:r>
            <a:r>
              <a:rPr lang="de-DE" sz="1200" kern="1200" baseline="0" dirty="0" err="1">
                <a:solidFill>
                  <a:schemeClr val="tx1"/>
                </a:solidFill>
                <a:latin typeface="+mn-lt"/>
                <a:ea typeface="+mn-ea"/>
                <a:cs typeface="+mn-cs"/>
              </a:rPr>
              <a:t>lines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Since</a:t>
            </a:r>
            <a:r>
              <a:rPr lang="de-DE" sz="1200" kern="1200" baseline="0" dirty="0">
                <a:solidFill>
                  <a:schemeClr val="tx1"/>
                </a:solidFill>
                <a:latin typeface="+mn-lt"/>
                <a:ea typeface="+mn-ea"/>
                <a:cs typeface="+mn-cs"/>
              </a:rPr>
              <a:t> 2021 </a:t>
            </a:r>
            <a:r>
              <a:rPr lang="de-DE" sz="1200" kern="1200" baseline="0" dirty="0" err="1">
                <a:solidFill>
                  <a:schemeClr val="tx1"/>
                </a:solidFill>
                <a:latin typeface="+mn-lt"/>
                <a:ea typeface="+mn-ea"/>
                <a:cs typeface="+mn-cs"/>
              </a:rPr>
              <a:t>funding</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programms</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support</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the</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construction</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of</a:t>
            </a:r>
            <a:r>
              <a:rPr lang="de-DE" sz="1200" kern="1200" baseline="0" dirty="0">
                <a:solidFill>
                  <a:schemeClr val="tx1"/>
                </a:solidFill>
                <a:latin typeface="+mn-lt"/>
                <a:ea typeface="+mn-ea"/>
                <a:cs typeface="+mn-cs"/>
              </a:rPr>
              <a:t> on-</a:t>
            </a:r>
            <a:r>
              <a:rPr lang="de-DE" sz="1200" kern="1200" baseline="0" dirty="0" err="1">
                <a:solidFill>
                  <a:schemeClr val="tx1"/>
                </a:solidFill>
                <a:latin typeface="+mn-lt"/>
                <a:ea typeface="+mn-ea"/>
                <a:cs typeface="+mn-cs"/>
              </a:rPr>
              <a:t>demand</a:t>
            </a:r>
            <a:r>
              <a:rPr lang="de-DE" sz="1200" kern="1200" baseline="0" dirty="0">
                <a:solidFill>
                  <a:schemeClr val="tx1"/>
                </a:solidFill>
                <a:latin typeface="+mn-lt"/>
                <a:ea typeface="+mn-ea"/>
                <a:cs typeface="+mn-cs"/>
              </a:rPr>
              <a:t>. </a:t>
            </a:r>
            <a:r>
              <a:rPr lang="de-DE" sz="1200" kern="1200" baseline="0" dirty="0" err="1">
                <a:solidFill>
                  <a:schemeClr val="tx1"/>
                </a:solidFill>
                <a:latin typeface="+mn-lt"/>
                <a:ea typeface="+mn-ea"/>
                <a:cs typeface="+mn-cs"/>
              </a:rPr>
              <a:t>Until</a:t>
            </a:r>
            <a:r>
              <a:rPr lang="de-DE" sz="1200" kern="1200" baseline="0" dirty="0">
                <a:solidFill>
                  <a:schemeClr val="tx1"/>
                </a:solidFill>
                <a:latin typeface="+mn-lt"/>
                <a:ea typeface="+mn-ea"/>
                <a:cs typeface="+mn-cs"/>
              </a:rPr>
              <a:t> </a:t>
            </a:r>
            <a:r>
              <a:rPr lang="de-DE" sz="1200" kern="1200" dirty="0">
                <a:solidFill>
                  <a:schemeClr val="tx1"/>
                </a:solidFill>
                <a:latin typeface="+mn-lt"/>
                <a:ea typeface="+mn-ea"/>
                <a:cs typeface="+mn-cs"/>
              </a:rPr>
              <a:t>2024, 5%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land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area</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BW will </a:t>
            </a:r>
            <a:r>
              <a:rPr lang="de-DE" sz="1200" kern="1200" dirty="0" err="1">
                <a:solidFill>
                  <a:schemeClr val="tx1"/>
                </a:solidFill>
                <a:latin typeface="+mn-lt"/>
                <a:ea typeface="+mn-ea"/>
                <a:cs typeface="+mn-cs"/>
              </a:rPr>
              <a:t>be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covered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On-Demand</a:t>
            </a:r>
            <a:r>
              <a:rPr lang="de-DE" sz="1200" kern="1200" baseline="0" dirty="0">
                <a:solidFill>
                  <a:schemeClr val="tx1"/>
                </a:solidFill>
                <a:latin typeface="+mn-lt"/>
                <a:ea typeface="+mn-ea"/>
                <a:cs typeface="+mn-cs"/>
              </a:rPr>
              <a:t>-systems.</a:t>
            </a:r>
            <a:endParaRPr lang="en-GB" sz="120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13</a:t>
            </a:fld>
            <a:endParaRPr lang="de-DE" altLang="de-DE" dirty="0"/>
          </a:p>
        </p:txBody>
      </p:sp>
    </p:spTree>
    <p:extLst>
      <p:ext uri="{BB962C8B-B14F-4D97-AF65-F5344CB8AC3E}">
        <p14:creationId xmlns:p14="http://schemas.microsoft.com/office/powerpoint/2010/main" val="73497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14</a:t>
            </a:fld>
            <a:endParaRPr lang="de-DE" altLang="de-DE" dirty="0"/>
          </a:p>
        </p:txBody>
      </p:sp>
    </p:spTree>
    <p:extLst>
      <p:ext uri="{BB962C8B-B14F-4D97-AF65-F5344CB8AC3E}">
        <p14:creationId xmlns:p14="http://schemas.microsoft.com/office/powerpoint/2010/main" val="305061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ACE3F7-6AC1-4928-8AE9-ECAE66426263}" type="slidenum">
              <a:rPr lang="de-DE" altLang="de-DE" smtClean="0"/>
              <a:pPr/>
              <a:t>15</a:t>
            </a:fld>
            <a:endParaRPr lang="de-DE" altLang="de-DE"/>
          </a:p>
        </p:txBody>
      </p:sp>
    </p:spTree>
    <p:extLst>
      <p:ext uri="{BB962C8B-B14F-4D97-AF65-F5344CB8AC3E}">
        <p14:creationId xmlns:p14="http://schemas.microsoft.com/office/powerpoint/2010/main" val="241373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16</a:t>
            </a:fld>
            <a:endParaRPr lang="de-DE" altLang="de-DE" dirty="0"/>
          </a:p>
        </p:txBody>
      </p:sp>
    </p:spTree>
    <p:extLst>
      <p:ext uri="{BB962C8B-B14F-4D97-AF65-F5344CB8AC3E}">
        <p14:creationId xmlns:p14="http://schemas.microsoft.com/office/powerpoint/2010/main" val="3700041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ACE3F7-6AC1-4928-8AE9-ECAE66426263}" type="slidenum">
              <a:rPr lang="de-DE" altLang="de-DE" smtClean="0"/>
              <a:pPr/>
              <a:t>17</a:t>
            </a:fld>
            <a:endParaRPr lang="de-DE" altLang="de-DE"/>
          </a:p>
        </p:txBody>
      </p:sp>
    </p:spTree>
    <p:extLst>
      <p:ext uri="{BB962C8B-B14F-4D97-AF65-F5344CB8AC3E}">
        <p14:creationId xmlns:p14="http://schemas.microsoft.com/office/powerpoint/2010/main" val="2047846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7C74717-0600-46B1-913A-4B9E3AD1B4B3}" type="slidenum">
              <a:rPr lang="de-DE" smtClean="0"/>
              <a:t>19</a:t>
            </a:fld>
            <a:endParaRPr lang="de-DE"/>
          </a:p>
        </p:txBody>
      </p:sp>
    </p:spTree>
    <p:extLst>
      <p:ext uri="{BB962C8B-B14F-4D97-AF65-F5344CB8AC3E}">
        <p14:creationId xmlns:p14="http://schemas.microsoft.com/office/powerpoint/2010/main" val="1279580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20</a:t>
            </a:fld>
            <a:endParaRPr lang="de-DE" altLang="de-DE" dirty="0"/>
          </a:p>
        </p:txBody>
      </p:sp>
    </p:spTree>
    <p:extLst>
      <p:ext uri="{BB962C8B-B14F-4D97-AF65-F5344CB8AC3E}">
        <p14:creationId xmlns:p14="http://schemas.microsoft.com/office/powerpoint/2010/main" val="2034743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Baden-Württemberg aims to become a climate protection state, also in terms of transport.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However, we will only achieve the climate protection goals in the transport sector if all administrative levels contribute.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Climate protection requires strategic concepts, people and know-how.</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This is why, among others, we support municipalities in elaborating sustainable urban mobility plans known as “climate mobility plans”.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These plans contain a set of measures which altogether</a:t>
            </a:r>
            <a:r>
              <a:rPr lang="en-US" baseline="0" dirty="0"/>
              <a:t> reduce the municipality’s emissions by 55 %.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In turn, the measures are eligible for a 75 % instead of 50 % funding quote.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Currently, we are piloting this approach with six municipalities. By 2030 we want all 44 districts to have such a plan.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Moreover, we are funding staff in the areas of, for example, </a:t>
            </a:r>
            <a:r>
              <a:rPr lang="en-US" dirty="0"/>
              <a:t>cycling, electric mobility, data management</a:t>
            </a:r>
            <a:r>
              <a:rPr lang="en-US" baseline="0" dirty="0"/>
              <a:t> and </a:t>
            </a:r>
            <a:r>
              <a:rPr lang="en-US" dirty="0"/>
              <a:t>stationary traffic to support the local level.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That’s in addition to the</a:t>
            </a:r>
            <a:r>
              <a:rPr lang="en-US" baseline="0" dirty="0"/>
              <a:t> </a:t>
            </a:r>
            <a:r>
              <a:rPr lang="en-US" dirty="0"/>
              <a:t>35 coordinators for mobility and climate protection, which we recently installed with the Climate Protection Act.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21</a:t>
            </a:fld>
            <a:endParaRPr lang="de-DE" altLang="de-DE" dirty="0"/>
          </a:p>
        </p:txBody>
      </p:sp>
    </p:spTree>
    <p:extLst>
      <p:ext uri="{BB962C8B-B14F-4D97-AF65-F5344CB8AC3E}">
        <p14:creationId xmlns:p14="http://schemas.microsoft.com/office/powerpoint/2010/main" val="4288053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Mobility pacts are voluntary cooperation platforms, which address change in mobility within a dedicated region. In Baden-Württemberg there are five mobility pacts under the political leadership of the Ministry of Transport so far. These platforms are a uniqueness of the state of Baden-Württemberg – lately being followed by two other states, which launched the mobility pact of </a:t>
            </a:r>
            <a:r>
              <a:rPr lang="en-US" sz="1200" kern="1200" dirty="0" err="1">
                <a:solidFill>
                  <a:schemeClr val="tx1"/>
                </a:solidFill>
                <a:effectLst/>
                <a:latin typeface="+mn-lt"/>
                <a:ea typeface="+mn-ea"/>
                <a:cs typeface="+mn-cs"/>
              </a:rPr>
              <a:t>Rhein</a:t>
            </a:r>
            <a:r>
              <a:rPr lang="en-US" sz="1200" kern="1200" dirty="0">
                <a:solidFill>
                  <a:schemeClr val="tx1"/>
                </a:solidFill>
                <a:effectLst/>
                <a:latin typeface="+mn-lt"/>
                <a:ea typeface="+mn-ea"/>
                <a:cs typeface="+mn-cs"/>
              </a:rPr>
              <a:t>-Neckar. The innovative approach of mobility pacts is the fact that they enable constant cooperation between actors from various modes of transport and different sectors as well as diverse political and administrative levels and bodies, who would not be able to cooperate in this way under regular structures.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goal of the mobility pacts is </a:t>
            </a:r>
            <a:r>
              <a:rPr lang="en-US" sz="1200" u="sng" kern="1200" dirty="0">
                <a:solidFill>
                  <a:schemeClr val="tx1"/>
                </a:solidFill>
                <a:effectLst/>
                <a:latin typeface="+mn-lt"/>
                <a:ea typeface="+mn-ea"/>
                <a:cs typeface="+mn-cs"/>
              </a:rPr>
              <a:t>to swiftly overcome </a:t>
            </a:r>
            <a:r>
              <a:rPr lang="en-US" sz="1200" kern="1200" dirty="0">
                <a:solidFill>
                  <a:schemeClr val="tx1"/>
                </a:solidFill>
                <a:effectLst/>
                <a:latin typeface="+mn-lt"/>
                <a:ea typeface="+mn-ea"/>
                <a:cs typeface="+mn-cs"/>
              </a:rPr>
              <a:t>regional traffic problems in the network and to implement </a:t>
            </a:r>
            <a:r>
              <a:rPr lang="en-US" sz="1200" u="sng" kern="1200" dirty="0">
                <a:solidFill>
                  <a:schemeClr val="tx1"/>
                </a:solidFill>
                <a:effectLst/>
                <a:latin typeface="+mn-lt"/>
                <a:ea typeface="+mn-ea"/>
                <a:cs typeface="+mn-cs"/>
              </a:rPr>
              <a:t>concrete solutions</a:t>
            </a:r>
            <a:r>
              <a:rPr lang="en-US" sz="1200" kern="1200" dirty="0">
                <a:solidFill>
                  <a:schemeClr val="tx1"/>
                </a:solidFill>
                <a:effectLst/>
                <a:latin typeface="+mn-lt"/>
                <a:ea typeface="+mn-ea"/>
                <a:cs typeface="+mn-cs"/>
              </a:rPr>
              <a:t> for more sustainable and modern mobility. Thus, partners in the mobility pacts do not consider themselves as a planning body, but rather as a regional "task force" that works together in an implementation-oriented manner, taking into account all modes of transport. Motivator and challenge at the same time is the partnership and voluntariness of the pact partners: because the usual responsibilities remain unaffected, and at the same time a mobility pact does not represent a legal commitment.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22</a:t>
            </a:fld>
            <a:endParaRPr lang="de-DE" altLang="de-DE"/>
          </a:p>
        </p:txBody>
      </p:sp>
    </p:spTree>
    <p:extLst>
      <p:ext uri="{BB962C8B-B14F-4D97-AF65-F5344CB8AC3E}">
        <p14:creationId xmlns:p14="http://schemas.microsoft.com/office/powerpoint/2010/main" val="526793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2</a:t>
            </a:fld>
            <a:endParaRPr lang="de-DE" altLang="de-DE" dirty="0"/>
          </a:p>
        </p:txBody>
      </p:sp>
    </p:spTree>
    <p:extLst>
      <p:ext uri="{BB962C8B-B14F-4D97-AF65-F5344CB8AC3E}">
        <p14:creationId xmlns:p14="http://schemas.microsoft.com/office/powerpoint/2010/main" val="1048825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460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7713" indent="-285750">
              <a:defRPr>
                <a:solidFill>
                  <a:schemeClr val="tx1"/>
                </a:solidFill>
                <a:latin typeface="Arial" panose="020B0604020202020204" pitchFamily="34" charset="0"/>
                <a:cs typeface="Arial" panose="020B0604020202020204" pitchFamily="34" charset="0"/>
              </a:defRPr>
            </a:lvl2pPr>
            <a:lvl3pPr marL="1150938" indent="-228600">
              <a:defRPr>
                <a:solidFill>
                  <a:schemeClr val="tx1"/>
                </a:solidFill>
                <a:latin typeface="Arial" panose="020B0604020202020204" pitchFamily="34" charset="0"/>
                <a:cs typeface="Arial" panose="020B0604020202020204" pitchFamily="34" charset="0"/>
              </a:defRPr>
            </a:lvl3pPr>
            <a:lvl4pPr marL="1611313" indent="-228600">
              <a:defRPr>
                <a:solidFill>
                  <a:schemeClr val="tx1"/>
                </a:solidFill>
                <a:latin typeface="Arial" panose="020B0604020202020204" pitchFamily="34" charset="0"/>
                <a:cs typeface="Arial" panose="020B0604020202020204" pitchFamily="34" charset="0"/>
              </a:defRPr>
            </a:lvl4pPr>
            <a:lvl5pPr marL="2073275" indent="-228600">
              <a:defRPr>
                <a:solidFill>
                  <a:schemeClr val="tx1"/>
                </a:solidFill>
                <a:latin typeface="Arial" panose="020B0604020202020204" pitchFamily="34" charset="0"/>
                <a:cs typeface="Arial" panose="020B0604020202020204" pitchFamily="34" charset="0"/>
              </a:defRPr>
            </a:lvl5pPr>
            <a:lvl6pPr marL="2530475"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87675"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4875"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2075"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BF9E36-3BAE-4F34-967E-E3DE99D7C097}" type="slidenum">
              <a:rPr lang="de-DE" altLang="de-DE" smtClean="0"/>
              <a:pPr/>
              <a:t>23</a:t>
            </a:fld>
            <a:endParaRPr lang="de-DE" altLang="de-DE"/>
          </a:p>
        </p:txBody>
      </p:sp>
    </p:spTree>
    <p:extLst>
      <p:ext uri="{BB962C8B-B14F-4D97-AF65-F5344CB8AC3E}">
        <p14:creationId xmlns:p14="http://schemas.microsoft.com/office/powerpoint/2010/main" val="72029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24</a:t>
            </a:fld>
            <a:endParaRPr lang="de-DE" altLang="de-DE" dirty="0"/>
          </a:p>
        </p:txBody>
      </p:sp>
    </p:spTree>
    <p:extLst>
      <p:ext uri="{BB962C8B-B14F-4D97-AF65-F5344CB8AC3E}">
        <p14:creationId xmlns:p14="http://schemas.microsoft.com/office/powerpoint/2010/main" val="3008798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ACE3F7-6AC1-4928-8AE9-ECAE66426263}" type="slidenum">
              <a:rPr lang="de-DE" altLang="de-DE" smtClean="0"/>
              <a:pPr/>
              <a:t>25</a:t>
            </a:fld>
            <a:endParaRPr lang="de-DE" altLang="de-DE"/>
          </a:p>
        </p:txBody>
      </p:sp>
    </p:spTree>
    <p:extLst>
      <p:ext uri="{BB962C8B-B14F-4D97-AF65-F5344CB8AC3E}">
        <p14:creationId xmlns:p14="http://schemas.microsoft.com/office/powerpoint/2010/main" val="237386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26</a:t>
            </a:fld>
            <a:endParaRPr lang="de-DE" altLang="de-DE" dirty="0"/>
          </a:p>
        </p:txBody>
      </p:sp>
    </p:spTree>
    <p:extLst>
      <p:ext uri="{BB962C8B-B14F-4D97-AF65-F5344CB8AC3E}">
        <p14:creationId xmlns:p14="http://schemas.microsoft.com/office/powerpoint/2010/main" val="1176099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ACE3F7-6AC1-4928-8AE9-ECAE66426263}" type="slidenum">
              <a:rPr lang="de-DE" altLang="de-DE" smtClean="0"/>
              <a:pPr/>
              <a:t>27</a:t>
            </a:fld>
            <a:endParaRPr lang="de-DE" altLang="de-DE"/>
          </a:p>
        </p:txBody>
      </p:sp>
    </p:spTree>
    <p:extLst>
      <p:ext uri="{BB962C8B-B14F-4D97-AF65-F5344CB8AC3E}">
        <p14:creationId xmlns:p14="http://schemas.microsoft.com/office/powerpoint/2010/main" val="3912759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9D458C2-4B5A-4D85-B49D-7BC10F6EA9FB}" type="slidenum">
              <a:rPr lang="de-DE" smtClean="0"/>
              <a:t>28</a:t>
            </a:fld>
            <a:endParaRPr lang="de-DE"/>
          </a:p>
        </p:txBody>
      </p:sp>
    </p:spTree>
    <p:extLst>
      <p:ext uri="{BB962C8B-B14F-4D97-AF65-F5344CB8AC3E}">
        <p14:creationId xmlns:p14="http://schemas.microsoft.com/office/powerpoint/2010/main" val="1228368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a:p>
            <a:pPr marL="171450" indent="-171450">
              <a:buFont typeface="Arial" panose="020B0604020202020204" pitchFamily="34" charset="0"/>
              <a:buChar char="•"/>
            </a:pPr>
            <a:r>
              <a:rPr lang="en-US" dirty="0"/>
              <a:t>Already in 2009, we launched a</a:t>
            </a:r>
            <a:r>
              <a:rPr lang="en-US" baseline="0" dirty="0"/>
              <a:t> first</a:t>
            </a:r>
            <a:r>
              <a:rPr lang="en-US" dirty="0"/>
              <a:t> electric mobility initiative, to foster the sale of electric fleets and the expansion of public and private charging points. Currently we are preparing the fourth state initiative.</a:t>
            </a:r>
          </a:p>
          <a:p>
            <a:pPr marL="171450" indent="-171450">
              <a:buFont typeface="Arial" panose="020B0604020202020204" pitchFamily="34" charset="0"/>
              <a:buChar char="•"/>
            </a:pPr>
            <a:r>
              <a:rPr lang="en-US" dirty="0"/>
              <a:t>We do not only subsidize electric cars and charging</a:t>
            </a:r>
            <a:r>
              <a:rPr lang="en-US" baseline="0" dirty="0"/>
              <a:t> points</a:t>
            </a:r>
            <a:r>
              <a:rPr lang="en-US" dirty="0"/>
              <a:t>, but also cargo bikes, e-trucks as well as public e-busses.</a:t>
            </a:r>
          </a:p>
          <a:p>
            <a:pPr marL="171450" indent="-171450">
              <a:buFont typeface="Arial" panose="020B0604020202020204" pitchFamily="34" charset="0"/>
              <a:buChar char="•"/>
            </a:pPr>
            <a:r>
              <a:rPr lang="en-US" dirty="0"/>
              <a:t>By the project called SAFE,</a:t>
            </a:r>
            <a:r>
              <a:rPr lang="en-US" baseline="0" dirty="0"/>
              <a:t> </a:t>
            </a:r>
            <a:r>
              <a:rPr lang="en-US" dirty="0"/>
              <a:t>Baden-Württemberg was the first area state in Germany with at least one public charging Station in a 10 km grid.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29</a:t>
            </a:fld>
            <a:endParaRPr lang="de-DE" altLang="de-DE" dirty="0"/>
          </a:p>
        </p:txBody>
      </p:sp>
    </p:spTree>
    <p:extLst>
      <p:ext uri="{BB962C8B-B14F-4D97-AF65-F5344CB8AC3E}">
        <p14:creationId xmlns:p14="http://schemas.microsoft.com/office/powerpoint/2010/main" val="326769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133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DDA989-83BC-4EF3-968B-19B9EFC1DE5A}" type="slidenum">
              <a:rPr lang="de-DE" altLang="de-DE" smtClean="0"/>
              <a:pPr/>
              <a:t>3</a:t>
            </a:fld>
            <a:endParaRPr lang="de-DE" altLang="de-DE"/>
          </a:p>
        </p:txBody>
      </p:sp>
    </p:spTree>
    <p:extLst>
      <p:ext uri="{BB962C8B-B14F-4D97-AF65-F5344CB8AC3E}">
        <p14:creationId xmlns:p14="http://schemas.microsoft.com/office/powerpoint/2010/main" val="2746503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b="1" dirty="0"/>
              <a:t>Five (new) key targets for 2030</a:t>
            </a:r>
            <a:endParaRPr lang="de-DE"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5</a:t>
            </a:fld>
            <a:endParaRPr lang="de-DE" altLang="de-DE" dirty="0"/>
          </a:p>
        </p:txBody>
      </p:sp>
    </p:spTree>
    <p:extLst>
      <p:ext uri="{BB962C8B-B14F-4D97-AF65-F5344CB8AC3E}">
        <p14:creationId xmlns:p14="http://schemas.microsoft.com/office/powerpoint/2010/main" val="196617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6</a:t>
            </a:fld>
            <a:endParaRPr lang="de-DE" altLang="de-DE" dirty="0"/>
          </a:p>
        </p:txBody>
      </p:sp>
    </p:spTree>
    <p:extLst>
      <p:ext uri="{BB962C8B-B14F-4D97-AF65-F5344CB8AC3E}">
        <p14:creationId xmlns:p14="http://schemas.microsoft.com/office/powerpoint/2010/main" val="129971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ACE3F7-6AC1-4928-8AE9-ECAE66426263}" type="slidenum">
              <a:rPr lang="de-DE" altLang="de-DE" smtClean="0"/>
              <a:pPr/>
              <a:t>7</a:t>
            </a:fld>
            <a:endParaRPr lang="de-DE" altLang="de-DE"/>
          </a:p>
        </p:txBody>
      </p:sp>
    </p:spTree>
    <p:extLst>
      <p:ext uri="{BB962C8B-B14F-4D97-AF65-F5344CB8AC3E}">
        <p14:creationId xmlns:p14="http://schemas.microsoft.com/office/powerpoint/2010/main" val="150246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pPr>
              <a:defRPr/>
            </a:pPr>
            <a:fld id="{CC2FBDC0-DE2A-49B1-B7C1-3AEB17748CED}" type="slidenum">
              <a:rPr lang="de-DE" altLang="de-DE" smtClean="0"/>
              <a:pPr>
                <a:defRPr/>
              </a:pPr>
              <a:t>8</a:t>
            </a:fld>
            <a:endParaRPr lang="de-DE" altLang="de-DE" dirty="0"/>
          </a:p>
        </p:txBody>
      </p:sp>
    </p:spTree>
    <p:extLst>
      <p:ext uri="{BB962C8B-B14F-4D97-AF65-F5344CB8AC3E}">
        <p14:creationId xmlns:p14="http://schemas.microsoft.com/office/powerpoint/2010/main" val="249941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500738" y="3228707"/>
            <a:ext cx="9013257" cy="3567881"/>
          </a:xfrm>
        </p:spPr>
        <p:txBody>
          <a:bodyPr>
            <a:noAutofit/>
          </a:bodyPr>
          <a:lstStyle/>
          <a:p>
            <a:endParaRPr lang="en-US" sz="1400" b="0" baseline="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a:defRPr/>
            </a:pPr>
            <a:fld id="{5013BB68-F92D-7A43-A516-39A4FEA60F51}" type="slidenum">
              <a:rPr lang="de-DE" altLang="de-DE" smtClean="0">
                <a:latin typeface="Calibri" panose="020F0502020204030204" pitchFamily="34" charset="0"/>
              </a:rPr>
              <a:pPr>
                <a:defRPr/>
              </a:pPr>
              <a:t>9</a:t>
            </a:fld>
            <a:endParaRPr lang="de-DE" altLang="de-DE">
              <a:latin typeface="Calibri" panose="020F0502020204030204" pitchFamily="34" charset="0"/>
            </a:endParaRPr>
          </a:p>
        </p:txBody>
      </p:sp>
    </p:spTree>
    <p:extLst>
      <p:ext uri="{BB962C8B-B14F-4D97-AF65-F5344CB8AC3E}">
        <p14:creationId xmlns:p14="http://schemas.microsoft.com/office/powerpoint/2010/main" val="776221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500738" y="3228707"/>
            <a:ext cx="9013257" cy="3567881"/>
          </a:xfrm>
        </p:spPr>
        <p:txBody>
          <a:bodyPr>
            <a:noAutofit/>
          </a:bodyPr>
          <a:lstStyle/>
          <a:p>
            <a:pPr marL="457200" lvl="1" indent="0">
              <a:buFont typeface="Arial" panose="020B0604020202020204" pitchFamily="34" charset="0"/>
              <a:buNone/>
            </a:pPr>
            <a:endParaRPr lang="en-US" sz="1400" b="0" baseline="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13BB68-F92D-7A43-A516-39A4FEA60F51}"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4679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poststelle@vm.bwl.de"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BF948AC-1585-49CB-BE6C-F6C762D33601}"/>
              </a:ext>
            </a:extLst>
          </p:cNvPr>
          <p:cNvSpPr>
            <a:spLocks noGrp="1"/>
          </p:cNvSpPr>
          <p:nvPr>
            <p:ph type="title" hasCustomPrompt="1"/>
          </p:nvPr>
        </p:nvSpPr>
        <p:spPr>
          <a:xfrm>
            <a:off x="262744" y="1556792"/>
            <a:ext cx="11666512" cy="864096"/>
          </a:xfrm>
          <a:prstGeom prst="rect">
            <a:avLst/>
          </a:prstGeom>
        </p:spPr>
        <p:txBody>
          <a:bodyPr/>
          <a:lstStyle>
            <a:lvl1pPr>
              <a:defRPr sz="4000"/>
            </a:lvl1pPr>
          </a:lstStyle>
          <a:p>
            <a:r>
              <a:rPr lang="de-DE" dirty="0"/>
              <a:t>Titel der Präsentation, </a:t>
            </a:r>
            <a:br>
              <a:rPr lang="de-DE" dirty="0"/>
            </a:br>
            <a:r>
              <a:rPr lang="de-DE" dirty="0"/>
              <a:t>Schrift Calibri, Größe 40pt</a:t>
            </a:r>
          </a:p>
        </p:txBody>
      </p:sp>
    </p:spTree>
    <p:extLst>
      <p:ext uri="{BB962C8B-B14F-4D97-AF65-F5344CB8AC3E}">
        <p14:creationId xmlns:p14="http://schemas.microsoft.com/office/powerpoint/2010/main" val="749143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en Fußgänger">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0B98CD1-3958-45BE-9FF1-6136083EC47B}"/>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3000"/>
              <a:buFontTx/>
              <a:buBlip>
                <a:blip r:embed="rId2"/>
              </a:buBlip>
              <a:tabLst/>
              <a:defRPr sz="2400" baseline="0">
                <a:latin typeface="+mj-lt"/>
                <a:cs typeface="Times New Roman" pitchFamily="18" charset="0"/>
              </a:defRPr>
            </a:lvl1pPr>
            <a:lvl2pPr marL="742950" indent="-285750">
              <a:buSzPct val="93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1" name="Foliennummernplatzhalter 13">
            <a:extLst>
              <a:ext uri="{FF2B5EF4-FFF2-40B4-BE49-F238E27FC236}">
                <a16:creationId xmlns:a16="http://schemas.microsoft.com/office/drawing/2014/main" id="{1A3FFDAB-D1A9-40BE-BABE-0BBDA65C861E}"/>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203156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en Bu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ED7EB-95F7-41D8-A0FF-953CFEA25326}"/>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85000"/>
              <a:buFontTx/>
              <a:buBlip>
                <a:blip r:embed="rId2"/>
              </a:buBlip>
              <a:tabLst/>
              <a:defRPr sz="2400" baseline="0">
                <a:latin typeface="+mj-lt"/>
                <a:cs typeface="Times New Roman" pitchFamily="18" charset="0"/>
              </a:defRPr>
            </a:lvl1pPr>
            <a:lvl2pPr marL="742950" indent="-285750">
              <a:buSzPct val="85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1" name="Foliennummernplatzhalter 13">
            <a:extLst>
              <a:ext uri="{FF2B5EF4-FFF2-40B4-BE49-F238E27FC236}">
                <a16:creationId xmlns:a16="http://schemas.microsoft.com/office/drawing/2014/main" id="{DBABADB6-6D2F-4CC1-B242-DCC9023DDD67}"/>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3006019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ufzählungen Straß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2848DA-D7B3-4C34-ADE7-35DC7498DA9B}"/>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85000"/>
              <a:buFontTx/>
              <a:buBlip>
                <a:blip r:embed="rId2"/>
              </a:buBlip>
              <a:tabLst/>
              <a:defRPr sz="2400" baseline="0">
                <a:latin typeface="+mj-lt"/>
                <a:cs typeface="Times New Roman" pitchFamily="18" charset="0"/>
              </a:defRPr>
            </a:lvl1pPr>
            <a:lvl2pPr marL="741600" indent="-342900">
              <a:buSzPct val="85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1" name="Foliennummernplatzhalter 13">
            <a:extLst>
              <a:ext uri="{FF2B5EF4-FFF2-40B4-BE49-F238E27FC236}">
                <a16:creationId xmlns:a16="http://schemas.microsoft.com/office/drawing/2014/main" id="{EF0661B4-3068-4F63-A7AA-3CD66CB1C30F}"/>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3758904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und Bild 1">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FCFF8C-DECC-46B2-A1EB-D68CA7D7C88D}"/>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13" name="Textplatzhalter 12"/>
          <p:cNvSpPr>
            <a:spLocks noGrp="1"/>
          </p:cNvSpPr>
          <p:nvPr>
            <p:ph type="body" sz="quarter" idx="11" hasCustomPrompt="1"/>
          </p:nvPr>
        </p:nvSpPr>
        <p:spPr>
          <a:xfrm>
            <a:off x="838200" y="2358557"/>
            <a:ext cx="4777749" cy="2704948"/>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de-DE" sz="2400" b="0" i="0" u="none" strike="noStrike" kern="1200" cap="none" spc="0" normalizeH="0" baseline="0" noProof="0">
                <a:ln>
                  <a:noFill/>
                </a:ln>
                <a:solidFill>
                  <a:schemeClr val="tx1"/>
                </a:solidFill>
                <a:effectLst/>
                <a:uLnTx/>
                <a:uFillTx/>
                <a:latin typeface="+mj-lt"/>
                <a:cs typeface="Arial" pitchFamily="34" charset="0"/>
              </a:defRPr>
            </a:lvl1pPr>
          </a:lstStyle>
          <a:p>
            <a:pPr fontAlgn="auto">
              <a:lnSpc>
                <a:spcPct val="120000"/>
              </a:lnSpc>
              <a:spcAft>
                <a:spcPts val="0"/>
              </a:spcAft>
              <a:defRPr/>
            </a:pPr>
            <a:r>
              <a:rPr lang="de-DE" sz="2400" dirty="0">
                <a:latin typeface="+mj-lt"/>
                <a:cs typeface="Times New Roman" pitchFamily="18" charset="0"/>
              </a:rPr>
              <a:t>Schrift Calibri; Größe variabel ca. 24 </a:t>
            </a:r>
            <a:r>
              <a:rPr lang="de-DE" sz="2400" dirty="0" err="1">
                <a:latin typeface="+mj-lt"/>
                <a:cs typeface="Times New Roman" pitchFamily="18" charset="0"/>
              </a:rPr>
              <a:t>pt</a:t>
            </a:r>
            <a:r>
              <a:rPr lang="de-DE" sz="2400" dirty="0">
                <a:latin typeface="+mj-lt"/>
                <a:cs typeface="Times New Roman" pitchFamily="18" charset="0"/>
              </a:rPr>
              <a:t>., auf allen Folien einheitlich</a:t>
            </a:r>
          </a:p>
        </p:txBody>
      </p:sp>
      <p:sp>
        <p:nvSpPr>
          <p:cNvPr id="16" name="Bildplatzhalter 15"/>
          <p:cNvSpPr>
            <a:spLocks noGrp="1"/>
          </p:cNvSpPr>
          <p:nvPr>
            <p:ph type="pic" sz="quarter" idx="12"/>
          </p:nvPr>
        </p:nvSpPr>
        <p:spPr>
          <a:xfrm>
            <a:off x="6192012" y="2348881"/>
            <a:ext cx="5048249" cy="2714625"/>
          </a:xfrm>
          <a:prstGeom prst="rect">
            <a:avLst/>
          </a:prstGeom>
        </p:spPr>
        <p:txBody>
          <a:bodyPr/>
          <a:lstStyle>
            <a:lvl1pPr>
              <a:buNone/>
              <a:defRPr sz="1200">
                <a:latin typeface="Arial" pitchFamily="34" charset="0"/>
                <a:cs typeface="Arial" pitchFamily="34" charset="0"/>
              </a:defRPr>
            </a:lvl1pPr>
          </a:lstStyle>
          <a:p>
            <a:pPr lvl="0"/>
            <a:r>
              <a:rPr lang="de-DE" noProof="0" dirty="0"/>
              <a:t>Bild durch Klicken auf Symbol hinzufügen</a:t>
            </a:r>
          </a:p>
        </p:txBody>
      </p:sp>
      <p:sp>
        <p:nvSpPr>
          <p:cNvPr id="8" name="Textplatzhalter 7">
            <a:extLst>
              <a:ext uri="{FF2B5EF4-FFF2-40B4-BE49-F238E27FC236}">
                <a16:creationId xmlns:a16="http://schemas.microsoft.com/office/drawing/2014/main" id="{82C57FA2-BB57-4EF1-8C1F-A28A75E0901A}"/>
              </a:ext>
            </a:extLst>
          </p:cNvPr>
          <p:cNvSpPr>
            <a:spLocks noGrp="1"/>
          </p:cNvSpPr>
          <p:nvPr>
            <p:ph type="body" sz="quarter" idx="13" hasCustomPrompt="1"/>
          </p:nvPr>
        </p:nvSpPr>
        <p:spPr>
          <a:xfrm>
            <a:off x="6185300" y="5157788"/>
            <a:ext cx="5048250" cy="358775"/>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r>
              <a:rPr lang="de-DE" dirty="0"/>
              <a:t>Bildquelle: Schrift Arial 11pt</a:t>
            </a:r>
          </a:p>
        </p:txBody>
      </p:sp>
      <p:sp>
        <p:nvSpPr>
          <p:cNvPr id="11" name="Foliennummernplatzhalter 13">
            <a:extLst>
              <a:ext uri="{FF2B5EF4-FFF2-40B4-BE49-F238E27FC236}">
                <a16:creationId xmlns:a16="http://schemas.microsoft.com/office/drawing/2014/main" id="{C6264457-CFC3-4A43-9BBD-114442183C76}"/>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1219275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 mit Bild (E-Auto)">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FCFF8C-DECC-46B2-A1EB-D68CA7D7C88D}"/>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15" name="Textplatzhalter 10">
            <a:extLst>
              <a:ext uri="{FF2B5EF4-FFF2-40B4-BE49-F238E27FC236}">
                <a16:creationId xmlns:a16="http://schemas.microsoft.com/office/drawing/2014/main" id="{7C353E47-4020-4C9B-AE8F-9B0B9284634B}"/>
              </a:ext>
            </a:extLst>
          </p:cNvPr>
          <p:cNvSpPr>
            <a:spLocks noGrp="1"/>
          </p:cNvSpPr>
          <p:nvPr>
            <p:ph type="body" sz="quarter" idx="14"/>
          </p:nvPr>
        </p:nvSpPr>
        <p:spPr>
          <a:xfrm>
            <a:off x="857251" y="2357430"/>
            <a:ext cx="5142738"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sz="2400" baseline="0">
                <a:latin typeface="+mj-lt"/>
                <a:cs typeface="Times New Roman" pitchFamily="18" charset="0"/>
              </a:defRPr>
            </a:lvl1pPr>
            <a:lvl2pPr marL="742950" indent="-28575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6" name="Bildplatzhalter 15"/>
          <p:cNvSpPr>
            <a:spLocks noGrp="1"/>
          </p:cNvSpPr>
          <p:nvPr>
            <p:ph type="pic" sz="quarter" idx="12"/>
          </p:nvPr>
        </p:nvSpPr>
        <p:spPr>
          <a:xfrm>
            <a:off x="6192012" y="2348881"/>
            <a:ext cx="5048249" cy="2714625"/>
          </a:xfrm>
          <a:prstGeom prst="rect">
            <a:avLst/>
          </a:prstGeom>
        </p:spPr>
        <p:txBody>
          <a:bodyPr/>
          <a:lstStyle>
            <a:lvl1pPr>
              <a:buNone/>
              <a:defRPr sz="1200">
                <a:latin typeface="Arial" pitchFamily="34" charset="0"/>
                <a:cs typeface="Arial" pitchFamily="34" charset="0"/>
              </a:defRPr>
            </a:lvl1pPr>
          </a:lstStyle>
          <a:p>
            <a:pPr lvl="0"/>
            <a:r>
              <a:rPr lang="de-DE" noProof="0" dirty="0"/>
              <a:t>Bild durch Klicken auf Symbol hinzufügen</a:t>
            </a:r>
          </a:p>
        </p:txBody>
      </p:sp>
      <p:sp>
        <p:nvSpPr>
          <p:cNvPr id="8" name="Textplatzhalter 7">
            <a:extLst>
              <a:ext uri="{FF2B5EF4-FFF2-40B4-BE49-F238E27FC236}">
                <a16:creationId xmlns:a16="http://schemas.microsoft.com/office/drawing/2014/main" id="{82C57FA2-BB57-4EF1-8C1F-A28A75E0901A}"/>
              </a:ext>
            </a:extLst>
          </p:cNvPr>
          <p:cNvSpPr>
            <a:spLocks noGrp="1"/>
          </p:cNvSpPr>
          <p:nvPr>
            <p:ph type="body" sz="quarter" idx="13" hasCustomPrompt="1"/>
          </p:nvPr>
        </p:nvSpPr>
        <p:spPr>
          <a:xfrm>
            <a:off x="6185300" y="5157788"/>
            <a:ext cx="5048250" cy="358775"/>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r>
              <a:rPr lang="de-DE" dirty="0"/>
              <a:t>Bildquelle: Schrift Arial 11pt</a:t>
            </a:r>
          </a:p>
        </p:txBody>
      </p:sp>
      <p:sp>
        <p:nvSpPr>
          <p:cNvPr id="21" name="Foliennummernplatzhalter 13">
            <a:extLst>
              <a:ext uri="{FF2B5EF4-FFF2-40B4-BE49-F238E27FC236}">
                <a16:creationId xmlns:a16="http://schemas.microsoft.com/office/drawing/2014/main" id="{11654355-A52D-4BA7-B395-F49498C8B935}"/>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409026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ufzählung mit Bild (Zu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FCFF8C-DECC-46B2-A1EB-D68CA7D7C88D}"/>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7" name="Textplatzhalter 10">
            <a:extLst>
              <a:ext uri="{FF2B5EF4-FFF2-40B4-BE49-F238E27FC236}">
                <a16:creationId xmlns:a16="http://schemas.microsoft.com/office/drawing/2014/main" id="{ECC36EA5-D299-47DD-810A-649A8BCD5A0C}"/>
              </a:ext>
            </a:extLst>
          </p:cNvPr>
          <p:cNvSpPr>
            <a:spLocks noGrp="1"/>
          </p:cNvSpPr>
          <p:nvPr>
            <p:ph type="body" sz="quarter" idx="11"/>
          </p:nvPr>
        </p:nvSpPr>
        <p:spPr>
          <a:xfrm>
            <a:off x="857251" y="2357430"/>
            <a:ext cx="5142738"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sz="2400" baseline="0">
                <a:latin typeface="+mj-lt"/>
                <a:cs typeface="Times New Roman" pitchFamily="18" charset="0"/>
              </a:defRPr>
            </a:lvl1pPr>
            <a:lvl2pPr marL="742950" indent="-28575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6" name="Bildplatzhalter 15"/>
          <p:cNvSpPr>
            <a:spLocks noGrp="1"/>
          </p:cNvSpPr>
          <p:nvPr>
            <p:ph type="pic" sz="quarter" idx="12"/>
          </p:nvPr>
        </p:nvSpPr>
        <p:spPr>
          <a:xfrm>
            <a:off x="6192012" y="2348881"/>
            <a:ext cx="5048249" cy="2714625"/>
          </a:xfrm>
          <a:prstGeom prst="rect">
            <a:avLst/>
          </a:prstGeom>
        </p:spPr>
        <p:txBody>
          <a:bodyPr/>
          <a:lstStyle>
            <a:lvl1pPr>
              <a:buNone/>
              <a:defRPr sz="1200">
                <a:latin typeface="Arial" pitchFamily="34" charset="0"/>
                <a:cs typeface="Arial" pitchFamily="34" charset="0"/>
              </a:defRPr>
            </a:lvl1pPr>
          </a:lstStyle>
          <a:p>
            <a:pPr lvl="0"/>
            <a:r>
              <a:rPr lang="de-DE" noProof="0" dirty="0"/>
              <a:t>Bild durch Klicken auf Symbol hinzufügen</a:t>
            </a:r>
          </a:p>
        </p:txBody>
      </p:sp>
      <p:sp>
        <p:nvSpPr>
          <p:cNvPr id="8" name="Textplatzhalter 7">
            <a:extLst>
              <a:ext uri="{FF2B5EF4-FFF2-40B4-BE49-F238E27FC236}">
                <a16:creationId xmlns:a16="http://schemas.microsoft.com/office/drawing/2014/main" id="{82C57FA2-BB57-4EF1-8C1F-A28A75E0901A}"/>
              </a:ext>
            </a:extLst>
          </p:cNvPr>
          <p:cNvSpPr>
            <a:spLocks noGrp="1"/>
          </p:cNvSpPr>
          <p:nvPr>
            <p:ph type="body" sz="quarter" idx="13" hasCustomPrompt="1"/>
          </p:nvPr>
        </p:nvSpPr>
        <p:spPr>
          <a:xfrm>
            <a:off x="6185300" y="5157788"/>
            <a:ext cx="5048250" cy="358775"/>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r>
              <a:rPr lang="de-DE" dirty="0"/>
              <a:t>Bildquelle: Schrift Arial 11pt</a:t>
            </a:r>
          </a:p>
        </p:txBody>
      </p:sp>
      <p:sp>
        <p:nvSpPr>
          <p:cNvPr id="13" name="Foliennummernplatzhalter 13">
            <a:extLst>
              <a:ext uri="{FF2B5EF4-FFF2-40B4-BE49-F238E27FC236}">
                <a16:creationId xmlns:a16="http://schemas.microsoft.com/office/drawing/2014/main" id="{01BAEF12-B98E-459C-8871-5C14904BD187}"/>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110401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fzählung mit Bild (Ra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FCFF8C-DECC-46B2-A1EB-D68CA7D7C88D}"/>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9" name="Textplatzhalter 10">
            <a:extLst>
              <a:ext uri="{FF2B5EF4-FFF2-40B4-BE49-F238E27FC236}">
                <a16:creationId xmlns:a16="http://schemas.microsoft.com/office/drawing/2014/main" id="{5173CE4E-A461-406E-8E58-0A79192DCF05}"/>
              </a:ext>
            </a:extLst>
          </p:cNvPr>
          <p:cNvSpPr>
            <a:spLocks noGrp="1"/>
          </p:cNvSpPr>
          <p:nvPr>
            <p:ph type="body" sz="quarter" idx="14"/>
          </p:nvPr>
        </p:nvSpPr>
        <p:spPr>
          <a:xfrm>
            <a:off x="857251" y="2357430"/>
            <a:ext cx="5142738"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0000"/>
              <a:buFontTx/>
              <a:buBlip>
                <a:blip r:embed="rId2"/>
              </a:buBlip>
              <a:tabLst/>
              <a:defRPr sz="2400" baseline="0">
                <a:latin typeface="+mj-lt"/>
                <a:cs typeface="Times New Roman" pitchFamily="18" charset="0"/>
              </a:defRPr>
            </a:lvl1pPr>
            <a:lvl2pPr marL="742950" indent="-285750">
              <a:buSzPct val="90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6" name="Bildplatzhalter 15"/>
          <p:cNvSpPr>
            <a:spLocks noGrp="1"/>
          </p:cNvSpPr>
          <p:nvPr>
            <p:ph type="pic" sz="quarter" idx="12"/>
          </p:nvPr>
        </p:nvSpPr>
        <p:spPr>
          <a:xfrm>
            <a:off x="6192012" y="2348881"/>
            <a:ext cx="5048249" cy="2714625"/>
          </a:xfrm>
          <a:prstGeom prst="rect">
            <a:avLst/>
          </a:prstGeom>
        </p:spPr>
        <p:txBody>
          <a:bodyPr/>
          <a:lstStyle>
            <a:lvl1pPr>
              <a:buNone/>
              <a:defRPr sz="1200">
                <a:latin typeface="Arial" pitchFamily="34" charset="0"/>
                <a:cs typeface="Arial" pitchFamily="34" charset="0"/>
              </a:defRPr>
            </a:lvl1pPr>
          </a:lstStyle>
          <a:p>
            <a:pPr lvl="0"/>
            <a:r>
              <a:rPr lang="de-DE" noProof="0" dirty="0"/>
              <a:t>Bild durch Klicken auf Symbol hinzufügen</a:t>
            </a:r>
          </a:p>
        </p:txBody>
      </p:sp>
      <p:sp>
        <p:nvSpPr>
          <p:cNvPr id="8" name="Textplatzhalter 7">
            <a:extLst>
              <a:ext uri="{FF2B5EF4-FFF2-40B4-BE49-F238E27FC236}">
                <a16:creationId xmlns:a16="http://schemas.microsoft.com/office/drawing/2014/main" id="{82C57FA2-BB57-4EF1-8C1F-A28A75E0901A}"/>
              </a:ext>
            </a:extLst>
          </p:cNvPr>
          <p:cNvSpPr>
            <a:spLocks noGrp="1"/>
          </p:cNvSpPr>
          <p:nvPr>
            <p:ph type="body" sz="quarter" idx="13" hasCustomPrompt="1"/>
          </p:nvPr>
        </p:nvSpPr>
        <p:spPr>
          <a:xfrm>
            <a:off x="6185300" y="5157788"/>
            <a:ext cx="5048250" cy="358775"/>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r>
              <a:rPr lang="de-DE" dirty="0"/>
              <a:t>Bildquelle: Schrift Arial 11pt</a:t>
            </a:r>
          </a:p>
        </p:txBody>
      </p:sp>
      <p:sp>
        <p:nvSpPr>
          <p:cNvPr id="13" name="Foliennummernplatzhalter 13">
            <a:extLst>
              <a:ext uri="{FF2B5EF4-FFF2-40B4-BE49-F238E27FC236}">
                <a16:creationId xmlns:a16="http://schemas.microsoft.com/office/drawing/2014/main" id="{2EAE23EA-53EC-4262-B2B9-8DA68BA6336C}"/>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2959131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ufzählung mit Bild (Baum)">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FCFF8C-DECC-46B2-A1EB-D68CA7D7C88D}"/>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16" name="Bildplatzhalter 15"/>
          <p:cNvSpPr>
            <a:spLocks noGrp="1"/>
          </p:cNvSpPr>
          <p:nvPr>
            <p:ph type="pic" sz="quarter" idx="12"/>
          </p:nvPr>
        </p:nvSpPr>
        <p:spPr>
          <a:xfrm>
            <a:off x="6192012" y="2348881"/>
            <a:ext cx="5048249" cy="2714625"/>
          </a:xfrm>
          <a:prstGeom prst="rect">
            <a:avLst/>
          </a:prstGeom>
        </p:spPr>
        <p:txBody>
          <a:bodyPr/>
          <a:lstStyle>
            <a:lvl1pPr>
              <a:buNone/>
              <a:defRPr sz="1200">
                <a:latin typeface="Arial" pitchFamily="34" charset="0"/>
                <a:cs typeface="Arial" pitchFamily="34" charset="0"/>
              </a:defRPr>
            </a:lvl1pPr>
          </a:lstStyle>
          <a:p>
            <a:pPr lvl="0"/>
            <a:r>
              <a:rPr lang="de-DE" noProof="0" dirty="0"/>
              <a:t>Bild durch Klicken auf Symbol hinzufügen</a:t>
            </a:r>
          </a:p>
        </p:txBody>
      </p:sp>
      <p:sp>
        <p:nvSpPr>
          <p:cNvPr id="8" name="Textplatzhalter 7">
            <a:extLst>
              <a:ext uri="{FF2B5EF4-FFF2-40B4-BE49-F238E27FC236}">
                <a16:creationId xmlns:a16="http://schemas.microsoft.com/office/drawing/2014/main" id="{82C57FA2-BB57-4EF1-8C1F-A28A75E0901A}"/>
              </a:ext>
            </a:extLst>
          </p:cNvPr>
          <p:cNvSpPr>
            <a:spLocks noGrp="1"/>
          </p:cNvSpPr>
          <p:nvPr>
            <p:ph type="body" sz="quarter" idx="13" hasCustomPrompt="1"/>
          </p:nvPr>
        </p:nvSpPr>
        <p:spPr>
          <a:xfrm>
            <a:off x="6185300" y="5157788"/>
            <a:ext cx="5048250" cy="358775"/>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r>
              <a:rPr lang="de-DE" dirty="0"/>
              <a:t>Bildquelle: Schrift Arial 11pt</a:t>
            </a:r>
          </a:p>
        </p:txBody>
      </p:sp>
      <p:sp>
        <p:nvSpPr>
          <p:cNvPr id="7" name="Textplatzhalter 10">
            <a:extLst>
              <a:ext uri="{FF2B5EF4-FFF2-40B4-BE49-F238E27FC236}">
                <a16:creationId xmlns:a16="http://schemas.microsoft.com/office/drawing/2014/main" id="{B976E327-7A12-4AE9-BDC9-904BED4153CF}"/>
              </a:ext>
            </a:extLst>
          </p:cNvPr>
          <p:cNvSpPr>
            <a:spLocks noGrp="1"/>
          </p:cNvSpPr>
          <p:nvPr>
            <p:ph type="body" sz="quarter" idx="11"/>
          </p:nvPr>
        </p:nvSpPr>
        <p:spPr>
          <a:xfrm>
            <a:off x="857251" y="2357430"/>
            <a:ext cx="5142738"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0000"/>
              <a:buFontTx/>
              <a:buBlip>
                <a:blip r:embed="rId2"/>
              </a:buBlip>
              <a:tabLst/>
              <a:defRPr sz="2400" baseline="0">
                <a:latin typeface="+mj-lt"/>
                <a:cs typeface="Times New Roman" pitchFamily="18" charset="0"/>
              </a:defRPr>
            </a:lvl1pPr>
            <a:lvl2pPr marL="742950" indent="-285750">
              <a:buSzPct val="90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4" name="Foliennummernplatzhalter 13">
            <a:extLst>
              <a:ext uri="{FF2B5EF4-FFF2-40B4-BE49-F238E27FC236}">
                <a16:creationId xmlns:a16="http://schemas.microsoft.com/office/drawing/2014/main" id="{5ADB0FB3-EAF6-4C33-94B7-A57761F85B10}"/>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2606500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fzählung mit Bild (Bus)">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FCFF8C-DECC-46B2-A1EB-D68CA7D7C88D}"/>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9" name="Textplatzhalter 10">
            <a:extLst>
              <a:ext uri="{FF2B5EF4-FFF2-40B4-BE49-F238E27FC236}">
                <a16:creationId xmlns:a16="http://schemas.microsoft.com/office/drawing/2014/main" id="{358C3908-1C39-4EAD-894A-7A01E5075049}"/>
              </a:ext>
            </a:extLst>
          </p:cNvPr>
          <p:cNvSpPr>
            <a:spLocks noGrp="1"/>
          </p:cNvSpPr>
          <p:nvPr>
            <p:ph type="body" sz="quarter" idx="14"/>
          </p:nvPr>
        </p:nvSpPr>
        <p:spPr>
          <a:xfrm>
            <a:off x="857251" y="2357430"/>
            <a:ext cx="5142738"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85000"/>
              <a:buFontTx/>
              <a:buBlip>
                <a:blip r:embed="rId2"/>
              </a:buBlip>
              <a:tabLst/>
              <a:defRPr sz="2400" baseline="0">
                <a:latin typeface="+mj-lt"/>
                <a:cs typeface="Times New Roman" pitchFamily="18" charset="0"/>
              </a:defRPr>
            </a:lvl1pPr>
            <a:lvl2pPr marL="742950" indent="-285750">
              <a:buSzPct val="85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6" name="Bildplatzhalter 15"/>
          <p:cNvSpPr>
            <a:spLocks noGrp="1"/>
          </p:cNvSpPr>
          <p:nvPr>
            <p:ph type="pic" sz="quarter" idx="12"/>
          </p:nvPr>
        </p:nvSpPr>
        <p:spPr>
          <a:xfrm>
            <a:off x="6192012" y="2348881"/>
            <a:ext cx="5048249" cy="2714625"/>
          </a:xfrm>
          <a:prstGeom prst="rect">
            <a:avLst/>
          </a:prstGeom>
        </p:spPr>
        <p:txBody>
          <a:bodyPr/>
          <a:lstStyle>
            <a:lvl1pPr>
              <a:buNone/>
              <a:defRPr sz="1200">
                <a:latin typeface="Arial" pitchFamily="34" charset="0"/>
                <a:cs typeface="Arial" pitchFamily="34" charset="0"/>
              </a:defRPr>
            </a:lvl1pPr>
          </a:lstStyle>
          <a:p>
            <a:pPr lvl="0"/>
            <a:r>
              <a:rPr lang="de-DE" noProof="0" dirty="0"/>
              <a:t>Bild durch Klicken auf Symbol hinzufügen</a:t>
            </a:r>
          </a:p>
        </p:txBody>
      </p:sp>
      <p:sp>
        <p:nvSpPr>
          <p:cNvPr id="8" name="Textplatzhalter 7">
            <a:extLst>
              <a:ext uri="{FF2B5EF4-FFF2-40B4-BE49-F238E27FC236}">
                <a16:creationId xmlns:a16="http://schemas.microsoft.com/office/drawing/2014/main" id="{82C57FA2-BB57-4EF1-8C1F-A28A75E0901A}"/>
              </a:ext>
            </a:extLst>
          </p:cNvPr>
          <p:cNvSpPr>
            <a:spLocks noGrp="1"/>
          </p:cNvSpPr>
          <p:nvPr>
            <p:ph type="body" sz="quarter" idx="13" hasCustomPrompt="1"/>
          </p:nvPr>
        </p:nvSpPr>
        <p:spPr>
          <a:xfrm>
            <a:off x="6185300" y="5157788"/>
            <a:ext cx="5048250" cy="358775"/>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r>
              <a:rPr lang="de-DE" dirty="0"/>
              <a:t>Bildquelle: Schrift Arial 11pt</a:t>
            </a:r>
          </a:p>
        </p:txBody>
      </p:sp>
      <p:sp>
        <p:nvSpPr>
          <p:cNvPr id="17" name="Foliennummernplatzhalter 13">
            <a:extLst>
              <a:ext uri="{FF2B5EF4-FFF2-40B4-BE49-F238E27FC236}">
                <a16:creationId xmlns:a16="http://schemas.microsoft.com/office/drawing/2014/main" id="{0B8F441B-0268-4CED-A2E9-069442D3FBB0}"/>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26446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fzählung mit Bild (Straß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FCFF8C-DECC-46B2-A1EB-D68CA7D7C88D}"/>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7" name="Textplatzhalter 10">
            <a:extLst>
              <a:ext uri="{FF2B5EF4-FFF2-40B4-BE49-F238E27FC236}">
                <a16:creationId xmlns:a16="http://schemas.microsoft.com/office/drawing/2014/main" id="{C377519F-A9D7-4CCA-8210-BE220E344DEF}"/>
              </a:ext>
            </a:extLst>
          </p:cNvPr>
          <p:cNvSpPr>
            <a:spLocks noGrp="1"/>
          </p:cNvSpPr>
          <p:nvPr>
            <p:ph type="body" sz="quarter" idx="11"/>
          </p:nvPr>
        </p:nvSpPr>
        <p:spPr>
          <a:xfrm>
            <a:off x="857251" y="2357430"/>
            <a:ext cx="5142738"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85000"/>
              <a:buFontTx/>
              <a:buBlip>
                <a:blip r:embed="rId2"/>
              </a:buBlip>
              <a:tabLst/>
              <a:defRPr sz="2400" baseline="0">
                <a:latin typeface="+mj-lt"/>
                <a:cs typeface="Times New Roman" pitchFamily="18" charset="0"/>
              </a:defRPr>
            </a:lvl1pPr>
            <a:lvl2pPr marL="741600" indent="-342900">
              <a:buSzPct val="85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6" name="Bildplatzhalter 15"/>
          <p:cNvSpPr>
            <a:spLocks noGrp="1"/>
          </p:cNvSpPr>
          <p:nvPr>
            <p:ph type="pic" sz="quarter" idx="12"/>
          </p:nvPr>
        </p:nvSpPr>
        <p:spPr>
          <a:xfrm>
            <a:off x="6192012" y="2348881"/>
            <a:ext cx="5048249" cy="2714625"/>
          </a:xfrm>
          <a:prstGeom prst="rect">
            <a:avLst/>
          </a:prstGeom>
        </p:spPr>
        <p:txBody>
          <a:bodyPr/>
          <a:lstStyle>
            <a:lvl1pPr>
              <a:buNone/>
              <a:defRPr sz="1200">
                <a:latin typeface="Arial" pitchFamily="34" charset="0"/>
                <a:cs typeface="Arial" pitchFamily="34" charset="0"/>
              </a:defRPr>
            </a:lvl1pPr>
          </a:lstStyle>
          <a:p>
            <a:pPr lvl="0"/>
            <a:r>
              <a:rPr lang="de-DE" noProof="0" dirty="0"/>
              <a:t>Bild durch Klicken auf Symbol hinzufügen</a:t>
            </a:r>
          </a:p>
        </p:txBody>
      </p:sp>
      <p:sp>
        <p:nvSpPr>
          <p:cNvPr id="8" name="Textplatzhalter 7">
            <a:extLst>
              <a:ext uri="{FF2B5EF4-FFF2-40B4-BE49-F238E27FC236}">
                <a16:creationId xmlns:a16="http://schemas.microsoft.com/office/drawing/2014/main" id="{82C57FA2-BB57-4EF1-8C1F-A28A75E0901A}"/>
              </a:ext>
            </a:extLst>
          </p:cNvPr>
          <p:cNvSpPr>
            <a:spLocks noGrp="1"/>
          </p:cNvSpPr>
          <p:nvPr>
            <p:ph type="body" sz="quarter" idx="13" hasCustomPrompt="1"/>
          </p:nvPr>
        </p:nvSpPr>
        <p:spPr>
          <a:xfrm>
            <a:off x="6185300" y="5157788"/>
            <a:ext cx="5048250" cy="358775"/>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r>
              <a:rPr lang="de-DE" dirty="0"/>
              <a:t>Bildquelle: Schrift Arial 11pt</a:t>
            </a:r>
          </a:p>
        </p:txBody>
      </p:sp>
      <p:sp>
        <p:nvSpPr>
          <p:cNvPr id="13" name="Foliennummernplatzhalter 13">
            <a:extLst>
              <a:ext uri="{FF2B5EF4-FFF2-40B4-BE49-F238E27FC236}">
                <a16:creationId xmlns:a16="http://schemas.microsoft.com/office/drawing/2014/main" id="{1B9052AC-73CA-4198-B59E-E46A98D2F9DC}"/>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46624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13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fzählung mit Bild (Fußgänger)">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FCFF8C-DECC-46B2-A1EB-D68CA7D7C88D}"/>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9" name="Textplatzhalter 10">
            <a:extLst>
              <a:ext uri="{FF2B5EF4-FFF2-40B4-BE49-F238E27FC236}">
                <a16:creationId xmlns:a16="http://schemas.microsoft.com/office/drawing/2014/main" id="{42BC1DA7-99DC-4441-8A3E-376BC4E17369}"/>
              </a:ext>
            </a:extLst>
          </p:cNvPr>
          <p:cNvSpPr>
            <a:spLocks noGrp="1"/>
          </p:cNvSpPr>
          <p:nvPr>
            <p:ph type="body" sz="quarter" idx="14"/>
          </p:nvPr>
        </p:nvSpPr>
        <p:spPr>
          <a:xfrm>
            <a:off x="857251" y="2357430"/>
            <a:ext cx="5166741"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3000"/>
              <a:buFontTx/>
              <a:buBlip>
                <a:blip r:embed="rId2"/>
              </a:buBlip>
              <a:tabLst/>
              <a:defRPr sz="2400" baseline="0">
                <a:latin typeface="+mj-lt"/>
                <a:cs typeface="Times New Roman" pitchFamily="18" charset="0"/>
              </a:defRPr>
            </a:lvl1pPr>
            <a:lvl2pPr marL="742950" indent="-285750">
              <a:buSzPct val="93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6" name="Bildplatzhalter 15"/>
          <p:cNvSpPr>
            <a:spLocks noGrp="1"/>
          </p:cNvSpPr>
          <p:nvPr>
            <p:ph type="pic" sz="quarter" idx="12"/>
          </p:nvPr>
        </p:nvSpPr>
        <p:spPr>
          <a:xfrm>
            <a:off x="6192012" y="2348881"/>
            <a:ext cx="5048249" cy="2714625"/>
          </a:xfrm>
          <a:prstGeom prst="rect">
            <a:avLst/>
          </a:prstGeom>
        </p:spPr>
        <p:txBody>
          <a:bodyPr/>
          <a:lstStyle>
            <a:lvl1pPr>
              <a:buNone/>
              <a:defRPr sz="1200">
                <a:latin typeface="Arial" pitchFamily="34" charset="0"/>
                <a:cs typeface="Arial" pitchFamily="34" charset="0"/>
              </a:defRPr>
            </a:lvl1pPr>
          </a:lstStyle>
          <a:p>
            <a:pPr lvl="0"/>
            <a:r>
              <a:rPr lang="de-DE" noProof="0" dirty="0"/>
              <a:t>Bild durch Klicken auf Symbol hinzufügen</a:t>
            </a:r>
          </a:p>
        </p:txBody>
      </p:sp>
      <p:sp>
        <p:nvSpPr>
          <p:cNvPr id="8" name="Textplatzhalter 7">
            <a:extLst>
              <a:ext uri="{FF2B5EF4-FFF2-40B4-BE49-F238E27FC236}">
                <a16:creationId xmlns:a16="http://schemas.microsoft.com/office/drawing/2014/main" id="{82C57FA2-BB57-4EF1-8C1F-A28A75E0901A}"/>
              </a:ext>
            </a:extLst>
          </p:cNvPr>
          <p:cNvSpPr>
            <a:spLocks noGrp="1"/>
          </p:cNvSpPr>
          <p:nvPr>
            <p:ph type="body" sz="quarter" idx="13" hasCustomPrompt="1"/>
          </p:nvPr>
        </p:nvSpPr>
        <p:spPr>
          <a:xfrm>
            <a:off x="6185300" y="5157788"/>
            <a:ext cx="5048250" cy="358775"/>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r>
              <a:rPr lang="de-DE" dirty="0"/>
              <a:t>Bildquelle: Schrift Arial 11pt</a:t>
            </a:r>
          </a:p>
        </p:txBody>
      </p:sp>
      <p:sp>
        <p:nvSpPr>
          <p:cNvPr id="14" name="Foliennummernplatzhalter 13">
            <a:extLst>
              <a:ext uri="{FF2B5EF4-FFF2-40B4-BE49-F238E27FC236}">
                <a16:creationId xmlns:a16="http://schemas.microsoft.com/office/drawing/2014/main" id="{00B72FD1-4929-457D-856A-8FE1C6679B05}"/>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3848936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Aufzählungen Fußgänger">
    <p:spTree>
      <p:nvGrpSpPr>
        <p:cNvPr id="1" name=""/>
        <p:cNvGrpSpPr/>
        <p:nvPr/>
      </p:nvGrpSpPr>
      <p:grpSpPr>
        <a:xfrm>
          <a:off x="0" y="0"/>
          <a:ext cx="0" cy="0"/>
          <a:chOff x="0" y="0"/>
          <a:chExt cx="0" cy="0"/>
        </a:xfrm>
      </p:grpSpPr>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3000"/>
              <a:buFontTx/>
              <a:buBlip>
                <a:blip r:embed="rId2"/>
              </a:buBlip>
              <a:tabLst/>
              <a:defRPr sz="2400" baseline="0">
                <a:latin typeface="+mj-lt"/>
                <a:cs typeface="Times New Roman" pitchFamily="18" charset="0"/>
              </a:defRPr>
            </a:lvl1pPr>
            <a:lvl2pPr marL="742950" indent="-285750">
              <a:buSzPct val="93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5" name="Textplatzhalter 12"/>
          <p:cNvSpPr>
            <a:spLocks noGrp="1"/>
          </p:cNvSpPr>
          <p:nvPr>
            <p:ph type="body" sz="quarter" idx="12"/>
          </p:nvPr>
        </p:nvSpPr>
        <p:spPr>
          <a:xfrm>
            <a:off x="381001" y="486350"/>
            <a:ext cx="11334751" cy="1214459"/>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kumimoji="0" lang="de-DE" sz="3200" b="0" i="0" u="none" strike="noStrike" kern="1200" cap="none" spc="0" normalizeH="0" baseline="0" noProof="0">
                <a:ln>
                  <a:noFill/>
                </a:ln>
                <a:solidFill>
                  <a:schemeClr val="tx1"/>
                </a:solidFill>
                <a:effectLst/>
                <a:uLnTx/>
                <a:uFillTx/>
                <a:latin typeface="+mj-lt"/>
                <a:cs typeface="Arial" pitchFamily="34" charset="0"/>
              </a:defRPr>
            </a:lvl1pPr>
          </a:lstStyle>
          <a:p>
            <a:pPr lvl="0"/>
            <a:r>
              <a:rPr lang="de-DE" noProof="0" dirty="0"/>
              <a:t>Textmasterformate durch Klicken bearbeiten</a:t>
            </a:r>
          </a:p>
        </p:txBody>
      </p:sp>
    </p:spTree>
    <p:extLst>
      <p:ext uri="{BB962C8B-B14F-4D97-AF65-F5344CB8AC3E}">
        <p14:creationId xmlns:p14="http://schemas.microsoft.com/office/powerpoint/2010/main" val="1596803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Folie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973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olie gelber Hintergrund ">
    <p:bg>
      <p:bgPr>
        <a:solidFill>
          <a:srgbClr val="FFFDE9"/>
        </a:solidFill>
        <a:effectLst/>
      </p:bgPr>
    </p:bg>
    <p:spTree>
      <p:nvGrpSpPr>
        <p:cNvPr id="1" name=""/>
        <p:cNvGrpSpPr/>
        <p:nvPr/>
      </p:nvGrpSpPr>
      <p:grpSpPr>
        <a:xfrm>
          <a:off x="0" y="0"/>
          <a:ext cx="0" cy="0"/>
          <a:chOff x="0" y="0"/>
          <a:chExt cx="0" cy="0"/>
        </a:xfrm>
      </p:grpSpPr>
      <p:sp>
        <p:nvSpPr>
          <p:cNvPr id="3" name="Textplatzhalter 8"/>
          <p:cNvSpPr txBox="1">
            <a:spLocks/>
          </p:cNvSpPr>
          <p:nvPr userDrawn="1"/>
        </p:nvSpPr>
        <p:spPr bwMode="auto">
          <a:xfrm>
            <a:off x="1847850" y="1989138"/>
            <a:ext cx="45370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defRPr/>
            </a:pPr>
            <a:r>
              <a:rPr lang="de-DE" altLang="de-DE" sz="1600" dirty="0" err="1">
                <a:latin typeface="Times New Roman" panose="02020603050405020304" pitchFamily="18" charset="0"/>
                <a:cs typeface="Times New Roman" panose="02020603050405020304" pitchFamily="18" charset="0"/>
              </a:rPr>
              <a:t>Ministry</a:t>
            </a:r>
            <a:r>
              <a:rPr lang="de-DE" altLang="de-DE" sz="1600" dirty="0">
                <a:latin typeface="Times New Roman" panose="02020603050405020304" pitchFamily="18" charset="0"/>
                <a:cs typeface="Times New Roman" panose="02020603050405020304" pitchFamily="18" charset="0"/>
              </a:rPr>
              <a:t> </a:t>
            </a:r>
            <a:r>
              <a:rPr lang="de-DE" altLang="de-DE" sz="1600" dirty="0" err="1">
                <a:latin typeface="Times New Roman" panose="02020603050405020304" pitchFamily="18" charset="0"/>
                <a:cs typeface="Times New Roman" panose="02020603050405020304" pitchFamily="18" charset="0"/>
              </a:rPr>
              <a:t>of</a:t>
            </a:r>
            <a:r>
              <a:rPr lang="de-DE" altLang="de-DE" sz="1600" dirty="0">
                <a:latin typeface="Times New Roman" panose="02020603050405020304" pitchFamily="18" charset="0"/>
                <a:cs typeface="Times New Roman" panose="02020603050405020304" pitchFamily="18" charset="0"/>
              </a:rPr>
              <a:t> Transport Baden-Württemberg</a:t>
            </a:r>
            <a:br>
              <a:rPr lang="de-DE" altLang="de-DE" sz="1600" dirty="0">
                <a:latin typeface="Times New Roman" panose="02020603050405020304" pitchFamily="18" charset="0"/>
                <a:cs typeface="Times New Roman" panose="02020603050405020304" pitchFamily="18" charset="0"/>
              </a:rPr>
            </a:br>
            <a:endParaRPr lang="de-DE" altLang="de-DE" sz="1600" dirty="0">
              <a:latin typeface="Times New Roman" panose="02020603050405020304" pitchFamily="18" charset="0"/>
              <a:cs typeface="Times New Roman" panose="02020603050405020304" pitchFamily="18" charset="0"/>
            </a:endParaRPr>
          </a:p>
          <a:p>
            <a:pPr>
              <a:spcBef>
                <a:spcPct val="20000"/>
              </a:spcBef>
              <a:defRPr/>
            </a:pPr>
            <a:r>
              <a:rPr lang="de-DE" altLang="de-DE" sz="1600" dirty="0">
                <a:latin typeface="Times New Roman" panose="02020603050405020304" pitchFamily="18" charset="0"/>
                <a:cs typeface="Times New Roman" panose="02020603050405020304" pitchFamily="18" charset="0"/>
              </a:rPr>
              <a:t>Dorotheenstraße 8 </a:t>
            </a:r>
            <a:r>
              <a:rPr lang="de-DE" altLang="de-DE" sz="1400" dirty="0">
                <a:latin typeface="Times New Roman" panose="02020603050405020304" pitchFamily="18" charset="0"/>
                <a:cs typeface="Times New Roman" panose="02020603050405020304" pitchFamily="18" charset="0"/>
              </a:rPr>
              <a:t>•</a:t>
            </a:r>
            <a:r>
              <a:rPr lang="de-DE" altLang="de-DE" sz="1600" dirty="0">
                <a:latin typeface="Times New Roman" panose="02020603050405020304" pitchFamily="18" charset="0"/>
                <a:cs typeface="Times New Roman" panose="02020603050405020304" pitchFamily="18" charset="0"/>
              </a:rPr>
              <a:t> 70173 Stuttgart</a:t>
            </a:r>
            <a:br>
              <a:rPr lang="de-DE" altLang="de-DE" sz="1600" dirty="0">
                <a:latin typeface="Times New Roman" panose="02020603050405020304" pitchFamily="18" charset="0"/>
                <a:cs typeface="Times New Roman" panose="02020603050405020304" pitchFamily="18" charset="0"/>
              </a:rPr>
            </a:br>
            <a:r>
              <a:rPr lang="de-DE" altLang="de-DE" sz="1600" dirty="0">
                <a:latin typeface="Times New Roman" panose="02020603050405020304" pitchFamily="18" charset="0"/>
                <a:cs typeface="Times New Roman" panose="02020603050405020304" pitchFamily="18" charset="0"/>
              </a:rPr>
              <a:t>Postfach 10 34 52 </a:t>
            </a:r>
            <a:r>
              <a:rPr lang="de-DE" altLang="de-DE" sz="1400" dirty="0">
                <a:latin typeface="Times New Roman" panose="02020603050405020304" pitchFamily="18" charset="0"/>
                <a:cs typeface="Times New Roman" panose="02020603050405020304" pitchFamily="18" charset="0"/>
              </a:rPr>
              <a:t>•</a:t>
            </a:r>
            <a:r>
              <a:rPr lang="de-DE" altLang="de-DE" sz="1600" dirty="0">
                <a:latin typeface="Times New Roman" panose="02020603050405020304" pitchFamily="18" charset="0"/>
                <a:cs typeface="Times New Roman" panose="02020603050405020304" pitchFamily="18" charset="0"/>
              </a:rPr>
              <a:t> 70029 Stuttgart </a:t>
            </a:r>
            <a:br>
              <a:rPr lang="de-DE" altLang="de-DE" sz="1600" dirty="0">
                <a:latin typeface="Times New Roman" panose="02020603050405020304" pitchFamily="18" charset="0"/>
                <a:cs typeface="Times New Roman" panose="02020603050405020304" pitchFamily="18" charset="0"/>
              </a:rPr>
            </a:br>
            <a:endParaRPr lang="de-DE" altLang="de-DE" sz="1600" dirty="0">
              <a:latin typeface="Times New Roman" panose="02020603050405020304" pitchFamily="18" charset="0"/>
              <a:cs typeface="Times New Roman" panose="02020603050405020304" pitchFamily="18" charset="0"/>
            </a:endParaRPr>
          </a:p>
          <a:p>
            <a:pPr>
              <a:spcBef>
                <a:spcPct val="20000"/>
              </a:spcBef>
              <a:defRPr/>
            </a:pPr>
            <a:r>
              <a:rPr lang="de-DE" altLang="de-DE" sz="1600" dirty="0">
                <a:latin typeface="Times New Roman" panose="02020603050405020304" pitchFamily="18" charset="0"/>
                <a:cs typeface="Times New Roman" panose="02020603050405020304" pitchFamily="18" charset="0"/>
              </a:rPr>
              <a:t>Telefon: +49-(711) 89686-9010</a:t>
            </a:r>
            <a:br>
              <a:rPr lang="de-DE" altLang="de-DE" sz="1600" dirty="0">
                <a:latin typeface="Times New Roman" panose="02020603050405020304" pitchFamily="18" charset="0"/>
                <a:cs typeface="Times New Roman" panose="02020603050405020304" pitchFamily="18" charset="0"/>
              </a:rPr>
            </a:br>
            <a:endParaRPr lang="de-DE" altLang="de-DE" sz="1600" dirty="0">
              <a:latin typeface="Times New Roman" panose="02020603050405020304" pitchFamily="18" charset="0"/>
              <a:cs typeface="Times New Roman" panose="02020603050405020304" pitchFamily="18" charset="0"/>
            </a:endParaRPr>
          </a:p>
          <a:p>
            <a:pPr>
              <a:spcBef>
                <a:spcPct val="20000"/>
              </a:spcBef>
              <a:defRPr/>
            </a:pPr>
            <a:r>
              <a:rPr lang="de-DE" altLang="de-DE" sz="1600" i="0" u="none" dirty="0">
                <a:latin typeface="Times New Roman" panose="02020603050405020304" pitchFamily="18" charset="0"/>
                <a:cs typeface="Times New Roman" panose="02020603050405020304" pitchFamily="18" charset="0"/>
                <a:hlinkClick r:id="rId2"/>
              </a:rPr>
              <a:t>poststelle@vm.bwl.de</a:t>
            </a:r>
            <a:endParaRPr lang="de-DE" altLang="de-DE" sz="1600" i="0" u="none" dirty="0">
              <a:latin typeface="Times New Roman" panose="02020603050405020304" pitchFamily="18" charset="0"/>
              <a:cs typeface="Times New Roman" panose="02020603050405020304" pitchFamily="18" charset="0"/>
            </a:endParaRPr>
          </a:p>
          <a:p>
            <a:pPr>
              <a:spcBef>
                <a:spcPct val="20000"/>
              </a:spcBef>
              <a:defRPr/>
            </a:pPr>
            <a:r>
              <a:rPr lang="de-DE" altLang="de-DE" sz="1600" dirty="0">
                <a:latin typeface="Times New Roman" panose="02020603050405020304" pitchFamily="18" charset="0"/>
                <a:cs typeface="Times New Roman" panose="02020603050405020304" pitchFamily="18" charset="0"/>
              </a:rPr>
              <a:t>www.vm.baden-wuerttemberg.de </a:t>
            </a:r>
          </a:p>
          <a:p>
            <a:pPr>
              <a:spcBef>
                <a:spcPct val="20000"/>
              </a:spcBef>
              <a:defRPr/>
            </a:pPr>
            <a:endParaRPr lang="de-DE" altLang="de-DE" dirty="0"/>
          </a:p>
          <a:p>
            <a:pPr>
              <a:spcBef>
                <a:spcPct val="20000"/>
              </a:spcBef>
              <a:defRPr/>
            </a:pPr>
            <a:endParaRPr lang="de-DE" altLang="de-DE" sz="2000" dirty="0">
              <a:latin typeface="Calibri" panose="020F0502020204030204" pitchFamily="34" charset="0"/>
            </a:endParaRPr>
          </a:p>
        </p:txBody>
      </p:sp>
      <p:sp>
        <p:nvSpPr>
          <p:cNvPr id="4" name="Rechteck 8"/>
          <p:cNvSpPr>
            <a:spLocks noChangeArrowheads="1"/>
          </p:cNvSpPr>
          <p:nvPr userDrawn="1"/>
        </p:nvSpPr>
        <p:spPr bwMode="auto">
          <a:xfrm>
            <a:off x="1559496" y="836712"/>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de-DE" altLang="de-DE" sz="3200" dirty="0" err="1"/>
              <a:t>Thank</a:t>
            </a:r>
            <a:r>
              <a:rPr lang="de-DE" altLang="de-DE" sz="3200" dirty="0"/>
              <a:t> </a:t>
            </a:r>
            <a:r>
              <a:rPr lang="de-DE" altLang="de-DE" sz="3200" dirty="0" err="1"/>
              <a:t>you</a:t>
            </a:r>
            <a:r>
              <a:rPr lang="de-DE" altLang="de-DE" sz="3200" dirty="0"/>
              <a:t>!</a:t>
            </a:r>
          </a:p>
        </p:txBody>
      </p:sp>
      <p:pic>
        <p:nvPicPr>
          <p:cNvPr id="5" name="Grafik 4"/>
          <p:cNvPicPr>
            <a:picLocks noChangeAspect="1"/>
          </p:cNvPicPr>
          <p:nvPr userDrawn="1"/>
        </p:nvPicPr>
        <p:blipFill>
          <a:blip r:embed="rId3"/>
          <a:stretch>
            <a:fillRect/>
          </a:stretch>
        </p:blipFill>
        <p:spPr>
          <a:xfrm>
            <a:off x="7824192" y="1809170"/>
            <a:ext cx="2455614" cy="3420055"/>
          </a:xfrm>
          <a:prstGeom prst="rect">
            <a:avLst/>
          </a:prstGeom>
        </p:spPr>
      </p:pic>
      <p:sp>
        <p:nvSpPr>
          <p:cNvPr id="2" name="Rechteck 1"/>
          <p:cNvSpPr/>
          <p:nvPr userDrawn="1"/>
        </p:nvSpPr>
        <p:spPr>
          <a:xfrm>
            <a:off x="7975550" y="5229225"/>
            <a:ext cx="2304256" cy="261610"/>
          </a:xfrm>
          <a:prstGeom prst="rect">
            <a:avLst/>
          </a:prstGeom>
        </p:spPr>
        <p:txBody>
          <a:bodyPr wrap="square">
            <a:spAutoFit/>
          </a:bodyPr>
          <a:lstStyle/>
          <a:p>
            <a:r>
              <a:rPr lang="en-US" sz="1100" dirty="0"/>
              <a:t>@ CARB Campus Riverside</a:t>
            </a:r>
            <a:r>
              <a:rPr lang="en-US" sz="1100" baseline="0" dirty="0"/>
              <a:t> (CA)</a:t>
            </a:r>
            <a:endParaRPr lang="de-DE" sz="1100" dirty="0"/>
          </a:p>
        </p:txBody>
      </p:sp>
    </p:spTree>
    <p:extLst>
      <p:ext uri="{BB962C8B-B14F-4D97-AF65-F5344CB8AC3E}">
        <p14:creationId xmlns:p14="http://schemas.microsoft.com/office/powerpoint/2010/main" val="80318899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olie nur Text">
    <p:spTree>
      <p:nvGrpSpPr>
        <p:cNvPr id="1" name=""/>
        <p:cNvGrpSpPr/>
        <p:nvPr/>
      </p:nvGrpSpPr>
      <p:grpSpPr>
        <a:xfrm>
          <a:off x="0" y="0"/>
          <a:ext cx="0" cy="0"/>
          <a:chOff x="0" y="0"/>
          <a:chExt cx="0" cy="0"/>
        </a:xfrm>
      </p:grpSpPr>
      <p:sp>
        <p:nvSpPr>
          <p:cNvPr id="2" name="Textplatzhalter 12"/>
          <p:cNvSpPr>
            <a:spLocks noGrp="1"/>
          </p:cNvSpPr>
          <p:nvPr>
            <p:ph type="body" sz="quarter" idx="12"/>
          </p:nvPr>
        </p:nvSpPr>
        <p:spPr>
          <a:xfrm>
            <a:off x="381001" y="486350"/>
            <a:ext cx="11334751" cy="1214459"/>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kumimoji="0" lang="de-DE" sz="3200" b="0" i="0" u="none" strike="noStrike" kern="1200" cap="none" spc="0" normalizeH="0" baseline="0" noProof="0">
                <a:ln>
                  <a:noFill/>
                </a:ln>
                <a:solidFill>
                  <a:schemeClr val="tx1"/>
                </a:solidFill>
                <a:effectLst/>
                <a:uLnTx/>
                <a:uFillTx/>
                <a:latin typeface="+mj-lt"/>
                <a:cs typeface="Arial" pitchFamily="34" charset="0"/>
              </a:defRPr>
            </a:lvl1pPr>
          </a:lstStyle>
          <a:p>
            <a:pPr lvl="0"/>
            <a:r>
              <a:rPr lang="de-DE" noProof="0" dirty="0"/>
              <a:t>Textmasterformate durch Klicken bearbeiten</a:t>
            </a:r>
          </a:p>
        </p:txBody>
      </p:sp>
      <p:sp>
        <p:nvSpPr>
          <p:cNvPr id="3" name="Textplatzhalter 12"/>
          <p:cNvSpPr>
            <a:spLocks noGrp="1"/>
          </p:cNvSpPr>
          <p:nvPr>
            <p:ph type="body" sz="quarter" idx="11"/>
          </p:nvPr>
        </p:nvSpPr>
        <p:spPr>
          <a:xfrm>
            <a:off x="527382" y="2358557"/>
            <a:ext cx="11188369" cy="2704948"/>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de-DE" sz="2400" b="0" i="0" u="none" strike="noStrike" kern="1200" cap="none" spc="0" normalizeH="0" baseline="0" noProof="0">
                <a:ln>
                  <a:noFill/>
                </a:ln>
                <a:solidFill>
                  <a:schemeClr val="tx1"/>
                </a:solidFill>
                <a:effectLst/>
                <a:uLnTx/>
                <a:uFillTx/>
                <a:latin typeface="+mj-lt"/>
                <a:cs typeface="Arial" pitchFamily="34" charset="0"/>
              </a:defRPr>
            </a:lvl1pPr>
          </a:lstStyle>
          <a:p>
            <a:pPr lvl="0"/>
            <a:r>
              <a:rPr lang="de-DE" noProof="0" dirty="0"/>
              <a:t>Textmasterformate durch Klicken bearbeiten</a:t>
            </a:r>
          </a:p>
        </p:txBody>
      </p:sp>
    </p:spTree>
    <p:extLst>
      <p:ext uri="{BB962C8B-B14F-4D97-AF65-F5344CB8AC3E}">
        <p14:creationId xmlns:p14="http://schemas.microsoft.com/office/powerpoint/2010/main" val="2111012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92667" y="871538"/>
            <a:ext cx="10684933" cy="1190684"/>
          </a:xfrm>
        </p:spPr>
        <p:txBody>
          <a:bodyPr/>
          <a:lstStyle>
            <a:lvl1pPr algn="l">
              <a:defRPr sz="2800"/>
            </a:lvl1pPr>
          </a:lstStyle>
          <a:p>
            <a:r>
              <a:rPr lang="de-DE" dirty="0"/>
              <a:t>Mastertitelformat bearbeiten</a:t>
            </a:r>
          </a:p>
        </p:txBody>
      </p:sp>
      <p:sp>
        <p:nvSpPr>
          <p:cNvPr id="3" name="Untertitel 2"/>
          <p:cNvSpPr>
            <a:spLocks noGrp="1"/>
          </p:cNvSpPr>
          <p:nvPr>
            <p:ph type="subTitle" idx="1"/>
          </p:nvPr>
        </p:nvSpPr>
        <p:spPr>
          <a:xfrm>
            <a:off x="592667" y="2340047"/>
            <a:ext cx="9770533" cy="242395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4" name="Datumsplatzhalter 3"/>
          <p:cNvSpPr>
            <a:spLocks noGrp="1"/>
          </p:cNvSpPr>
          <p:nvPr>
            <p:ph type="dt" sz="quarter" idx="10"/>
          </p:nvPr>
        </p:nvSpPr>
        <p:spPr/>
        <p:txBody>
          <a:bodyPr/>
          <a:lstStyle>
            <a:lvl1pPr>
              <a:defRPr/>
            </a:lvl1pPr>
          </a:lstStyle>
          <a:p>
            <a:pPr>
              <a:defRPr/>
            </a:pPr>
            <a:r>
              <a:rPr lang="de-DE" dirty="0"/>
              <a:t>TT.MM.JJJJ</a:t>
            </a:r>
          </a:p>
        </p:txBody>
      </p:sp>
      <p:sp>
        <p:nvSpPr>
          <p:cNvPr id="5" name="Fußzeilenplatzhalter 6"/>
          <p:cNvSpPr>
            <a:spLocks noGrp="1"/>
          </p:cNvSpPr>
          <p:nvPr>
            <p:ph type="ftr" sz="quarter" idx="11"/>
          </p:nvPr>
        </p:nvSpPr>
        <p:spPr/>
        <p:txBody>
          <a:bodyPr/>
          <a:lstStyle>
            <a:lvl1pPr>
              <a:defRPr/>
            </a:lvl1pPr>
          </a:lstStyle>
          <a:p>
            <a:pPr>
              <a:defRPr/>
            </a:pPr>
            <a:r>
              <a:rPr lang="de-DE" altLang="de-DE" dirty="0"/>
              <a:t>Titel		  </a:t>
            </a:r>
            <a:fld id="{502524B0-217F-415E-B0A1-F138D0881195}" type="slidenum">
              <a:rPr lang="de-DE" altLang="de-DE" smtClean="0"/>
              <a:pPr>
                <a:defRPr/>
              </a:pPr>
              <a:t>‹N°›</a:t>
            </a:fld>
            <a:endParaRPr lang="de-DE" altLang="de-DE" dirty="0"/>
          </a:p>
        </p:txBody>
      </p:sp>
    </p:spTree>
    <p:extLst>
      <p:ext uri="{BB962C8B-B14F-4D97-AF65-F5344CB8AC3E}">
        <p14:creationId xmlns:p14="http://schemas.microsoft.com/office/powerpoint/2010/main" val="313059152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ufzählungen E-Tanksäule">
    <p:spTree>
      <p:nvGrpSpPr>
        <p:cNvPr id="1" name=""/>
        <p:cNvGrpSpPr/>
        <p:nvPr/>
      </p:nvGrpSpPr>
      <p:grpSpPr>
        <a:xfrm>
          <a:off x="0" y="0"/>
          <a:ext cx="0" cy="0"/>
          <a:chOff x="0" y="0"/>
          <a:chExt cx="0" cy="0"/>
        </a:xfrm>
      </p:grpSpPr>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sz="2400" baseline="0">
                <a:latin typeface="+mj-lt"/>
                <a:cs typeface="Times New Roman" pitchFamily="18" charset="0"/>
              </a:defRPr>
            </a:lvl1pPr>
            <a:lvl2pPr marL="742950" indent="-28575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5" name="Textplatzhalter 12"/>
          <p:cNvSpPr>
            <a:spLocks noGrp="1"/>
          </p:cNvSpPr>
          <p:nvPr>
            <p:ph type="body" sz="quarter" idx="12"/>
          </p:nvPr>
        </p:nvSpPr>
        <p:spPr>
          <a:xfrm>
            <a:off x="381001" y="486350"/>
            <a:ext cx="11334751" cy="1214459"/>
          </a:xfrm>
          <a:prstGeom prst="rect">
            <a:avLst/>
          </a:prstGeo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kumimoji="0" lang="de-DE" sz="3200" b="0" i="0" u="none" strike="noStrike" kern="1200" cap="none" spc="0" normalizeH="0" baseline="0" noProof="0">
                <a:ln>
                  <a:noFill/>
                </a:ln>
                <a:solidFill>
                  <a:schemeClr val="tx1"/>
                </a:solidFill>
                <a:effectLst/>
                <a:uLnTx/>
                <a:uFillTx/>
                <a:latin typeface="+mj-lt"/>
                <a:cs typeface="Arial" pitchFamily="34" charset="0"/>
              </a:defRPr>
            </a:lvl1pPr>
          </a:lstStyle>
          <a:p>
            <a:pPr lvl="0"/>
            <a:r>
              <a:rPr lang="de-DE" noProof="0" dirty="0"/>
              <a:t>Textmasterformate durch Klicken bearbeiten</a:t>
            </a:r>
          </a:p>
        </p:txBody>
      </p:sp>
    </p:spTree>
    <p:extLst>
      <p:ext uri="{BB962C8B-B14F-4D97-AF65-F5344CB8AC3E}">
        <p14:creationId xmlns:p14="http://schemas.microsoft.com/office/powerpoint/2010/main" val="2316148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5E73CF-B285-424E-9109-93C7B2434090}"/>
              </a:ext>
            </a:extLst>
          </p:cNvPr>
          <p:cNvSpPr>
            <a:spLocks noGrp="1"/>
          </p:cNvSpPr>
          <p:nvPr>
            <p:ph type="title" hasCustomPrompt="1"/>
          </p:nvPr>
        </p:nvSpPr>
        <p:spPr>
          <a:xfrm>
            <a:off x="838200" y="365125"/>
            <a:ext cx="10515600" cy="687611"/>
          </a:xfrm>
          <a:prstGeom prst="rect">
            <a:avLst/>
          </a:prstGeom>
        </p:spPr>
        <p:txBody>
          <a:bodyPr/>
          <a:lstStyle>
            <a:lvl1pPr>
              <a:defRPr lang="de-DE" dirty="0"/>
            </a:lvl1pPr>
          </a:lstStyle>
          <a:p>
            <a:r>
              <a:rPr lang="de-DE" dirty="0"/>
              <a:t>Vielen Dank / Danke für Ihre Aufmerksamkeit / Auf Wiedersehen</a:t>
            </a:r>
          </a:p>
        </p:txBody>
      </p:sp>
    </p:spTree>
    <p:extLst>
      <p:ext uri="{BB962C8B-B14F-4D97-AF65-F5344CB8AC3E}">
        <p14:creationId xmlns:p14="http://schemas.microsoft.com/office/powerpoint/2010/main" val="47444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lie leer">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5220B6B-3B79-435B-A182-60DEC5E43CBA}"/>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11" name="Foliennummernplatzhalter 13">
            <a:extLst>
              <a:ext uri="{FF2B5EF4-FFF2-40B4-BE49-F238E27FC236}">
                <a16:creationId xmlns:a16="http://schemas.microsoft.com/office/drawing/2014/main" id="{697EDCFD-ED78-4445-90AB-F8A943965396}"/>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2797782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lie nur Text">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DCAD248-0363-4CF0-8FBD-EE8D4AC2B862}"/>
              </a:ext>
            </a:extLst>
          </p:cNvPr>
          <p:cNvSpPr>
            <a:spLocks noGrp="1"/>
          </p:cNvSpPr>
          <p:nvPr>
            <p:ph type="title" hasCustomPrompt="1"/>
          </p:nvPr>
        </p:nvSpPr>
        <p:spPr/>
        <p:txBody>
          <a:bodyPr/>
          <a:lstStyle>
            <a:lvl1pPr>
              <a:defRPr/>
            </a:lvl1pPr>
          </a:lstStyle>
          <a:p>
            <a:r>
              <a:rPr lang="de-DE" dirty="0"/>
              <a:t>Folientitel; ca. 32 </a:t>
            </a:r>
            <a:r>
              <a:rPr lang="de-DE" dirty="0" err="1"/>
              <a:t>pt</a:t>
            </a:r>
            <a:r>
              <a:rPr lang="de-DE" dirty="0"/>
              <a:t>.; auf allen Folien gleich</a:t>
            </a:r>
          </a:p>
        </p:txBody>
      </p:sp>
      <p:sp>
        <p:nvSpPr>
          <p:cNvPr id="6" name="Textplatzhalter 5">
            <a:extLst>
              <a:ext uri="{FF2B5EF4-FFF2-40B4-BE49-F238E27FC236}">
                <a16:creationId xmlns:a16="http://schemas.microsoft.com/office/drawing/2014/main" id="{9047DE47-3757-4274-806C-1642EEFBE1D4}"/>
              </a:ext>
            </a:extLst>
          </p:cNvPr>
          <p:cNvSpPr>
            <a:spLocks noGrp="1"/>
          </p:cNvSpPr>
          <p:nvPr>
            <p:ph type="body" sz="quarter" idx="10"/>
          </p:nvPr>
        </p:nvSpPr>
        <p:spPr>
          <a:xfrm>
            <a:off x="838200" y="2276475"/>
            <a:ext cx="10515600" cy="3024188"/>
          </a:xfrm>
          <a:prstGeom prst="rect">
            <a:avLst/>
          </a:prstGeo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Foliennummernplatzhalter 13">
            <a:extLst>
              <a:ext uri="{FF2B5EF4-FFF2-40B4-BE49-F238E27FC236}">
                <a16:creationId xmlns:a16="http://schemas.microsoft.com/office/drawing/2014/main" id="{40AE8CED-CA93-40B8-98B1-2D33F38A4185}"/>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180463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fzählung (Ladesäu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0111C-E414-4EB2-805D-09FF0529D797}"/>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sz="2400" baseline="0">
                <a:latin typeface="+mj-lt"/>
                <a:cs typeface="Times New Roman" pitchFamily="18" charset="0"/>
              </a:defRPr>
            </a:lvl1pPr>
            <a:lvl2pPr marL="742950" indent="-28575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9" name="Foliennummernplatzhalter 13">
            <a:extLst>
              <a:ext uri="{FF2B5EF4-FFF2-40B4-BE49-F238E27FC236}">
                <a16:creationId xmlns:a16="http://schemas.microsoft.com/office/drawing/2014/main" id="{FC853178-C7CD-4688-A4AD-C82A3FA1B119}"/>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17039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lie nur Text (E-Au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C6EC5-093B-4AB0-AB2A-509CD852FE4E}"/>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sz="2400" baseline="0">
                <a:latin typeface="+mj-lt"/>
                <a:cs typeface="Times New Roman" pitchFamily="18" charset="0"/>
              </a:defRPr>
            </a:lvl1pPr>
            <a:lvl2pPr marL="742950" indent="-28575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1" name="Foliennummernplatzhalter 13">
            <a:extLst>
              <a:ext uri="{FF2B5EF4-FFF2-40B4-BE49-F238E27FC236}">
                <a16:creationId xmlns:a16="http://schemas.microsoft.com/office/drawing/2014/main" id="{F0C5A3E3-FE9A-49C2-9C04-7699851C9587}"/>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385114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Bah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5C4311-D321-4C11-B274-D12EB7D6CE70}"/>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sz="2400" baseline="0">
                <a:latin typeface="+mj-lt"/>
                <a:cs typeface="Times New Roman" pitchFamily="18" charset="0"/>
              </a:defRPr>
            </a:lvl1pPr>
            <a:lvl2pPr marL="742950" indent="-28575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0" name="Foliennummernplatzhalter 13">
            <a:extLst>
              <a:ext uri="{FF2B5EF4-FFF2-40B4-BE49-F238E27FC236}">
                <a16:creationId xmlns:a16="http://schemas.microsoft.com/office/drawing/2014/main" id="{CFAF3006-8EF4-4B13-9FFE-08B8946B0499}"/>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241628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en Ra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F6DB18-969B-43A8-B90D-14E82A2BBAB1}"/>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0000"/>
              <a:buFontTx/>
              <a:buBlip>
                <a:blip r:embed="rId2"/>
              </a:buBlip>
              <a:tabLst/>
              <a:defRPr sz="2400" baseline="0">
                <a:latin typeface="+mj-lt"/>
                <a:cs typeface="Times New Roman" pitchFamily="18" charset="0"/>
              </a:defRPr>
            </a:lvl1pPr>
            <a:lvl2pPr marL="742950" indent="-285750">
              <a:buSzPct val="90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2" name="Foliennummernplatzhalter 13">
            <a:extLst>
              <a:ext uri="{FF2B5EF4-FFF2-40B4-BE49-F238E27FC236}">
                <a16:creationId xmlns:a16="http://schemas.microsoft.com/office/drawing/2014/main" id="{CD777B6E-559D-4E84-A3DA-CD25E224C8D0}"/>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2238591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en Bau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AB530-99D2-4DC0-B57E-21451EB94900}"/>
              </a:ext>
            </a:extLst>
          </p:cNvPr>
          <p:cNvSpPr>
            <a:spLocks noGrp="1"/>
          </p:cNvSpPr>
          <p:nvPr>
            <p:ph type="title" hasCustomPrompt="1"/>
          </p:nvPr>
        </p:nvSpPr>
        <p:spPr/>
        <p:txBody>
          <a:bodyPr/>
          <a:lstStyle/>
          <a:p>
            <a:r>
              <a:rPr lang="de-DE" dirty="0"/>
              <a:t>Folientitel; ca. 32 </a:t>
            </a:r>
            <a:r>
              <a:rPr lang="de-DE" dirty="0" err="1"/>
              <a:t>pt</a:t>
            </a:r>
            <a:r>
              <a:rPr lang="de-DE" dirty="0"/>
              <a:t>.; auf allen Folien gleich</a:t>
            </a:r>
          </a:p>
        </p:txBody>
      </p:sp>
      <p:sp>
        <p:nvSpPr>
          <p:cNvPr id="4" name="Textplatzhalter 10"/>
          <p:cNvSpPr>
            <a:spLocks noGrp="1"/>
          </p:cNvSpPr>
          <p:nvPr>
            <p:ph type="body" sz="quarter" idx="11"/>
          </p:nvPr>
        </p:nvSpPr>
        <p:spPr>
          <a:xfrm>
            <a:off x="857251" y="2357430"/>
            <a:ext cx="10477536" cy="2714644"/>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0000"/>
              <a:buFontTx/>
              <a:buBlip>
                <a:blip r:embed="rId2"/>
              </a:buBlip>
              <a:tabLst/>
              <a:defRPr sz="2400" baseline="0">
                <a:latin typeface="+mj-lt"/>
                <a:cs typeface="Times New Roman" pitchFamily="18" charset="0"/>
              </a:defRPr>
            </a:lvl1pPr>
            <a:lvl2pPr marL="742950" indent="-285750">
              <a:buSzPct val="90000"/>
              <a:buFontTx/>
              <a:buBlip>
                <a:blip r:embed="rId2"/>
              </a:buBlip>
              <a:defRPr sz="2400">
                <a:latin typeface="+mj-lt"/>
                <a:cs typeface="Times New Roman" pitchFamily="18" charset="0"/>
              </a:defRPr>
            </a:lvl2pPr>
            <a:lvl3pPr>
              <a:defRPr sz="2400"/>
            </a:lvl3pPr>
            <a:lvl4pPr>
              <a:defRPr sz="2000"/>
            </a:lvl4pPr>
            <a:lvl5pPr>
              <a:defRPr sz="2400"/>
            </a:lvl5pPr>
            <a:lvl6pPr>
              <a:defRPr sz="2800"/>
            </a:lvl6pPr>
          </a:lstStyle>
          <a:p>
            <a:pPr lvl="0"/>
            <a:r>
              <a:rPr lang="de-DE" dirty="0"/>
              <a:t>Textmasterformate durch Klicken bearbeiten</a:t>
            </a:r>
          </a:p>
          <a:p>
            <a:pPr lvl="1"/>
            <a:r>
              <a:rPr lang="de-DE" dirty="0"/>
              <a:t>Zweite Ebene</a:t>
            </a:r>
          </a:p>
        </p:txBody>
      </p:sp>
      <p:sp>
        <p:nvSpPr>
          <p:cNvPr id="10" name="Foliennummernplatzhalter 13">
            <a:extLst>
              <a:ext uri="{FF2B5EF4-FFF2-40B4-BE49-F238E27FC236}">
                <a16:creationId xmlns:a16="http://schemas.microsoft.com/office/drawing/2014/main" id="{B7079EBE-6342-4E58-BDF9-784457D7FB51}"/>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extLst>
      <p:ext uri="{BB962C8B-B14F-4D97-AF65-F5344CB8AC3E}">
        <p14:creationId xmlns:p14="http://schemas.microsoft.com/office/powerpoint/2010/main" val="2578807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image" Target="../media/image3.png"/><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3.xml"/><Relationship Id="rId1" Type="http://schemas.openxmlformats.org/officeDocument/2006/relationships/slideLayout" Target="../slideLayouts/slideLayout27.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CFAE7"/>
        </a:solidFill>
        <a:effectLst/>
      </p:bgPr>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645024"/>
            <a:ext cx="12192000" cy="3661612"/>
          </a:xfrm>
          <a:prstGeom prst="rect">
            <a:avLst/>
          </a:prstGeom>
        </p:spPr>
      </p:pic>
      <p:pic>
        <p:nvPicPr>
          <p:cNvPr id="10" name="Grafik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6000" y="188640"/>
            <a:ext cx="1980000" cy="949865"/>
          </a:xfrm>
          <a:prstGeom prst="rect">
            <a:avLst/>
          </a:prstGeom>
        </p:spPr>
      </p:pic>
    </p:spTree>
  </p:cSld>
  <p:clrMap bg1="lt1" tx1="dk1" bg2="lt2" tx2="dk2" accent1="accent1" accent2="accent2" accent3="accent3" accent4="accent4" accent5="accent5" accent6="accent6" hlink="hlink" folHlink="folHlink"/>
  <p:sldLayoutIdLst>
    <p:sldLayoutId id="2147483830" r:id="rId1"/>
    <p:sldLayoutId id="2147483831" r:id="rId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7" name="Grafik 3">
            <a:extLs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0694988" y="6186488"/>
            <a:ext cx="12334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hteck 40">
            <a:extLst>
              <a:ext uri="{C183D7F6-B498-43B3-948B-1728B52AA6E4}">
                <adec:decorative xmlns:adec="http://schemas.microsoft.com/office/drawing/2017/decorative" val="1"/>
              </a:ext>
            </a:extLst>
          </p:cNvPr>
          <p:cNvSpPr/>
          <p:nvPr userDrawn="1"/>
        </p:nvSpPr>
        <p:spPr>
          <a:xfrm>
            <a:off x="912813" y="6551613"/>
            <a:ext cx="9550400" cy="90487"/>
          </a:xfrm>
          <a:prstGeom prst="rect">
            <a:avLst/>
          </a:prstGeom>
          <a:solidFill>
            <a:srgbClr val="A3D2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ln>
                <a:solidFill>
                  <a:srgbClr val="A3D2B1"/>
                </a:solidFill>
              </a:ln>
            </a:endParaRPr>
          </a:p>
        </p:txBody>
      </p:sp>
      <p:sp>
        <p:nvSpPr>
          <p:cNvPr id="42" name="Rechteck 41">
            <a:extLst>
              <a:ext uri="{C183D7F6-B498-43B3-948B-1728B52AA6E4}">
                <adec:decorative xmlns:adec="http://schemas.microsoft.com/office/drawing/2017/decorative" val="1"/>
              </a:ext>
            </a:extLst>
          </p:cNvPr>
          <p:cNvSpPr/>
          <p:nvPr userDrawn="1"/>
        </p:nvSpPr>
        <p:spPr>
          <a:xfrm>
            <a:off x="0" y="0"/>
            <a:ext cx="12192000" cy="1628775"/>
          </a:xfrm>
          <a:prstGeom prst="rect">
            <a:avLst/>
          </a:prstGeom>
          <a:solidFill>
            <a:srgbClr val="FCFA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p>
        </p:txBody>
      </p:sp>
      <p:sp>
        <p:nvSpPr>
          <p:cNvPr id="45" name="Titel 2">
            <a:extLst>
              <a:ext uri="{C183D7F6-B498-43B3-948B-1728B52AA6E4}">
                <adec:decorative xmlns:adec="http://schemas.microsoft.com/office/drawing/2017/decorative" val="1"/>
              </a:ext>
            </a:extLst>
          </p:cNvPr>
          <p:cNvSpPr txBox="1">
            <a:spLocks/>
          </p:cNvSpPr>
          <p:nvPr userDrawn="1"/>
        </p:nvSpPr>
        <p:spPr bwMode="auto">
          <a:xfrm>
            <a:off x="287338" y="0"/>
            <a:ext cx="11617325" cy="404813"/>
          </a:xfrm>
          <a:prstGeom prst="rect">
            <a:avLst/>
          </a:prstGeom>
          <a:noFill/>
          <a:ln w="9525">
            <a:noFill/>
            <a:miter lim="800000"/>
            <a:headEnd/>
            <a:tailEnd/>
          </a:ln>
        </p:spPr>
        <p:txBody>
          <a:bodyPr anchor="ctr"/>
          <a:lstStyle/>
          <a:p>
            <a:pPr algn="ctr" eaLnBrk="1" hangingPunct="1">
              <a:defRPr/>
            </a:pPr>
            <a:r>
              <a:rPr lang="de-DE" sz="800" b="1" spc="60" dirty="0">
                <a:ea typeface="+mj-ea"/>
              </a:rPr>
              <a:t>MINISTRY OF TRANSPORT</a:t>
            </a:r>
          </a:p>
        </p:txBody>
      </p:sp>
      <p:cxnSp>
        <p:nvCxnSpPr>
          <p:cNvPr id="44" name="Gerade Verbindung 43">
            <a:extLst>
              <a:ext uri="{C183D7F6-B498-43B3-948B-1728B52AA6E4}">
                <adec:decorative xmlns:adec="http://schemas.microsoft.com/office/drawing/2017/decorative" val="1"/>
              </a:ext>
            </a:extLst>
          </p:cNvPr>
          <p:cNvCxnSpPr/>
          <p:nvPr userDrawn="1"/>
        </p:nvCxnSpPr>
        <p:spPr>
          <a:xfrm>
            <a:off x="0" y="404813"/>
            <a:ext cx="12192000" cy="0"/>
          </a:xfrm>
          <a:prstGeom prst="line">
            <a:avLst/>
          </a:prstGeom>
          <a:ln w="28575">
            <a:solidFill>
              <a:srgbClr val="A3D2B1"/>
            </a:solidFill>
          </a:ln>
        </p:spPr>
        <p:style>
          <a:lnRef idx="1">
            <a:schemeClr val="accent1"/>
          </a:lnRef>
          <a:fillRef idx="0">
            <a:schemeClr val="accent1"/>
          </a:fillRef>
          <a:effectRef idx="0">
            <a:schemeClr val="accent1"/>
          </a:effectRef>
          <a:fontRef idx="minor">
            <a:schemeClr val="tx1"/>
          </a:fontRef>
        </p:style>
      </p:cxnSp>
      <p:sp>
        <p:nvSpPr>
          <p:cNvPr id="5" name="Titelplatzhalter 4">
            <a:extLst>
              <a:ext uri="{FF2B5EF4-FFF2-40B4-BE49-F238E27FC236}">
                <a16:creationId xmlns:a16="http://schemas.microsoft.com/office/drawing/2014/main" id="{2E9B054F-2CD1-48E4-8C66-5CAA8EA0C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Folientitel; ca. 32 </a:t>
            </a:r>
            <a:r>
              <a:rPr lang="de-DE" dirty="0" err="1"/>
              <a:t>pt</a:t>
            </a:r>
            <a:r>
              <a:rPr lang="de-DE" dirty="0"/>
              <a:t>.; auf allen Folien gleich</a:t>
            </a:r>
          </a:p>
        </p:txBody>
      </p:sp>
      <p:sp>
        <p:nvSpPr>
          <p:cNvPr id="14" name="Foliennummernplatzhalter 13">
            <a:extLst>
              <a:ext uri="{FF2B5EF4-FFF2-40B4-BE49-F238E27FC236}">
                <a16:creationId xmlns:a16="http://schemas.microsoft.com/office/drawing/2014/main" id="{13660604-47A2-4007-AED2-4E2B0C81D424}"/>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‹N°›</a:t>
            </a:fld>
            <a:endParaRPr lang="de-DE" dirty="0"/>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5" r:id="rId3"/>
    <p:sldLayoutId id="2147483836" r:id="rId4"/>
    <p:sldLayoutId id="2147483837" r:id="rId5"/>
    <p:sldLayoutId id="2147483838" r:id="rId6"/>
    <p:sldLayoutId id="2147483839" r:id="rId7"/>
    <p:sldLayoutId id="2147483840" r:id="rId8"/>
    <p:sldLayoutId id="2147483841" r:id="rId9"/>
    <p:sldLayoutId id="2147483843" r:id="rId10"/>
    <p:sldLayoutId id="2147483844" r:id="rId11"/>
    <p:sldLayoutId id="2147483834" r:id="rId12"/>
    <p:sldLayoutId id="2147483845" r:id="rId13"/>
    <p:sldLayoutId id="2147483846" r:id="rId14"/>
    <p:sldLayoutId id="2147483847" r:id="rId15"/>
    <p:sldLayoutId id="2147483849" r:id="rId16"/>
    <p:sldLayoutId id="2147483850" r:id="rId17"/>
    <p:sldLayoutId id="2147483851" r:id="rId18"/>
    <p:sldLayoutId id="2147483856" r:id="rId19"/>
    <p:sldLayoutId id="2147483857" r:id="rId20"/>
    <p:sldLayoutId id="2147483858" r:id="rId21"/>
    <p:sldLayoutId id="2147483860" r:id="rId22"/>
    <p:sldLayoutId id="2147483863" r:id="rId23"/>
    <p:sldLayoutId id="2147483864" r:id="rId24"/>
  </p:sldLayoutIdLst>
  <p:hf hdr="0" ftr="0" dt="0"/>
  <p:txStyles>
    <p:titleStyle>
      <a:lvl1pPr algn="ctr" rtl="0" eaLnBrk="0" fontAlgn="base" hangingPunct="0">
        <a:spcBef>
          <a:spcPct val="0"/>
        </a:spcBef>
        <a:spcAft>
          <a:spcPct val="0"/>
        </a:spcAft>
        <a:defRPr sz="3200" kern="1200" baseline="0">
          <a:solidFill>
            <a:schemeClr val="tx1"/>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CFAE7"/>
        </a:solidFill>
        <a:effectLst/>
      </p:bgPr>
    </p:bg>
    <p:spTree>
      <p:nvGrpSpPr>
        <p:cNvPr id="1" name=""/>
        <p:cNvGrpSpPr/>
        <p:nvPr/>
      </p:nvGrpSpPr>
      <p:grpSpPr>
        <a:xfrm>
          <a:off x="0" y="0"/>
          <a:ext cx="0" cy="0"/>
          <a:chOff x="0" y="0"/>
          <a:chExt cx="0" cy="0"/>
        </a:xfrm>
      </p:grpSpPr>
      <p:sp>
        <p:nvSpPr>
          <p:cNvPr id="7" name="Textplatzhalter 8">
            <a:extLst>
              <a:ext uri="{FF2B5EF4-FFF2-40B4-BE49-F238E27FC236}">
                <a16:creationId xmlns:a16="http://schemas.microsoft.com/office/drawing/2014/main" id="{A392B0EA-DB59-41BB-A6F3-92438787F488}"/>
              </a:ext>
            </a:extLst>
          </p:cNvPr>
          <p:cNvSpPr txBox="1">
            <a:spLocks/>
          </p:cNvSpPr>
          <p:nvPr userDrawn="1"/>
        </p:nvSpPr>
        <p:spPr bwMode="auto">
          <a:xfrm>
            <a:off x="1846263" y="2207971"/>
            <a:ext cx="4537075" cy="244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de-DE" altLang="de-DE" sz="1600" dirty="0" err="1">
                <a:latin typeface="+mn-lt"/>
                <a:cs typeface="Times New Roman" panose="02020603050405020304" pitchFamily="18" charset="0"/>
              </a:rPr>
              <a:t>Ministry</a:t>
            </a:r>
            <a:r>
              <a:rPr lang="de-DE" altLang="de-DE" sz="1600" dirty="0">
                <a:latin typeface="+mn-lt"/>
                <a:cs typeface="Times New Roman" panose="02020603050405020304" pitchFamily="18" charset="0"/>
              </a:rPr>
              <a:t> </a:t>
            </a:r>
            <a:r>
              <a:rPr lang="de-DE" altLang="de-DE" sz="1600" dirty="0" err="1">
                <a:latin typeface="+mn-lt"/>
                <a:cs typeface="Times New Roman" panose="02020603050405020304" pitchFamily="18" charset="0"/>
              </a:rPr>
              <a:t>of</a:t>
            </a:r>
            <a:r>
              <a:rPr lang="de-DE" altLang="de-DE" sz="1600" dirty="0">
                <a:latin typeface="+mn-lt"/>
                <a:cs typeface="Times New Roman" panose="02020603050405020304" pitchFamily="18" charset="0"/>
              </a:rPr>
              <a:t> Transport Baden-Württemberg</a:t>
            </a:r>
          </a:p>
          <a:p>
            <a:pPr>
              <a:spcBef>
                <a:spcPct val="20000"/>
              </a:spcBef>
              <a:defRPr/>
            </a:pPr>
            <a:r>
              <a:rPr lang="de-DE" altLang="de-DE" sz="1600" dirty="0">
                <a:latin typeface="+mn-lt"/>
                <a:cs typeface="Times New Roman" panose="02020603050405020304" pitchFamily="18" charset="0"/>
              </a:rPr>
              <a:t>Dorotheenstraße 8</a:t>
            </a:r>
          </a:p>
          <a:p>
            <a:pPr>
              <a:spcBef>
                <a:spcPct val="20000"/>
              </a:spcBef>
              <a:defRPr/>
            </a:pPr>
            <a:r>
              <a:rPr lang="de-DE" altLang="de-DE" sz="1600" dirty="0">
                <a:latin typeface="+mn-lt"/>
                <a:cs typeface="Times New Roman" panose="02020603050405020304" pitchFamily="18" charset="0"/>
              </a:rPr>
              <a:t>70173 Stuttgart</a:t>
            </a:r>
          </a:p>
          <a:p>
            <a:pPr>
              <a:spcBef>
                <a:spcPct val="20000"/>
              </a:spcBef>
              <a:defRPr/>
            </a:pPr>
            <a:endParaRPr lang="de-DE" altLang="de-DE" sz="1600" dirty="0">
              <a:latin typeface="+mn-lt"/>
              <a:cs typeface="Times New Roman" panose="02020603050405020304" pitchFamily="18" charset="0"/>
            </a:endParaRPr>
          </a:p>
          <a:p>
            <a:pPr>
              <a:spcBef>
                <a:spcPct val="20000"/>
              </a:spcBef>
              <a:defRPr/>
            </a:pPr>
            <a:r>
              <a:rPr lang="de-DE" altLang="de-DE" sz="1600" dirty="0">
                <a:latin typeface="+mn-lt"/>
                <a:cs typeface="Times New Roman" panose="02020603050405020304" pitchFamily="18" charset="0"/>
              </a:rPr>
              <a:t>Telefon: (+49) 711 89686-0</a:t>
            </a:r>
          </a:p>
          <a:p>
            <a:pPr>
              <a:spcBef>
                <a:spcPct val="20000"/>
              </a:spcBef>
              <a:defRPr/>
            </a:pPr>
            <a:r>
              <a:rPr lang="de-DE" altLang="de-DE" sz="1600" dirty="0">
                <a:latin typeface="+mn-lt"/>
                <a:cs typeface="Times New Roman" panose="02020603050405020304" pitchFamily="18" charset="0"/>
              </a:rPr>
              <a:t> </a:t>
            </a:r>
          </a:p>
          <a:p>
            <a:pPr>
              <a:spcBef>
                <a:spcPct val="20000"/>
              </a:spcBef>
              <a:defRPr/>
            </a:pPr>
            <a:r>
              <a:rPr lang="de-DE" altLang="de-DE" sz="1600" dirty="0">
                <a:latin typeface="+mn-lt"/>
                <a:cs typeface="Times New Roman" panose="02020603050405020304" pitchFamily="18" charset="0"/>
              </a:rPr>
              <a:t>poststelle@vm.bwl.de</a:t>
            </a:r>
          </a:p>
          <a:p>
            <a:pPr>
              <a:spcBef>
                <a:spcPct val="20000"/>
              </a:spcBef>
              <a:defRPr/>
            </a:pPr>
            <a:r>
              <a:rPr lang="de-DE" altLang="de-DE" sz="1600" dirty="0">
                <a:latin typeface="+mn-lt"/>
                <a:cs typeface="Times New Roman" panose="02020603050405020304" pitchFamily="18" charset="0"/>
              </a:rPr>
              <a:t>www.vm.baden-wuerttemberg.de </a:t>
            </a:r>
          </a:p>
          <a:p>
            <a:pPr>
              <a:spcBef>
                <a:spcPct val="20000"/>
              </a:spcBef>
              <a:defRPr/>
            </a:pPr>
            <a:endParaRPr lang="de-DE" altLang="de-DE" dirty="0"/>
          </a:p>
          <a:p>
            <a:pPr>
              <a:spcBef>
                <a:spcPct val="20000"/>
              </a:spcBef>
              <a:defRPr/>
            </a:pPr>
            <a:endParaRPr lang="de-DE" altLang="de-DE" sz="2000" dirty="0">
              <a:latin typeface="Calibri" panose="020F0502020204030204" pitchFamily="34" charset="0"/>
            </a:endParaRPr>
          </a:p>
        </p:txBody>
      </p:sp>
      <p:pic>
        <p:nvPicPr>
          <p:cNvPr id="9" name="Grafik 10" descr="Außenansicht eines modernen Gebäudes mit Glasdach. Hauptgebäude des Verkehrsministeriums Baden-Württemberg">
            <a:extLst>
              <a:ext uri="{FF2B5EF4-FFF2-40B4-BE49-F238E27FC236}">
                <a16:creationId xmlns:a16="http://schemas.microsoft.com/office/drawing/2014/main" id="{9C10D314-56D9-4901-AAA6-254502C2BE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83338" y="2060575"/>
            <a:ext cx="40846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3">
            <a:extLst>
              <a:ext uri="{FF2B5EF4-FFF2-40B4-BE49-F238E27FC236}">
                <a16:creationId xmlns:a16="http://schemas.microsoft.com/office/drawing/2014/main" id="{10A1C4B4-90B7-46B8-8517-657686E15D3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94988" y="6186488"/>
            <a:ext cx="12334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a:extLst>
              <a:ext uri="{FF2B5EF4-FFF2-40B4-BE49-F238E27FC236}">
                <a16:creationId xmlns:a16="http://schemas.microsoft.com/office/drawing/2014/main" id="{A16E57C6-459D-47EF-9AD3-E4B3B34F6AC8}"/>
              </a:ext>
              <a:ext uri="{C183D7F6-B498-43B3-948B-1728B52AA6E4}">
                <adec:decorative xmlns:adec="http://schemas.microsoft.com/office/drawing/2017/decorative" val="1"/>
              </a:ext>
            </a:extLst>
          </p:cNvPr>
          <p:cNvSpPr/>
          <p:nvPr userDrawn="1"/>
        </p:nvSpPr>
        <p:spPr>
          <a:xfrm>
            <a:off x="912813" y="6551613"/>
            <a:ext cx="9550400" cy="90487"/>
          </a:xfrm>
          <a:prstGeom prst="rect">
            <a:avLst/>
          </a:prstGeom>
          <a:solidFill>
            <a:srgbClr val="A3D2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ln>
                <a:solidFill>
                  <a:srgbClr val="A3D2B1"/>
                </a:solidFill>
              </a:ln>
            </a:endParaRPr>
          </a:p>
        </p:txBody>
      </p:sp>
    </p:spTree>
    <p:extLst>
      <p:ext uri="{BB962C8B-B14F-4D97-AF65-F5344CB8AC3E}">
        <p14:creationId xmlns:p14="http://schemas.microsoft.com/office/powerpoint/2010/main" val="596840000"/>
      </p:ext>
    </p:extLst>
  </p:cSld>
  <p:clrMap bg1="lt1" tx1="dk1" bg2="lt2" tx2="dk2" accent1="accent1" accent2="accent2" accent3="accent3" accent4="accent4" accent5="accent5" accent6="accent6" hlink="hlink" folHlink="folHlink"/>
  <p:sldLayoutIdLst>
    <p:sldLayoutId id="2147483855"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2.wdp"/><Relationship Id="rId12"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7.png"/><Relationship Id="rId11" Type="http://schemas.openxmlformats.org/officeDocument/2006/relationships/image" Target="../media/image39.png"/><Relationship Id="rId5" Type="http://schemas.microsoft.com/office/2007/relationships/hdphoto" Target="../media/hdphoto1.wdp"/><Relationship Id="rId10" Type="http://schemas.openxmlformats.org/officeDocument/2006/relationships/image" Target="../media/image33.jpeg"/><Relationship Id="rId4" Type="http://schemas.openxmlformats.org/officeDocument/2006/relationships/image" Target="../media/image36.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41BCA7-8422-488E-9FC1-B934F6E1DAB0}"/>
              </a:ext>
            </a:extLst>
          </p:cNvPr>
          <p:cNvSpPr>
            <a:spLocks noGrp="1"/>
          </p:cNvSpPr>
          <p:nvPr>
            <p:ph type="title"/>
          </p:nvPr>
        </p:nvSpPr>
        <p:spPr>
          <a:xfrm>
            <a:off x="262744" y="1484784"/>
            <a:ext cx="11666512" cy="1728192"/>
          </a:xfrm>
        </p:spPr>
        <p:txBody>
          <a:bodyPr/>
          <a:lstStyle/>
          <a:p>
            <a:pPr eaLnBrk="1" hangingPunct="1">
              <a:defRPr/>
            </a:pPr>
            <a:r>
              <a:rPr lang="en-US" altLang="de-DE" sz="2000" dirty="0"/>
              <a:t>Meeting with L’I</a:t>
            </a:r>
            <a:r>
              <a:rPr lang="fr-FR" altLang="de-DE" sz="2000" dirty="0" err="1"/>
              <a:t>nstitut</a:t>
            </a:r>
            <a:r>
              <a:rPr lang="fr-FR" altLang="de-DE" sz="2000" dirty="0"/>
              <a:t> des Hautes Études d’Aménagement des Territoires </a:t>
            </a:r>
            <a:br>
              <a:rPr lang="en-US" altLang="de-DE" sz="2000" dirty="0"/>
            </a:br>
            <a:br>
              <a:rPr lang="en-US" altLang="de-DE" sz="2400" dirty="0"/>
            </a:br>
            <a:r>
              <a:rPr lang="en-US" altLang="de-DE" sz="3600" b="1" dirty="0">
                <a:solidFill>
                  <a:srgbClr val="00A295"/>
                </a:solidFill>
              </a:rPr>
              <a:t>Baden-Württemberg’s Mobility Strategy</a:t>
            </a:r>
            <a:endParaRPr lang="en-US" altLang="de-DE" sz="3200" b="1" dirty="0">
              <a:solidFill>
                <a:srgbClr val="00A295"/>
              </a:solidFill>
            </a:endParaRPr>
          </a:p>
        </p:txBody>
      </p:sp>
      <p:sp>
        <p:nvSpPr>
          <p:cNvPr id="3" name="Textfeld 2">
            <a:extLst>
              <a:ext uri="{FF2B5EF4-FFF2-40B4-BE49-F238E27FC236}">
                <a16:creationId xmlns:a16="http://schemas.microsoft.com/office/drawing/2014/main" id="{E89840CD-D103-4682-A725-659667051F97}"/>
              </a:ext>
            </a:extLst>
          </p:cNvPr>
          <p:cNvSpPr txBox="1"/>
          <p:nvPr/>
        </p:nvSpPr>
        <p:spPr>
          <a:xfrm>
            <a:off x="3071664" y="2780928"/>
            <a:ext cx="6048672" cy="1554272"/>
          </a:xfrm>
          <a:prstGeom prst="rect">
            <a:avLst/>
          </a:prstGeom>
          <a:noFill/>
        </p:spPr>
        <p:txBody>
          <a:bodyPr wrap="square" rtlCol="0">
            <a:spAutoFit/>
          </a:bodyPr>
          <a:lstStyle/>
          <a:p>
            <a:pPr lvl="0" algn="ctr"/>
            <a:r>
              <a:rPr lang="en-US" sz="2000" dirty="0">
                <a:latin typeface="+mj-lt"/>
              </a:rPr>
              <a:t>Elke Zimmer</a:t>
            </a:r>
          </a:p>
          <a:p>
            <a:pPr lvl="0" algn="ctr"/>
            <a:r>
              <a:rPr lang="en-US" sz="2000" dirty="0">
                <a:latin typeface="+mj-lt"/>
              </a:rPr>
              <a:t>State Secretary of Transport Baden-Württemberg</a:t>
            </a:r>
          </a:p>
          <a:p>
            <a:pPr algn="ctr"/>
            <a:br>
              <a:rPr lang="de-DE" sz="2000" dirty="0">
                <a:latin typeface="+mj-lt"/>
              </a:rPr>
            </a:br>
            <a:r>
              <a:rPr lang="de-DE" sz="2000" dirty="0">
                <a:latin typeface="+mj-lt"/>
              </a:rPr>
              <a:t>Stuttgart, 29</a:t>
            </a:r>
            <a:r>
              <a:rPr lang="de-DE" sz="2000" baseline="30000" dirty="0">
                <a:latin typeface="+mj-lt"/>
              </a:rPr>
              <a:t>th</a:t>
            </a:r>
            <a:r>
              <a:rPr lang="de-DE" sz="2000" dirty="0">
                <a:latin typeface="+mj-lt"/>
              </a:rPr>
              <a:t> June 2023</a:t>
            </a:r>
            <a:endParaRPr lang="en-US" sz="2000" dirty="0">
              <a:latin typeface="+mj-lt"/>
            </a:endParaRPr>
          </a:p>
          <a:p>
            <a:pPr algn="ctr"/>
            <a:endParaRPr lang="de-DE" sz="1500" b="1" dirty="0">
              <a:latin typeface="+mj-lt"/>
            </a:endParaRPr>
          </a:p>
        </p:txBody>
      </p:sp>
    </p:spTree>
    <p:extLst>
      <p:ext uri="{BB962C8B-B14F-4D97-AF65-F5344CB8AC3E}">
        <p14:creationId xmlns:p14="http://schemas.microsoft.com/office/powerpoint/2010/main" val="2114362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de-DE" b="1" dirty="0" err="1"/>
              <a:t>Current</a:t>
            </a:r>
            <a:r>
              <a:rPr lang="de-DE" b="1" dirty="0"/>
              <a:t> </a:t>
            </a:r>
            <a:r>
              <a:rPr lang="de-DE" b="1" dirty="0" err="1"/>
              <a:t>Challenges</a:t>
            </a:r>
            <a:endParaRPr lang="de-DE" b="1" dirty="0"/>
          </a:p>
        </p:txBody>
      </p:sp>
      <p:sp>
        <p:nvSpPr>
          <p:cNvPr id="3" name="Textplatzhalter 2"/>
          <p:cNvSpPr>
            <a:spLocks noGrp="1"/>
          </p:cNvSpPr>
          <p:nvPr>
            <p:ph type="body" sz="quarter" idx="11"/>
          </p:nvPr>
        </p:nvSpPr>
        <p:spPr>
          <a:xfrm>
            <a:off x="911424" y="2132856"/>
            <a:ext cx="8424936" cy="2704948"/>
          </a:xfrm>
        </p:spPr>
        <p:txBody>
          <a:bodyPr/>
          <a:lstStyle/>
          <a:p>
            <a:pPr marL="361950" lvl="1" indent="-361950">
              <a:buFont typeface="Arial" panose="020B0604020202020204" pitchFamily="34" charset="0"/>
              <a:buChar char="•"/>
            </a:pPr>
            <a:r>
              <a:rPr lang="en-US" b="1" dirty="0"/>
              <a:t>old rail infrastructure</a:t>
            </a:r>
          </a:p>
          <a:p>
            <a:pPr marL="361950" lvl="1" indent="-361950">
              <a:buFont typeface="Arial" panose="020B0604020202020204" pitchFamily="34" charset="0"/>
              <a:buChar char="•"/>
            </a:pPr>
            <a:r>
              <a:rPr lang="en-US" b="1" dirty="0"/>
              <a:t>rail network modernization</a:t>
            </a:r>
            <a:br>
              <a:rPr lang="en-US" b="1" dirty="0"/>
            </a:br>
            <a:r>
              <a:rPr lang="en-US" b="1" dirty="0"/>
              <a:t>and expansion</a:t>
            </a:r>
            <a:br>
              <a:rPr lang="en-US" b="1" dirty="0"/>
            </a:br>
            <a:r>
              <a:rPr lang="en-US" b="1" dirty="0"/>
              <a:t>are causing additional restrictions </a:t>
            </a:r>
          </a:p>
          <a:p>
            <a:pPr marL="361950" lvl="1" indent="-361950">
              <a:buFont typeface="Arial" panose="020B0604020202020204" pitchFamily="34" charset="0"/>
              <a:buChar char="•"/>
            </a:pPr>
            <a:r>
              <a:rPr lang="en-US" b="1" dirty="0"/>
              <a:t>lack of reliability and speed of trains</a:t>
            </a:r>
          </a:p>
          <a:p>
            <a:pPr marL="361950" lvl="1" indent="-361950">
              <a:buFont typeface="Arial" panose="020B0604020202020204" pitchFamily="34" charset="0"/>
              <a:buChar char="•"/>
            </a:pPr>
            <a:r>
              <a:rPr lang="en-US" b="1" dirty="0"/>
              <a:t>shortage of skilled </a:t>
            </a:r>
            <a:r>
              <a:rPr lang="en-US" b="1" dirty="0" err="1"/>
              <a:t>labour</a:t>
            </a:r>
            <a:r>
              <a:rPr lang="en-US" b="1" dirty="0"/>
              <a:t> </a:t>
            </a:r>
          </a:p>
          <a:p>
            <a:pPr marL="361950" lvl="1" indent="-361950">
              <a:buFont typeface="Arial" panose="020B0604020202020204" pitchFamily="34" charset="0"/>
              <a:buChar char="•"/>
            </a:pPr>
            <a:r>
              <a:rPr lang="en-US" b="1" dirty="0"/>
              <a:t>financing</a:t>
            </a:r>
          </a:p>
          <a:p>
            <a:pPr marL="0" lvl="1" indent="0">
              <a:buNone/>
            </a:pPr>
            <a:endParaRPr lang="en-US" sz="2000" b="1" dirty="0">
              <a:solidFill>
                <a:srgbClr val="CF3262"/>
              </a:solidFill>
            </a:endParaRPr>
          </a:p>
          <a:p>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6026" y="1908284"/>
            <a:ext cx="4912889" cy="3273980"/>
          </a:xfrm>
          <a:prstGeom prst="rect">
            <a:avLst/>
          </a:prstGeom>
        </p:spPr>
      </p:pic>
      <p:sp>
        <p:nvSpPr>
          <p:cNvPr id="6" name="Textfeld 5"/>
          <p:cNvSpPr txBox="1"/>
          <p:nvPr/>
        </p:nvSpPr>
        <p:spPr>
          <a:xfrm>
            <a:off x="11116024" y="5182264"/>
            <a:ext cx="1199456" cy="215444"/>
          </a:xfrm>
          <a:prstGeom prst="rect">
            <a:avLst/>
          </a:prstGeom>
        </p:spPr>
        <p:txBody>
          <a:bodyPr wrap="squar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de-DE" sz="800" b="0" i="0" u="none" strike="noStrike" kern="1200" cap="none" spc="0" normalizeH="0" baseline="0" noProof="0" dirty="0">
                <a:ln>
                  <a:noFill/>
                </a:ln>
                <a:solidFill>
                  <a:schemeClr val="tx1"/>
                </a:solidFill>
                <a:effectLst/>
                <a:uLnTx/>
                <a:uFillTx/>
                <a:latin typeface="+mn-lt"/>
                <a:ea typeface="+mj-ea"/>
                <a:cs typeface="Times New Roman" pitchFamily="18" charset="0"/>
              </a:rPr>
              <a:t>Source: </a:t>
            </a:r>
            <a:r>
              <a:rPr kumimoji="0" lang="de-DE" sz="800" b="0" i="0" u="none" strike="noStrike" kern="1200" cap="none" spc="0" normalizeH="0" baseline="0" noProof="0" dirty="0" err="1">
                <a:ln>
                  <a:noFill/>
                </a:ln>
                <a:solidFill>
                  <a:schemeClr val="tx1"/>
                </a:solidFill>
                <a:effectLst/>
                <a:uLnTx/>
                <a:uFillTx/>
                <a:latin typeface="+mn-lt"/>
                <a:ea typeface="+mj-ea"/>
                <a:cs typeface="Times New Roman" pitchFamily="18" charset="0"/>
              </a:rPr>
              <a:t>Pixabay</a:t>
            </a:r>
            <a:endParaRPr kumimoji="0" lang="de-DE" sz="800" b="0" i="0" u="none" strike="noStrike" kern="1200" cap="none" spc="0" normalizeH="0" baseline="0" noProof="0" dirty="0">
              <a:ln>
                <a:noFill/>
              </a:ln>
              <a:solidFill>
                <a:schemeClr val="tx1"/>
              </a:solidFill>
              <a:effectLst/>
              <a:uLnTx/>
              <a:uFillTx/>
              <a:latin typeface="+mn-lt"/>
              <a:ea typeface="+mj-ea"/>
              <a:cs typeface="Times New Roman" pitchFamily="18" charset="0"/>
            </a:endParaRPr>
          </a:p>
        </p:txBody>
      </p:sp>
    </p:spTree>
    <p:extLst>
      <p:ext uri="{BB962C8B-B14F-4D97-AF65-F5344CB8AC3E}">
        <p14:creationId xmlns:p14="http://schemas.microsoft.com/office/powerpoint/2010/main" val="3086853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feld 36"/>
          <p:cNvSpPr txBox="1"/>
          <p:nvPr/>
        </p:nvSpPr>
        <p:spPr>
          <a:xfrm>
            <a:off x="542337" y="1621661"/>
            <a:ext cx="6133679" cy="4832092"/>
          </a:xfrm>
          <a:prstGeom prst="rect">
            <a:avLst/>
          </a:prstGeom>
        </p:spPr>
        <p:txBody>
          <a:bodyPr wrap="square">
            <a:spAutoFit/>
          </a:bodyPr>
          <a:lstStyle/>
          <a:p>
            <a:pPr marL="342900" lvl="0" indent="-342900">
              <a:spcAft>
                <a:spcPts val="600"/>
              </a:spcAft>
              <a:buFont typeface="Arial" panose="020B0604020202020204" pitchFamily="34" charset="0"/>
              <a:buChar char="•"/>
              <a:defRPr/>
            </a:pPr>
            <a:r>
              <a:rPr lang="de-DE" sz="2100" dirty="0">
                <a:solidFill>
                  <a:prstClr val="black"/>
                </a:solidFill>
                <a:latin typeface="+mn-lt"/>
              </a:rPr>
              <a:t>New </a:t>
            </a:r>
            <a:r>
              <a:rPr lang="en-GB" sz="2100" b="1" dirty="0">
                <a:solidFill>
                  <a:prstClr val="black"/>
                </a:solidFill>
                <a:latin typeface="+mn-lt"/>
              </a:rPr>
              <a:t>financing tool for municipalities</a:t>
            </a:r>
          </a:p>
          <a:p>
            <a:pPr marL="342900" lvl="0" indent="-342900">
              <a:spcAft>
                <a:spcPts val="600"/>
              </a:spcAft>
              <a:buFont typeface="Arial" panose="020B0604020202020204" pitchFamily="34" charset="0"/>
              <a:buChar char="•"/>
              <a:defRPr/>
            </a:pPr>
            <a:r>
              <a:rPr lang="en-GB" sz="2100" b="1" dirty="0">
                <a:solidFill>
                  <a:prstClr val="black"/>
                </a:solidFill>
                <a:latin typeface="+mn-lt"/>
              </a:rPr>
              <a:t>4 different charging modes</a:t>
            </a:r>
            <a:r>
              <a:rPr lang="en-GB" sz="2100" dirty="0">
                <a:solidFill>
                  <a:prstClr val="black"/>
                </a:solidFill>
                <a:latin typeface="+mn-lt"/>
              </a:rPr>
              <a:t> </a:t>
            </a:r>
          </a:p>
          <a:p>
            <a:pPr marL="800100" lvl="1" indent="-342900">
              <a:spcAft>
                <a:spcPts val="600"/>
              </a:spcAft>
              <a:buFont typeface="Arial" panose="020B0604020202020204" pitchFamily="34" charset="0"/>
              <a:buChar char="•"/>
              <a:defRPr/>
            </a:pPr>
            <a:r>
              <a:rPr lang="en-GB" sz="2100" b="1" dirty="0">
                <a:solidFill>
                  <a:prstClr val="black"/>
                </a:solidFill>
                <a:latin typeface="+mn-lt"/>
              </a:rPr>
              <a:t>road-users</a:t>
            </a:r>
          </a:p>
          <a:p>
            <a:pPr marL="800100" lvl="1" indent="-342900">
              <a:spcAft>
                <a:spcPts val="600"/>
              </a:spcAft>
              <a:buFont typeface="Arial" panose="020B0604020202020204" pitchFamily="34" charset="0"/>
              <a:buChar char="•"/>
              <a:defRPr/>
            </a:pPr>
            <a:r>
              <a:rPr lang="en-GB" sz="2100" b="1" dirty="0">
                <a:solidFill>
                  <a:prstClr val="black"/>
                </a:solidFill>
                <a:latin typeface="+mn-lt"/>
              </a:rPr>
              <a:t>employers </a:t>
            </a:r>
          </a:p>
          <a:p>
            <a:pPr marL="800100" lvl="1" indent="-342900">
              <a:spcAft>
                <a:spcPts val="600"/>
              </a:spcAft>
              <a:buFont typeface="Arial" panose="020B0604020202020204" pitchFamily="34" charset="0"/>
              <a:buChar char="•"/>
              <a:defRPr/>
            </a:pPr>
            <a:r>
              <a:rPr lang="en-GB" sz="2100" b="1" dirty="0">
                <a:solidFill>
                  <a:prstClr val="black"/>
                </a:solidFill>
                <a:latin typeface="+mn-lt"/>
              </a:rPr>
              <a:t>residents</a:t>
            </a:r>
          </a:p>
          <a:p>
            <a:pPr marL="800100" lvl="1" indent="-342900">
              <a:spcAft>
                <a:spcPts val="600"/>
              </a:spcAft>
              <a:buFont typeface="Arial" panose="020B0604020202020204" pitchFamily="34" charset="0"/>
              <a:buChar char="•"/>
              <a:defRPr/>
            </a:pPr>
            <a:r>
              <a:rPr lang="en-GB" sz="2100" b="1" dirty="0">
                <a:solidFill>
                  <a:prstClr val="black"/>
                </a:solidFill>
                <a:latin typeface="+mn-lt"/>
              </a:rPr>
              <a:t>car-owners </a:t>
            </a:r>
          </a:p>
          <a:p>
            <a:pPr marL="342900" indent="-342900">
              <a:spcAft>
                <a:spcPts val="600"/>
              </a:spcAft>
              <a:buFont typeface="Arial" panose="020B0604020202020204" pitchFamily="34" charset="0"/>
              <a:buChar char="•"/>
              <a:defRPr/>
            </a:pPr>
            <a:r>
              <a:rPr lang="en-GB" sz="2100" dirty="0">
                <a:solidFill>
                  <a:prstClr val="black"/>
                </a:solidFill>
                <a:latin typeface="+mn-lt"/>
              </a:rPr>
              <a:t>In return: a </a:t>
            </a:r>
            <a:r>
              <a:rPr lang="en-GB" sz="2100" b="1" dirty="0">
                <a:solidFill>
                  <a:prstClr val="black"/>
                </a:solidFill>
                <a:latin typeface="+mn-lt"/>
              </a:rPr>
              <a:t>personal public transport credit for season ticket</a:t>
            </a:r>
          </a:p>
          <a:p>
            <a:pPr marL="342900" indent="-342900">
              <a:spcAft>
                <a:spcPts val="600"/>
              </a:spcAft>
              <a:buFont typeface="Arial" panose="020B0604020202020204" pitchFamily="34" charset="0"/>
              <a:buChar char="•"/>
              <a:defRPr/>
            </a:pPr>
            <a:r>
              <a:rPr lang="en-US" sz="2100" b="1" dirty="0">
                <a:solidFill>
                  <a:prstClr val="black"/>
                </a:solidFill>
                <a:latin typeface="+mn-lt"/>
              </a:rPr>
              <a:t>Revenue</a:t>
            </a:r>
            <a:r>
              <a:rPr lang="en-US" sz="2100" dirty="0">
                <a:solidFill>
                  <a:prstClr val="black"/>
                </a:solidFill>
                <a:latin typeface="+mn-lt"/>
              </a:rPr>
              <a:t> only for improving local public transport system</a:t>
            </a:r>
            <a:br>
              <a:rPr lang="en-US" sz="2100" dirty="0">
                <a:solidFill>
                  <a:prstClr val="black"/>
                </a:solidFill>
                <a:latin typeface="+mn-lt"/>
              </a:rPr>
            </a:br>
            <a:br>
              <a:rPr lang="de-DE" sz="2100" dirty="0">
                <a:solidFill>
                  <a:prstClr val="black"/>
                </a:solidFill>
                <a:latin typeface="+mn-lt"/>
              </a:rPr>
            </a:br>
            <a:r>
              <a:rPr lang="de-DE" sz="2100" dirty="0">
                <a:solidFill>
                  <a:prstClr val="black"/>
                </a:solidFill>
                <a:latin typeface="+mn-lt"/>
              </a:rPr>
              <a:t>The Mobility Pass </a:t>
            </a:r>
            <a:r>
              <a:rPr lang="de-DE" sz="2100" dirty="0" err="1">
                <a:solidFill>
                  <a:prstClr val="black"/>
                </a:solidFill>
                <a:latin typeface="+mn-lt"/>
              </a:rPr>
              <a:t>is</a:t>
            </a:r>
            <a:r>
              <a:rPr lang="de-DE" sz="2100" dirty="0">
                <a:solidFill>
                  <a:prstClr val="black"/>
                </a:solidFill>
                <a:latin typeface="+mn-lt"/>
              </a:rPr>
              <a:t> an </a:t>
            </a:r>
            <a:r>
              <a:rPr lang="en-GB" sz="2100" b="1" u="sng" dirty="0">
                <a:solidFill>
                  <a:prstClr val="black"/>
                </a:solidFill>
                <a:latin typeface="+mn-lt"/>
              </a:rPr>
              <a:t>offer to municipalities </a:t>
            </a:r>
            <a:r>
              <a:rPr lang="en-GB" sz="2100" b="1" dirty="0">
                <a:solidFill>
                  <a:prstClr val="black"/>
                </a:solidFill>
                <a:latin typeface="+mn-lt"/>
              </a:rPr>
              <a:t>and the </a:t>
            </a:r>
            <a:r>
              <a:rPr lang="en-GB" sz="2100" b="1" u="sng" dirty="0">
                <a:solidFill>
                  <a:prstClr val="black"/>
                </a:solidFill>
                <a:latin typeface="+mn-lt"/>
              </a:rPr>
              <a:t>model can be chosen freely!</a:t>
            </a:r>
          </a:p>
        </p:txBody>
      </p:sp>
      <p:sp>
        <p:nvSpPr>
          <p:cNvPr id="9" name="Textplatzhalter 3"/>
          <p:cNvSpPr>
            <a:spLocks noGrp="1"/>
          </p:cNvSpPr>
          <p:nvPr/>
        </p:nvSpPr>
        <p:spPr>
          <a:xfrm>
            <a:off x="378736" y="404664"/>
            <a:ext cx="11285951" cy="1206966"/>
          </a:xfrm>
          <a:prstGeom prst="rect">
            <a:avLst/>
          </a:prstGeom>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b="1" dirty="0">
                <a:latin typeface="+mj-lt"/>
                <a:cs typeface="Calibri" panose="020F0502020204030204" pitchFamily="34" charset="0"/>
              </a:rPr>
              <a:t>Mobility Pass</a:t>
            </a:r>
          </a:p>
        </p:txBody>
      </p:sp>
      <p:pic>
        <p:nvPicPr>
          <p:cNvPr id="8" name="Grafik 7">
            <a:extLst>
              <a:ext uri="{FF2B5EF4-FFF2-40B4-BE49-F238E27FC236}">
                <a16:creationId xmlns:a16="http://schemas.microsoft.com/office/drawing/2014/main" id="{87CBF016-7698-8FA6-84D7-4CDA187989BB}"/>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237702" y="5248617"/>
            <a:ext cx="540000" cy="399741"/>
          </a:xfrm>
          <a:prstGeom prst="rect">
            <a:avLst/>
          </a:prstGeom>
        </p:spPr>
      </p:pic>
      <p:pic>
        <p:nvPicPr>
          <p:cNvPr id="10" name="Grafik 9">
            <a:extLst>
              <a:ext uri="{FF2B5EF4-FFF2-40B4-BE49-F238E27FC236}">
                <a16:creationId xmlns:a16="http://schemas.microsoft.com/office/drawing/2014/main" id="{853573C1-C340-2183-6502-F960CEE08308}"/>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246080" y="5248617"/>
            <a:ext cx="555188" cy="372546"/>
          </a:xfrm>
          <a:prstGeom prst="rect">
            <a:avLst/>
          </a:prstGeom>
        </p:spPr>
      </p:pic>
      <p:pic>
        <p:nvPicPr>
          <p:cNvPr id="12" name="Grafik 11">
            <a:extLst>
              <a:ext uri="{FF2B5EF4-FFF2-40B4-BE49-F238E27FC236}">
                <a16:creationId xmlns:a16="http://schemas.microsoft.com/office/drawing/2014/main" id="{6C0A5528-A950-572E-DE51-18147D5B37D3}"/>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bwMode="gray">
          <a:xfrm>
            <a:off x="11394142" y="5223724"/>
            <a:ext cx="495925" cy="396000"/>
          </a:xfrm>
          <a:prstGeom prst="rect">
            <a:avLst/>
          </a:prstGeom>
        </p:spPr>
      </p:pic>
      <p:pic>
        <p:nvPicPr>
          <p:cNvPr id="13" name="Icon_mehrfarbig_Straße">
            <a:extLst>
              <a:ext uri="{FF2B5EF4-FFF2-40B4-BE49-F238E27FC236}">
                <a16:creationId xmlns:a16="http://schemas.microsoft.com/office/drawing/2014/main" id="{9B8B31EE-DDB3-917B-2E62-F23562AB4A14}"/>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bwMode="gray">
          <a:xfrm>
            <a:off x="8240984" y="5217784"/>
            <a:ext cx="440129" cy="40194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7192" y="1916831"/>
            <a:ext cx="4634808" cy="3090157"/>
          </a:xfrm>
          <a:prstGeom prst="rect">
            <a:avLst/>
          </a:prstGeom>
        </p:spPr>
      </p:pic>
    </p:spTree>
    <p:extLst>
      <p:ext uri="{BB962C8B-B14F-4D97-AF65-F5344CB8AC3E}">
        <p14:creationId xmlns:p14="http://schemas.microsoft.com/office/powerpoint/2010/main" val="1372804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417" y="4594749"/>
            <a:ext cx="1579283" cy="78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platzhalter 2"/>
          <p:cNvSpPr>
            <a:spLocks noGrp="1"/>
          </p:cNvSpPr>
          <p:nvPr>
            <p:ph type="body" sz="quarter" idx="12"/>
          </p:nvPr>
        </p:nvSpPr>
        <p:spPr>
          <a:xfrm>
            <a:off x="698937" y="501855"/>
            <a:ext cx="10729913" cy="854993"/>
          </a:xfrm>
        </p:spPr>
        <p:txBody>
          <a:bodyPr/>
          <a:lstStyle/>
          <a:p>
            <a:pPr>
              <a:defRPr/>
            </a:pPr>
            <a:r>
              <a:rPr lang="de-DE" altLang="de-DE" b="1" dirty="0"/>
              <a:t>Expansion </a:t>
            </a:r>
            <a:r>
              <a:rPr lang="en-GB" altLang="de-DE" b="1" dirty="0"/>
              <a:t>of</a:t>
            </a:r>
            <a:r>
              <a:rPr lang="de-DE" altLang="de-DE" b="1" dirty="0"/>
              <a:t> </a:t>
            </a:r>
            <a:r>
              <a:rPr lang="en-GB" altLang="de-DE" b="1" dirty="0"/>
              <a:t>public</a:t>
            </a:r>
            <a:r>
              <a:rPr lang="de-DE" altLang="de-DE" b="1" dirty="0"/>
              <a:t> </a:t>
            </a:r>
            <a:r>
              <a:rPr lang="en-GB" altLang="de-DE" b="1" dirty="0"/>
              <a:t>transport</a:t>
            </a:r>
            <a:r>
              <a:rPr lang="de-DE" altLang="de-DE" b="1" dirty="0"/>
              <a:t> in rural </a:t>
            </a:r>
            <a:r>
              <a:rPr lang="en-GB" altLang="de-DE" b="1" dirty="0"/>
              <a:t>areas</a:t>
            </a:r>
          </a:p>
          <a:p>
            <a:pPr>
              <a:defRPr/>
            </a:pPr>
            <a:r>
              <a:rPr lang="en-GB" altLang="de-DE" i="1" dirty="0"/>
              <a:t>BW Funding Programme: Regiobuslinien</a:t>
            </a:r>
          </a:p>
        </p:txBody>
      </p:sp>
      <p:sp>
        <p:nvSpPr>
          <p:cNvPr id="7" name="Rechteck 6"/>
          <p:cNvSpPr/>
          <p:nvPr/>
        </p:nvSpPr>
        <p:spPr>
          <a:xfrm>
            <a:off x="5375920" y="1835494"/>
            <a:ext cx="6727218" cy="461665"/>
          </a:xfrm>
          <a:prstGeom prst="rect">
            <a:avLst/>
          </a:prstGeom>
        </p:spPr>
        <p:txBody>
          <a:bodyPr wrap="square">
            <a:spAutoFit/>
          </a:bodyPr>
          <a:lstStyle/>
          <a:p>
            <a:pPr>
              <a:defRPr/>
            </a:pPr>
            <a:r>
              <a:rPr lang="de-DE" sz="2400" b="1" i="1" dirty="0">
                <a:solidFill>
                  <a:schemeClr val="accent1">
                    <a:lumMod val="75000"/>
                  </a:schemeClr>
                </a:solidFill>
                <a:latin typeface="+mj-lt"/>
              </a:rPr>
              <a:t>Objective: Developing a ‚Regiobus‘-network</a:t>
            </a:r>
          </a:p>
        </p:txBody>
      </p:sp>
      <p:grpSp>
        <p:nvGrpSpPr>
          <p:cNvPr id="8" name="Gruppieren 7"/>
          <p:cNvGrpSpPr/>
          <p:nvPr/>
        </p:nvGrpSpPr>
        <p:grpSpPr>
          <a:xfrm>
            <a:off x="5590869" y="2704012"/>
            <a:ext cx="386080" cy="341881"/>
            <a:chOff x="-2082800" y="4166258"/>
            <a:chExt cx="386080" cy="341881"/>
          </a:xfrm>
        </p:grpSpPr>
        <p:sp>
          <p:nvSpPr>
            <p:cNvPr id="9" name="Ellipse 8"/>
            <p:cNvSpPr/>
            <p:nvPr/>
          </p:nvSpPr>
          <p:spPr>
            <a:xfrm>
              <a:off x="-2082800" y="4166258"/>
              <a:ext cx="386080" cy="34188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0" name="Ellipse 9"/>
            <p:cNvSpPr>
              <a:spLocks noChangeAspect="1"/>
            </p:cNvSpPr>
            <p:nvPr/>
          </p:nvSpPr>
          <p:spPr>
            <a:xfrm>
              <a:off x="-1981200" y="4258398"/>
              <a:ext cx="182880" cy="1619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grpSp>
      <p:sp>
        <p:nvSpPr>
          <p:cNvPr id="11" name="Rechteck 10"/>
          <p:cNvSpPr/>
          <p:nvPr/>
        </p:nvSpPr>
        <p:spPr>
          <a:xfrm>
            <a:off x="6536281" y="3308218"/>
            <a:ext cx="4892569" cy="769441"/>
          </a:xfrm>
          <a:prstGeom prst="rect">
            <a:avLst/>
          </a:prstGeom>
        </p:spPr>
        <p:txBody>
          <a:bodyPr wrap="square">
            <a:spAutoFit/>
          </a:bodyPr>
          <a:lstStyle/>
          <a:p>
            <a:pPr>
              <a:defRPr/>
            </a:pPr>
            <a:r>
              <a:rPr lang="en-GB" sz="2200" b="1" dirty="0">
                <a:latin typeface="+mj-lt"/>
              </a:rPr>
              <a:t>Filling</a:t>
            </a:r>
            <a:r>
              <a:rPr lang="de-DE" sz="2200" b="1" dirty="0">
                <a:latin typeface="+mj-lt"/>
              </a:rPr>
              <a:t> </a:t>
            </a:r>
            <a:r>
              <a:rPr lang="en-GB" sz="2200" b="1" dirty="0">
                <a:latin typeface="+mj-lt"/>
              </a:rPr>
              <a:t>gaps</a:t>
            </a:r>
            <a:r>
              <a:rPr lang="de-DE" sz="2200" b="1" dirty="0">
                <a:latin typeface="+mj-lt"/>
              </a:rPr>
              <a:t> </a:t>
            </a:r>
            <a:r>
              <a:rPr lang="en-GB" sz="2200" dirty="0">
                <a:latin typeface="+mj-lt"/>
              </a:rPr>
              <a:t>within</a:t>
            </a:r>
            <a:r>
              <a:rPr lang="de-DE" sz="2200" dirty="0">
                <a:latin typeface="+mj-lt"/>
              </a:rPr>
              <a:t> the </a:t>
            </a:r>
            <a:r>
              <a:rPr lang="en-GB" sz="2200" dirty="0">
                <a:latin typeface="+mj-lt"/>
              </a:rPr>
              <a:t>railway</a:t>
            </a:r>
            <a:r>
              <a:rPr lang="de-DE" sz="2200" dirty="0">
                <a:latin typeface="+mj-lt"/>
              </a:rPr>
              <a:t> network in Baden-Württemberg</a:t>
            </a:r>
          </a:p>
        </p:txBody>
      </p:sp>
      <p:sp>
        <p:nvSpPr>
          <p:cNvPr id="12" name="Rechteck 11"/>
          <p:cNvSpPr/>
          <p:nvPr/>
        </p:nvSpPr>
        <p:spPr>
          <a:xfrm>
            <a:off x="6457700" y="2618950"/>
            <a:ext cx="4892569" cy="430887"/>
          </a:xfrm>
          <a:prstGeom prst="rect">
            <a:avLst/>
          </a:prstGeom>
        </p:spPr>
        <p:txBody>
          <a:bodyPr wrap="square">
            <a:spAutoFit/>
          </a:bodyPr>
          <a:lstStyle/>
          <a:p>
            <a:pPr>
              <a:defRPr/>
            </a:pPr>
            <a:r>
              <a:rPr lang="en-GB" sz="2200" b="1" dirty="0">
                <a:latin typeface="+mj-lt"/>
              </a:rPr>
              <a:t>Connecting</a:t>
            </a:r>
            <a:r>
              <a:rPr lang="de-DE" sz="2200" b="1" dirty="0">
                <a:latin typeface="+mj-lt"/>
              </a:rPr>
              <a:t> </a:t>
            </a:r>
            <a:r>
              <a:rPr lang="en-GB" sz="2200" b="1" dirty="0">
                <a:latin typeface="+mj-lt"/>
              </a:rPr>
              <a:t>cities</a:t>
            </a:r>
            <a:r>
              <a:rPr lang="de-DE" sz="2200" b="1" dirty="0">
                <a:latin typeface="+mj-lt"/>
              </a:rPr>
              <a:t> </a:t>
            </a:r>
            <a:r>
              <a:rPr lang="en-GB" sz="2200" dirty="0">
                <a:latin typeface="+mj-lt"/>
              </a:rPr>
              <a:t>without</a:t>
            </a:r>
            <a:r>
              <a:rPr lang="de-DE" sz="2200" dirty="0">
                <a:latin typeface="+mj-lt"/>
              </a:rPr>
              <a:t> </a:t>
            </a:r>
            <a:r>
              <a:rPr lang="en-GB" sz="2200" dirty="0">
                <a:latin typeface="+mj-lt"/>
              </a:rPr>
              <a:t>railway</a:t>
            </a:r>
            <a:r>
              <a:rPr lang="de-DE" sz="2200" dirty="0">
                <a:latin typeface="+mj-lt"/>
              </a:rPr>
              <a:t> </a:t>
            </a:r>
            <a:r>
              <a:rPr lang="en-GB" sz="2200" dirty="0">
                <a:latin typeface="+mj-lt"/>
              </a:rPr>
              <a:t>access</a:t>
            </a:r>
          </a:p>
        </p:txBody>
      </p:sp>
      <p:grpSp>
        <p:nvGrpSpPr>
          <p:cNvPr id="13" name="Gruppieren 12"/>
          <p:cNvGrpSpPr>
            <a:grpSpLocks noChangeAspect="1"/>
          </p:cNvGrpSpPr>
          <p:nvPr/>
        </p:nvGrpSpPr>
        <p:grpSpPr>
          <a:xfrm>
            <a:off x="5560983" y="3580381"/>
            <a:ext cx="502034" cy="290417"/>
            <a:chOff x="-3095114" y="4629702"/>
            <a:chExt cx="1204825" cy="696968"/>
          </a:xfrm>
        </p:grpSpPr>
        <p:cxnSp>
          <p:nvCxnSpPr>
            <p:cNvPr id="14" name="Gerader Verbinder 13"/>
            <p:cNvCxnSpPr/>
            <p:nvPr/>
          </p:nvCxnSpPr>
          <p:spPr>
            <a:xfrm flipV="1">
              <a:off x="-3095114" y="5171585"/>
              <a:ext cx="1204824" cy="147537"/>
            </a:xfrm>
            <a:prstGeom prst="line">
              <a:avLst/>
            </a:prstGeom>
            <a:ln w="28575">
              <a:headEnd type="oval"/>
              <a:tailEnd type="oval"/>
            </a:ln>
          </p:spPr>
          <p:style>
            <a:lnRef idx="3">
              <a:schemeClr val="dk1"/>
            </a:lnRef>
            <a:fillRef idx="0">
              <a:schemeClr val="dk1"/>
            </a:fillRef>
            <a:effectRef idx="2">
              <a:schemeClr val="dk1"/>
            </a:effectRef>
            <a:fontRef idx="minor">
              <a:schemeClr val="tx1"/>
            </a:fontRef>
          </p:style>
        </p:cxnSp>
        <p:cxnSp>
          <p:nvCxnSpPr>
            <p:cNvPr id="15" name="Gerader Verbinder 14"/>
            <p:cNvCxnSpPr/>
            <p:nvPr/>
          </p:nvCxnSpPr>
          <p:spPr>
            <a:xfrm flipH="1">
              <a:off x="-3086327" y="4631329"/>
              <a:ext cx="219264" cy="695341"/>
            </a:xfrm>
            <a:prstGeom prst="line">
              <a:avLst/>
            </a:prstGeom>
            <a:ln w="28575">
              <a:headEnd type="oval"/>
              <a:tailEnd type="oval"/>
            </a:ln>
          </p:spPr>
          <p:style>
            <a:lnRef idx="3">
              <a:schemeClr val="dk1"/>
            </a:lnRef>
            <a:fillRef idx="0">
              <a:schemeClr val="dk1"/>
            </a:fillRef>
            <a:effectRef idx="2">
              <a:schemeClr val="dk1"/>
            </a:effectRef>
            <a:fontRef idx="minor">
              <a:schemeClr val="tx1"/>
            </a:fontRef>
          </p:style>
        </p:cxnSp>
        <p:cxnSp>
          <p:nvCxnSpPr>
            <p:cNvPr id="16" name="Gerader Verbinder 15"/>
            <p:cNvCxnSpPr/>
            <p:nvPr/>
          </p:nvCxnSpPr>
          <p:spPr>
            <a:xfrm flipH="1" flipV="1">
              <a:off x="-2867067" y="4629702"/>
              <a:ext cx="976778" cy="540255"/>
            </a:xfrm>
            <a:prstGeom prst="line">
              <a:avLst/>
            </a:prstGeom>
            <a:ln w="19050">
              <a:prstDash val="dash"/>
              <a:headEnd type="oval"/>
              <a:tailEnd type="oval"/>
            </a:ln>
          </p:spPr>
          <p:style>
            <a:lnRef idx="3">
              <a:schemeClr val="dk1"/>
            </a:lnRef>
            <a:fillRef idx="0">
              <a:schemeClr val="dk1"/>
            </a:fillRef>
            <a:effectRef idx="2">
              <a:schemeClr val="dk1"/>
            </a:effectRef>
            <a:fontRef idx="minor">
              <a:schemeClr val="tx1"/>
            </a:fontRef>
          </p:style>
        </p:cxnSp>
      </p:grpSp>
      <p:sp>
        <p:nvSpPr>
          <p:cNvPr id="17" name="Rechteck 16"/>
          <p:cNvSpPr/>
          <p:nvPr/>
        </p:nvSpPr>
        <p:spPr>
          <a:xfrm>
            <a:off x="6514484" y="4336040"/>
            <a:ext cx="4914366" cy="1446550"/>
          </a:xfrm>
          <a:prstGeom prst="rect">
            <a:avLst/>
          </a:prstGeom>
        </p:spPr>
        <p:txBody>
          <a:bodyPr wrap="square">
            <a:spAutoFit/>
          </a:bodyPr>
          <a:lstStyle/>
          <a:p>
            <a:pPr>
              <a:defRPr/>
            </a:pPr>
            <a:r>
              <a:rPr lang="de-DE" sz="2200" b="1" dirty="0">
                <a:latin typeface="+mj-lt"/>
              </a:rPr>
              <a:t>Fast </a:t>
            </a:r>
            <a:r>
              <a:rPr lang="en-GB" sz="2200" b="1" dirty="0">
                <a:latin typeface="+mj-lt"/>
              </a:rPr>
              <a:t>and</a:t>
            </a:r>
            <a:r>
              <a:rPr lang="de-DE" sz="2200" b="1" dirty="0">
                <a:latin typeface="+mj-lt"/>
              </a:rPr>
              <a:t> </a:t>
            </a:r>
            <a:r>
              <a:rPr lang="en-GB" sz="2200" b="1" dirty="0">
                <a:latin typeface="+mj-lt"/>
              </a:rPr>
              <a:t>direct</a:t>
            </a:r>
            <a:r>
              <a:rPr lang="de-DE" sz="2200" b="1" dirty="0">
                <a:latin typeface="+mj-lt"/>
              </a:rPr>
              <a:t> </a:t>
            </a:r>
            <a:r>
              <a:rPr lang="en-GB" sz="2200" b="1" dirty="0">
                <a:latin typeface="+mj-lt"/>
              </a:rPr>
              <a:t>bus</a:t>
            </a:r>
            <a:r>
              <a:rPr lang="de-DE" sz="2200" b="1" dirty="0">
                <a:latin typeface="+mj-lt"/>
              </a:rPr>
              <a:t> </a:t>
            </a:r>
            <a:r>
              <a:rPr lang="en-GB" sz="2200" b="1" dirty="0">
                <a:latin typeface="+mj-lt"/>
              </a:rPr>
              <a:t>connections</a:t>
            </a:r>
            <a:r>
              <a:rPr lang="de-DE" sz="2200" b="1" dirty="0">
                <a:latin typeface="+mj-lt"/>
              </a:rPr>
              <a:t>.</a:t>
            </a:r>
          </a:p>
          <a:p>
            <a:pPr marL="342900" indent="-342900">
              <a:buFont typeface="Symbol" panose="05050102010706020507" pitchFamily="18" charset="2"/>
              <a:buChar char="-"/>
              <a:defRPr/>
            </a:pPr>
            <a:r>
              <a:rPr lang="en-GB" sz="2200" dirty="0">
                <a:latin typeface="+mj-lt"/>
              </a:rPr>
              <a:t>currently</a:t>
            </a:r>
            <a:r>
              <a:rPr lang="de-DE" sz="2200" dirty="0">
                <a:latin typeface="+mj-lt"/>
              </a:rPr>
              <a:t> 46 </a:t>
            </a:r>
            <a:r>
              <a:rPr lang="de-DE" sz="2200" i="1" dirty="0" err="1">
                <a:latin typeface="+mj-lt"/>
              </a:rPr>
              <a:t>Regiobuslinien</a:t>
            </a:r>
            <a:endParaRPr lang="de-DE" sz="2200" i="1" dirty="0">
              <a:latin typeface="+mj-lt"/>
            </a:endParaRPr>
          </a:p>
          <a:p>
            <a:pPr marL="342900" indent="-342900">
              <a:buFont typeface="Symbol" panose="05050102010706020507" pitchFamily="18" charset="2"/>
              <a:buChar char="-"/>
              <a:defRPr/>
            </a:pPr>
            <a:r>
              <a:rPr lang="en-GB" sz="2200" dirty="0">
                <a:latin typeface="+mj-lt"/>
              </a:rPr>
              <a:t>operating</a:t>
            </a:r>
            <a:r>
              <a:rPr lang="de-DE" sz="2200" dirty="0">
                <a:latin typeface="+mj-lt"/>
              </a:rPr>
              <a:t> on a </a:t>
            </a:r>
            <a:r>
              <a:rPr lang="en-GB" sz="2200" dirty="0">
                <a:latin typeface="+mj-lt"/>
              </a:rPr>
              <a:t>combined</a:t>
            </a:r>
            <a:r>
              <a:rPr lang="de-DE" sz="2200" dirty="0">
                <a:latin typeface="+mj-lt"/>
              </a:rPr>
              <a:t> net </a:t>
            </a:r>
            <a:r>
              <a:rPr lang="en-GB" sz="2200" dirty="0">
                <a:latin typeface="+mj-lt"/>
              </a:rPr>
              <a:t>lengths</a:t>
            </a:r>
            <a:r>
              <a:rPr lang="de-DE" sz="2200" dirty="0">
                <a:latin typeface="+mj-lt"/>
              </a:rPr>
              <a:t> </a:t>
            </a:r>
            <a:r>
              <a:rPr lang="en-GB" sz="2200" dirty="0">
                <a:latin typeface="+mj-lt"/>
              </a:rPr>
              <a:t>of</a:t>
            </a:r>
            <a:r>
              <a:rPr lang="de-DE" sz="2200" dirty="0">
                <a:latin typeface="+mj-lt"/>
              </a:rPr>
              <a:t> 1.183 </a:t>
            </a:r>
            <a:r>
              <a:rPr lang="en-GB" sz="2200" dirty="0">
                <a:latin typeface="+mj-lt"/>
              </a:rPr>
              <a:t>kilometres</a:t>
            </a:r>
          </a:p>
        </p:txBody>
      </p:sp>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r="44086" b="-1866"/>
          <a:stretch/>
        </p:blipFill>
        <p:spPr>
          <a:xfrm>
            <a:off x="956940" y="1687729"/>
            <a:ext cx="3917388" cy="4756738"/>
          </a:xfrm>
          <a:prstGeom prst="rect">
            <a:avLst/>
          </a:prstGeom>
        </p:spPr>
      </p:pic>
    </p:spTree>
    <p:extLst>
      <p:ext uri="{BB962C8B-B14F-4D97-AF65-F5344CB8AC3E}">
        <p14:creationId xmlns:p14="http://schemas.microsoft.com/office/powerpoint/2010/main" val="211419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Rechteck 141"/>
          <p:cNvSpPr/>
          <p:nvPr/>
        </p:nvSpPr>
        <p:spPr>
          <a:xfrm>
            <a:off x="5663952" y="1910812"/>
            <a:ext cx="6528049" cy="461665"/>
          </a:xfrm>
          <a:prstGeom prst="rect">
            <a:avLst/>
          </a:prstGeom>
        </p:spPr>
        <p:txBody>
          <a:bodyPr wrap="square">
            <a:spAutoFit/>
          </a:bodyPr>
          <a:lstStyle/>
          <a:p>
            <a:pPr>
              <a:defRPr/>
            </a:pPr>
            <a:r>
              <a:rPr lang="en-US" sz="2400" b="1" i="1" dirty="0">
                <a:solidFill>
                  <a:schemeClr val="accent1">
                    <a:lumMod val="75000"/>
                  </a:schemeClr>
                </a:solidFill>
                <a:latin typeface="+mj-lt"/>
              </a:rPr>
              <a:t>Objective: Area-wide connection of rural regions</a:t>
            </a:r>
          </a:p>
        </p:txBody>
      </p:sp>
      <p:sp>
        <p:nvSpPr>
          <p:cNvPr id="4" name="Textplatzhalter 2"/>
          <p:cNvSpPr>
            <a:spLocks noGrp="1"/>
          </p:cNvSpPr>
          <p:nvPr>
            <p:ph type="body" sz="quarter" idx="12"/>
          </p:nvPr>
        </p:nvSpPr>
        <p:spPr>
          <a:xfrm>
            <a:off x="698937" y="501855"/>
            <a:ext cx="10729913" cy="854993"/>
          </a:xfrm>
        </p:spPr>
        <p:txBody>
          <a:bodyPr/>
          <a:lstStyle/>
          <a:p>
            <a:pPr>
              <a:defRPr/>
            </a:pPr>
            <a:r>
              <a:rPr lang="de-DE" altLang="de-DE" b="1" dirty="0"/>
              <a:t>Expansion </a:t>
            </a:r>
            <a:r>
              <a:rPr lang="en-GB" altLang="de-DE" b="1" dirty="0"/>
              <a:t>of</a:t>
            </a:r>
            <a:r>
              <a:rPr lang="de-DE" altLang="de-DE" b="1" dirty="0"/>
              <a:t> </a:t>
            </a:r>
            <a:r>
              <a:rPr lang="en-GB" altLang="de-DE" b="1" dirty="0"/>
              <a:t>public</a:t>
            </a:r>
            <a:r>
              <a:rPr lang="de-DE" altLang="de-DE" b="1" dirty="0"/>
              <a:t> </a:t>
            </a:r>
            <a:r>
              <a:rPr lang="en-GB" altLang="de-DE" b="1" dirty="0"/>
              <a:t>transport</a:t>
            </a:r>
            <a:r>
              <a:rPr lang="de-DE" altLang="de-DE" b="1" dirty="0"/>
              <a:t> in rural </a:t>
            </a:r>
            <a:r>
              <a:rPr lang="en-GB" altLang="de-DE" b="1" dirty="0"/>
              <a:t>areas</a:t>
            </a:r>
          </a:p>
          <a:p>
            <a:pPr>
              <a:defRPr/>
            </a:pPr>
            <a:r>
              <a:rPr lang="en-GB" altLang="de-DE" i="1" dirty="0"/>
              <a:t>BW Funding Programme: On-Demand Shuttles</a:t>
            </a:r>
          </a:p>
        </p:txBody>
      </p:sp>
      <p:sp>
        <p:nvSpPr>
          <p:cNvPr id="10" name="Rechteck 9"/>
          <p:cNvSpPr/>
          <p:nvPr/>
        </p:nvSpPr>
        <p:spPr>
          <a:xfrm>
            <a:off x="7442133" y="2657895"/>
            <a:ext cx="3998695" cy="769441"/>
          </a:xfrm>
          <a:prstGeom prst="rect">
            <a:avLst/>
          </a:prstGeom>
        </p:spPr>
        <p:txBody>
          <a:bodyPr wrap="square">
            <a:spAutoFit/>
          </a:bodyPr>
          <a:lstStyle/>
          <a:p>
            <a:pPr>
              <a:defRPr/>
            </a:pPr>
            <a:r>
              <a:rPr lang="en-GB" sz="2200" b="1" dirty="0">
                <a:latin typeface="+mj-lt"/>
              </a:rPr>
              <a:t>Connecting</a:t>
            </a:r>
            <a:r>
              <a:rPr lang="de-DE" sz="2200" b="1" dirty="0">
                <a:latin typeface="+mj-lt"/>
              </a:rPr>
              <a:t> </a:t>
            </a:r>
            <a:r>
              <a:rPr lang="en-GB" sz="2200" b="1" dirty="0">
                <a:latin typeface="+mj-lt"/>
              </a:rPr>
              <a:t>rural areas</a:t>
            </a:r>
            <a:r>
              <a:rPr lang="de-DE" sz="2200" b="1" dirty="0">
                <a:latin typeface="+mj-lt"/>
              </a:rPr>
              <a:t> </a:t>
            </a:r>
            <a:r>
              <a:rPr lang="de-DE" sz="2200" dirty="0" err="1">
                <a:latin typeface="+mj-lt"/>
              </a:rPr>
              <a:t>to</a:t>
            </a:r>
            <a:r>
              <a:rPr lang="de-DE" sz="2200" dirty="0">
                <a:latin typeface="+mj-lt"/>
              </a:rPr>
              <a:t> </a:t>
            </a:r>
            <a:r>
              <a:rPr lang="de-DE" sz="2200" dirty="0" err="1">
                <a:latin typeface="+mj-lt"/>
              </a:rPr>
              <a:t>rail</a:t>
            </a:r>
            <a:r>
              <a:rPr lang="de-DE" sz="2200" dirty="0">
                <a:latin typeface="+mj-lt"/>
              </a:rPr>
              <a:t> </a:t>
            </a:r>
            <a:r>
              <a:rPr lang="de-DE" sz="2200" dirty="0" err="1">
                <a:latin typeface="+mj-lt"/>
              </a:rPr>
              <a:t>and</a:t>
            </a:r>
            <a:r>
              <a:rPr lang="de-DE" sz="2200" dirty="0">
                <a:latin typeface="+mj-lt"/>
              </a:rPr>
              <a:t> ‚</a:t>
            </a:r>
            <a:r>
              <a:rPr lang="de-DE" sz="2200" dirty="0" err="1">
                <a:latin typeface="+mj-lt"/>
              </a:rPr>
              <a:t>Regiobus</a:t>
            </a:r>
            <a:r>
              <a:rPr lang="de-DE" sz="2200" dirty="0">
                <a:latin typeface="+mj-lt"/>
              </a:rPr>
              <a:t>‘-</a:t>
            </a:r>
            <a:r>
              <a:rPr lang="de-DE" sz="2200" dirty="0" err="1">
                <a:latin typeface="+mj-lt"/>
              </a:rPr>
              <a:t>lines</a:t>
            </a:r>
            <a:endParaRPr lang="en-GB" sz="2200" dirty="0">
              <a:latin typeface="+mj-lt"/>
            </a:endParaRPr>
          </a:p>
        </p:txBody>
      </p:sp>
      <p:grpSp>
        <p:nvGrpSpPr>
          <p:cNvPr id="114" name="Gruppieren 113"/>
          <p:cNvGrpSpPr>
            <a:grpSpLocks noChangeAspect="1"/>
          </p:cNvGrpSpPr>
          <p:nvPr/>
        </p:nvGrpSpPr>
        <p:grpSpPr>
          <a:xfrm>
            <a:off x="6210303" y="5141883"/>
            <a:ext cx="777499" cy="427870"/>
            <a:chOff x="7258795" y="4189728"/>
            <a:chExt cx="543865" cy="306879"/>
          </a:xfrm>
        </p:grpSpPr>
        <p:grpSp>
          <p:nvGrpSpPr>
            <p:cNvPr id="115" name="Gruppieren 114"/>
            <p:cNvGrpSpPr/>
            <p:nvPr/>
          </p:nvGrpSpPr>
          <p:grpSpPr>
            <a:xfrm>
              <a:off x="7440751" y="4189728"/>
              <a:ext cx="126104" cy="195489"/>
              <a:chOff x="8822969" y="5740893"/>
              <a:chExt cx="132833" cy="195489"/>
            </a:xfrm>
          </p:grpSpPr>
          <p:sp>
            <p:nvSpPr>
              <p:cNvPr id="123" name="Pfeil nach unten 3"/>
              <p:cNvSpPr/>
              <p:nvPr/>
            </p:nvSpPr>
            <p:spPr>
              <a:xfrm>
                <a:off x="8826644" y="5851276"/>
                <a:ext cx="127069" cy="85106"/>
              </a:xfrm>
              <a:custGeom>
                <a:avLst/>
                <a:gdLst>
                  <a:gd name="connsiteX0" fmla="*/ 0 w 45719"/>
                  <a:gd name="connsiteY0" fmla="*/ 82165 h 109787"/>
                  <a:gd name="connsiteX1" fmla="*/ 11430 w 45719"/>
                  <a:gd name="connsiteY1" fmla="*/ 82165 h 109787"/>
                  <a:gd name="connsiteX2" fmla="*/ 11430 w 45719"/>
                  <a:gd name="connsiteY2" fmla="*/ 0 h 109787"/>
                  <a:gd name="connsiteX3" fmla="*/ 34289 w 45719"/>
                  <a:gd name="connsiteY3" fmla="*/ 0 h 109787"/>
                  <a:gd name="connsiteX4" fmla="*/ 34289 w 45719"/>
                  <a:gd name="connsiteY4" fmla="*/ 82165 h 109787"/>
                  <a:gd name="connsiteX5" fmla="*/ 45719 w 45719"/>
                  <a:gd name="connsiteY5" fmla="*/ 82165 h 109787"/>
                  <a:gd name="connsiteX6" fmla="*/ 22860 w 45719"/>
                  <a:gd name="connsiteY6" fmla="*/ 109787 h 109787"/>
                  <a:gd name="connsiteX7" fmla="*/ 0 w 45719"/>
                  <a:gd name="connsiteY7" fmla="*/ 82165 h 109787"/>
                  <a:gd name="connsiteX0" fmla="*/ 0 w 45719"/>
                  <a:gd name="connsiteY0" fmla="*/ 82165 h 109787"/>
                  <a:gd name="connsiteX1" fmla="*/ 11430 w 45719"/>
                  <a:gd name="connsiteY1" fmla="*/ 82165 h 109787"/>
                  <a:gd name="connsiteX2" fmla="*/ 34289 w 45719"/>
                  <a:gd name="connsiteY2" fmla="*/ 0 h 109787"/>
                  <a:gd name="connsiteX3" fmla="*/ 34289 w 45719"/>
                  <a:gd name="connsiteY3" fmla="*/ 82165 h 109787"/>
                  <a:gd name="connsiteX4" fmla="*/ 45719 w 45719"/>
                  <a:gd name="connsiteY4" fmla="*/ 82165 h 109787"/>
                  <a:gd name="connsiteX5" fmla="*/ 22860 w 45719"/>
                  <a:gd name="connsiteY5" fmla="*/ 109787 h 109787"/>
                  <a:gd name="connsiteX6" fmla="*/ 0 w 45719"/>
                  <a:gd name="connsiteY6" fmla="*/ 82165 h 109787"/>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8715"/>
                  <a:gd name="connsiteY0" fmla="*/ 0 h 27622"/>
                  <a:gd name="connsiteX1" fmla="*/ 11430 w 48715"/>
                  <a:gd name="connsiteY1" fmla="*/ 0 h 27622"/>
                  <a:gd name="connsiteX2" fmla="*/ 34289 w 48715"/>
                  <a:gd name="connsiteY2" fmla="*/ 0 h 27622"/>
                  <a:gd name="connsiteX3" fmla="*/ 48715 w 48715"/>
                  <a:gd name="connsiteY3" fmla="*/ 0 h 27622"/>
                  <a:gd name="connsiteX4" fmla="*/ 22860 w 48715"/>
                  <a:gd name="connsiteY4" fmla="*/ 27622 h 27622"/>
                  <a:gd name="connsiteX5" fmla="*/ 0 w 48715"/>
                  <a:gd name="connsiteY5" fmla="*/ 0 h 27622"/>
                  <a:gd name="connsiteX0" fmla="*/ 0 w 53209"/>
                  <a:gd name="connsiteY0" fmla="*/ 0 h 31256"/>
                  <a:gd name="connsiteX1" fmla="*/ 15924 w 53209"/>
                  <a:gd name="connsiteY1" fmla="*/ 3634 h 31256"/>
                  <a:gd name="connsiteX2" fmla="*/ 38783 w 53209"/>
                  <a:gd name="connsiteY2" fmla="*/ 3634 h 31256"/>
                  <a:gd name="connsiteX3" fmla="*/ 53209 w 53209"/>
                  <a:gd name="connsiteY3" fmla="*/ 3634 h 31256"/>
                  <a:gd name="connsiteX4" fmla="*/ 27354 w 53209"/>
                  <a:gd name="connsiteY4" fmla="*/ 31256 h 31256"/>
                  <a:gd name="connsiteX5" fmla="*/ 0 w 53209"/>
                  <a:gd name="connsiteY5" fmla="*/ 0 h 31256"/>
                  <a:gd name="connsiteX0" fmla="*/ 0 w 57703"/>
                  <a:gd name="connsiteY0" fmla="*/ 1211 h 32467"/>
                  <a:gd name="connsiteX1" fmla="*/ 15924 w 57703"/>
                  <a:gd name="connsiteY1" fmla="*/ 4845 h 32467"/>
                  <a:gd name="connsiteX2" fmla="*/ 38783 w 57703"/>
                  <a:gd name="connsiteY2" fmla="*/ 4845 h 32467"/>
                  <a:gd name="connsiteX3" fmla="*/ 57703 w 57703"/>
                  <a:gd name="connsiteY3" fmla="*/ 0 h 32467"/>
                  <a:gd name="connsiteX4" fmla="*/ 27354 w 57703"/>
                  <a:gd name="connsiteY4" fmla="*/ 32467 h 32467"/>
                  <a:gd name="connsiteX5" fmla="*/ 0 w 57703"/>
                  <a:gd name="connsiteY5" fmla="*/ 1211 h 32467"/>
                  <a:gd name="connsiteX0" fmla="*/ 0 w 59950"/>
                  <a:gd name="connsiteY0" fmla="*/ 605 h 32467"/>
                  <a:gd name="connsiteX1" fmla="*/ 18171 w 59950"/>
                  <a:gd name="connsiteY1" fmla="*/ 4845 h 32467"/>
                  <a:gd name="connsiteX2" fmla="*/ 41030 w 59950"/>
                  <a:gd name="connsiteY2" fmla="*/ 4845 h 32467"/>
                  <a:gd name="connsiteX3" fmla="*/ 59950 w 59950"/>
                  <a:gd name="connsiteY3" fmla="*/ 0 h 32467"/>
                  <a:gd name="connsiteX4" fmla="*/ 29601 w 59950"/>
                  <a:gd name="connsiteY4" fmla="*/ 32467 h 32467"/>
                  <a:gd name="connsiteX5" fmla="*/ 0 w 59950"/>
                  <a:gd name="connsiteY5" fmla="*/ 605 h 3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50" h="32467">
                    <a:moveTo>
                      <a:pt x="0" y="605"/>
                    </a:moveTo>
                    <a:lnTo>
                      <a:pt x="18171" y="4845"/>
                    </a:lnTo>
                    <a:lnTo>
                      <a:pt x="41030" y="4845"/>
                    </a:lnTo>
                    <a:lnTo>
                      <a:pt x="59950" y="0"/>
                    </a:lnTo>
                    <a:cubicBezTo>
                      <a:pt x="52330" y="9207"/>
                      <a:pt x="35723" y="22654"/>
                      <a:pt x="29601" y="32467"/>
                    </a:cubicBezTo>
                    <a:cubicBezTo>
                      <a:pt x="21232" y="20232"/>
                      <a:pt x="7620" y="9812"/>
                      <a:pt x="0" y="605"/>
                    </a:cubicBez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24" name="Ellipse 123"/>
              <p:cNvSpPr/>
              <p:nvPr/>
            </p:nvSpPr>
            <p:spPr>
              <a:xfrm>
                <a:off x="8822969" y="5740893"/>
                <a:ext cx="132833" cy="120832"/>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grpSp>
        <p:grpSp>
          <p:nvGrpSpPr>
            <p:cNvPr id="116" name="Gruppieren 115"/>
            <p:cNvGrpSpPr/>
            <p:nvPr/>
          </p:nvGrpSpPr>
          <p:grpSpPr>
            <a:xfrm>
              <a:off x="7385529" y="4370573"/>
              <a:ext cx="53018" cy="83344"/>
              <a:chOff x="8822969" y="5740893"/>
              <a:chExt cx="132833" cy="195489"/>
            </a:xfrm>
          </p:grpSpPr>
          <p:sp>
            <p:nvSpPr>
              <p:cNvPr id="121" name="Pfeil nach unten 3"/>
              <p:cNvSpPr/>
              <p:nvPr/>
            </p:nvSpPr>
            <p:spPr>
              <a:xfrm>
                <a:off x="8826644" y="5851276"/>
                <a:ext cx="127069" cy="85106"/>
              </a:xfrm>
              <a:custGeom>
                <a:avLst/>
                <a:gdLst>
                  <a:gd name="connsiteX0" fmla="*/ 0 w 45719"/>
                  <a:gd name="connsiteY0" fmla="*/ 82165 h 109787"/>
                  <a:gd name="connsiteX1" fmla="*/ 11430 w 45719"/>
                  <a:gd name="connsiteY1" fmla="*/ 82165 h 109787"/>
                  <a:gd name="connsiteX2" fmla="*/ 11430 w 45719"/>
                  <a:gd name="connsiteY2" fmla="*/ 0 h 109787"/>
                  <a:gd name="connsiteX3" fmla="*/ 34289 w 45719"/>
                  <a:gd name="connsiteY3" fmla="*/ 0 h 109787"/>
                  <a:gd name="connsiteX4" fmla="*/ 34289 w 45719"/>
                  <a:gd name="connsiteY4" fmla="*/ 82165 h 109787"/>
                  <a:gd name="connsiteX5" fmla="*/ 45719 w 45719"/>
                  <a:gd name="connsiteY5" fmla="*/ 82165 h 109787"/>
                  <a:gd name="connsiteX6" fmla="*/ 22860 w 45719"/>
                  <a:gd name="connsiteY6" fmla="*/ 109787 h 109787"/>
                  <a:gd name="connsiteX7" fmla="*/ 0 w 45719"/>
                  <a:gd name="connsiteY7" fmla="*/ 82165 h 109787"/>
                  <a:gd name="connsiteX0" fmla="*/ 0 w 45719"/>
                  <a:gd name="connsiteY0" fmla="*/ 82165 h 109787"/>
                  <a:gd name="connsiteX1" fmla="*/ 11430 w 45719"/>
                  <a:gd name="connsiteY1" fmla="*/ 82165 h 109787"/>
                  <a:gd name="connsiteX2" fmla="*/ 34289 w 45719"/>
                  <a:gd name="connsiteY2" fmla="*/ 0 h 109787"/>
                  <a:gd name="connsiteX3" fmla="*/ 34289 w 45719"/>
                  <a:gd name="connsiteY3" fmla="*/ 82165 h 109787"/>
                  <a:gd name="connsiteX4" fmla="*/ 45719 w 45719"/>
                  <a:gd name="connsiteY4" fmla="*/ 82165 h 109787"/>
                  <a:gd name="connsiteX5" fmla="*/ 22860 w 45719"/>
                  <a:gd name="connsiteY5" fmla="*/ 109787 h 109787"/>
                  <a:gd name="connsiteX6" fmla="*/ 0 w 45719"/>
                  <a:gd name="connsiteY6" fmla="*/ 82165 h 109787"/>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8715"/>
                  <a:gd name="connsiteY0" fmla="*/ 0 h 27622"/>
                  <a:gd name="connsiteX1" fmla="*/ 11430 w 48715"/>
                  <a:gd name="connsiteY1" fmla="*/ 0 h 27622"/>
                  <a:gd name="connsiteX2" fmla="*/ 34289 w 48715"/>
                  <a:gd name="connsiteY2" fmla="*/ 0 h 27622"/>
                  <a:gd name="connsiteX3" fmla="*/ 48715 w 48715"/>
                  <a:gd name="connsiteY3" fmla="*/ 0 h 27622"/>
                  <a:gd name="connsiteX4" fmla="*/ 22860 w 48715"/>
                  <a:gd name="connsiteY4" fmla="*/ 27622 h 27622"/>
                  <a:gd name="connsiteX5" fmla="*/ 0 w 48715"/>
                  <a:gd name="connsiteY5" fmla="*/ 0 h 27622"/>
                  <a:gd name="connsiteX0" fmla="*/ 0 w 53209"/>
                  <a:gd name="connsiteY0" fmla="*/ 0 h 31256"/>
                  <a:gd name="connsiteX1" fmla="*/ 15924 w 53209"/>
                  <a:gd name="connsiteY1" fmla="*/ 3634 h 31256"/>
                  <a:gd name="connsiteX2" fmla="*/ 38783 w 53209"/>
                  <a:gd name="connsiteY2" fmla="*/ 3634 h 31256"/>
                  <a:gd name="connsiteX3" fmla="*/ 53209 w 53209"/>
                  <a:gd name="connsiteY3" fmla="*/ 3634 h 31256"/>
                  <a:gd name="connsiteX4" fmla="*/ 27354 w 53209"/>
                  <a:gd name="connsiteY4" fmla="*/ 31256 h 31256"/>
                  <a:gd name="connsiteX5" fmla="*/ 0 w 53209"/>
                  <a:gd name="connsiteY5" fmla="*/ 0 h 31256"/>
                  <a:gd name="connsiteX0" fmla="*/ 0 w 57703"/>
                  <a:gd name="connsiteY0" fmla="*/ 1211 h 32467"/>
                  <a:gd name="connsiteX1" fmla="*/ 15924 w 57703"/>
                  <a:gd name="connsiteY1" fmla="*/ 4845 h 32467"/>
                  <a:gd name="connsiteX2" fmla="*/ 38783 w 57703"/>
                  <a:gd name="connsiteY2" fmla="*/ 4845 h 32467"/>
                  <a:gd name="connsiteX3" fmla="*/ 57703 w 57703"/>
                  <a:gd name="connsiteY3" fmla="*/ 0 h 32467"/>
                  <a:gd name="connsiteX4" fmla="*/ 27354 w 57703"/>
                  <a:gd name="connsiteY4" fmla="*/ 32467 h 32467"/>
                  <a:gd name="connsiteX5" fmla="*/ 0 w 57703"/>
                  <a:gd name="connsiteY5" fmla="*/ 1211 h 32467"/>
                  <a:gd name="connsiteX0" fmla="*/ 0 w 59950"/>
                  <a:gd name="connsiteY0" fmla="*/ 605 h 32467"/>
                  <a:gd name="connsiteX1" fmla="*/ 18171 w 59950"/>
                  <a:gd name="connsiteY1" fmla="*/ 4845 h 32467"/>
                  <a:gd name="connsiteX2" fmla="*/ 41030 w 59950"/>
                  <a:gd name="connsiteY2" fmla="*/ 4845 h 32467"/>
                  <a:gd name="connsiteX3" fmla="*/ 59950 w 59950"/>
                  <a:gd name="connsiteY3" fmla="*/ 0 h 32467"/>
                  <a:gd name="connsiteX4" fmla="*/ 29601 w 59950"/>
                  <a:gd name="connsiteY4" fmla="*/ 32467 h 32467"/>
                  <a:gd name="connsiteX5" fmla="*/ 0 w 59950"/>
                  <a:gd name="connsiteY5" fmla="*/ 605 h 3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50" h="32467">
                    <a:moveTo>
                      <a:pt x="0" y="605"/>
                    </a:moveTo>
                    <a:lnTo>
                      <a:pt x="18171" y="4845"/>
                    </a:lnTo>
                    <a:lnTo>
                      <a:pt x="41030" y="4845"/>
                    </a:lnTo>
                    <a:lnTo>
                      <a:pt x="59950" y="0"/>
                    </a:lnTo>
                    <a:cubicBezTo>
                      <a:pt x="52330" y="9207"/>
                      <a:pt x="35723" y="22654"/>
                      <a:pt x="29601" y="32467"/>
                    </a:cubicBezTo>
                    <a:cubicBezTo>
                      <a:pt x="21232" y="20232"/>
                      <a:pt x="7620" y="9812"/>
                      <a:pt x="0" y="605"/>
                    </a:cubicBez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22" name="Ellipse 121"/>
              <p:cNvSpPr/>
              <p:nvPr/>
            </p:nvSpPr>
            <p:spPr>
              <a:xfrm>
                <a:off x="8822969" y="5740893"/>
                <a:ext cx="132833" cy="1208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grpSp>
        <p:sp>
          <p:nvSpPr>
            <p:cNvPr id="117" name="Rechteck 2"/>
            <p:cNvSpPr/>
            <p:nvPr/>
          </p:nvSpPr>
          <p:spPr>
            <a:xfrm>
              <a:off x="7258795" y="4332714"/>
              <a:ext cx="543865" cy="163893"/>
            </a:xfrm>
            <a:custGeom>
              <a:avLst/>
              <a:gdLst>
                <a:gd name="connsiteX0" fmla="*/ 0 w 543865"/>
                <a:gd name="connsiteY0" fmla="*/ 0 h 199876"/>
                <a:gd name="connsiteX1" fmla="*/ 543865 w 543865"/>
                <a:gd name="connsiteY1" fmla="*/ 0 h 199876"/>
                <a:gd name="connsiteX2" fmla="*/ 543865 w 543865"/>
                <a:gd name="connsiteY2" fmla="*/ 199876 h 199876"/>
                <a:gd name="connsiteX3" fmla="*/ 0 w 543865"/>
                <a:gd name="connsiteY3" fmla="*/ 199876 h 199876"/>
                <a:gd name="connsiteX4" fmla="*/ 0 w 543865"/>
                <a:gd name="connsiteY4" fmla="*/ 0 h 199876"/>
                <a:gd name="connsiteX0" fmla="*/ 135467 w 543865"/>
                <a:gd name="connsiteY0" fmla="*/ 35983 h 199876"/>
                <a:gd name="connsiteX1" fmla="*/ 543865 w 543865"/>
                <a:gd name="connsiteY1" fmla="*/ 0 h 199876"/>
                <a:gd name="connsiteX2" fmla="*/ 543865 w 543865"/>
                <a:gd name="connsiteY2" fmla="*/ 199876 h 199876"/>
                <a:gd name="connsiteX3" fmla="*/ 0 w 543865"/>
                <a:gd name="connsiteY3" fmla="*/ 199876 h 199876"/>
                <a:gd name="connsiteX4" fmla="*/ 135467 w 543865"/>
                <a:gd name="connsiteY4" fmla="*/ 35983 h 199876"/>
                <a:gd name="connsiteX0" fmla="*/ 135467 w 543865"/>
                <a:gd name="connsiteY0" fmla="*/ 0 h 163893"/>
                <a:gd name="connsiteX1" fmla="*/ 408399 w 543865"/>
                <a:gd name="connsiteY1" fmla="*/ 4234 h 163893"/>
                <a:gd name="connsiteX2" fmla="*/ 543865 w 543865"/>
                <a:gd name="connsiteY2" fmla="*/ 163893 h 163893"/>
                <a:gd name="connsiteX3" fmla="*/ 0 w 543865"/>
                <a:gd name="connsiteY3" fmla="*/ 163893 h 163893"/>
                <a:gd name="connsiteX4" fmla="*/ 135467 w 543865"/>
                <a:gd name="connsiteY4" fmla="*/ 0 h 16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65" h="163893">
                  <a:moveTo>
                    <a:pt x="135467" y="0"/>
                  </a:moveTo>
                  <a:lnTo>
                    <a:pt x="408399" y="4234"/>
                  </a:lnTo>
                  <a:lnTo>
                    <a:pt x="543865" y="163893"/>
                  </a:lnTo>
                  <a:lnTo>
                    <a:pt x="0" y="163893"/>
                  </a:lnTo>
                  <a:lnTo>
                    <a:pt x="135467"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grpSp>
          <p:nvGrpSpPr>
            <p:cNvPr id="118" name="Gruppieren 117"/>
            <p:cNvGrpSpPr/>
            <p:nvPr/>
          </p:nvGrpSpPr>
          <p:grpSpPr>
            <a:xfrm>
              <a:off x="7607618" y="4298004"/>
              <a:ext cx="79675" cy="129414"/>
              <a:chOff x="8822969" y="5740893"/>
              <a:chExt cx="132833" cy="195489"/>
            </a:xfrm>
          </p:grpSpPr>
          <p:sp>
            <p:nvSpPr>
              <p:cNvPr id="119" name="Pfeil nach unten 3"/>
              <p:cNvSpPr/>
              <p:nvPr/>
            </p:nvSpPr>
            <p:spPr>
              <a:xfrm>
                <a:off x="8826644" y="5851276"/>
                <a:ext cx="127069" cy="85106"/>
              </a:xfrm>
              <a:custGeom>
                <a:avLst/>
                <a:gdLst>
                  <a:gd name="connsiteX0" fmla="*/ 0 w 45719"/>
                  <a:gd name="connsiteY0" fmla="*/ 82165 h 109787"/>
                  <a:gd name="connsiteX1" fmla="*/ 11430 w 45719"/>
                  <a:gd name="connsiteY1" fmla="*/ 82165 h 109787"/>
                  <a:gd name="connsiteX2" fmla="*/ 11430 w 45719"/>
                  <a:gd name="connsiteY2" fmla="*/ 0 h 109787"/>
                  <a:gd name="connsiteX3" fmla="*/ 34289 w 45719"/>
                  <a:gd name="connsiteY3" fmla="*/ 0 h 109787"/>
                  <a:gd name="connsiteX4" fmla="*/ 34289 w 45719"/>
                  <a:gd name="connsiteY4" fmla="*/ 82165 h 109787"/>
                  <a:gd name="connsiteX5" fmla="*/ 45719 w 45719"/>
                  <a:gd name="connsiteY5" fmla="*/ 82165 h 109787"/>
                  <a:gd name="connsiteX6" fmla="*/ 22860 w 45719"/>
                  <a:gd name="connsiteY6" fmla="*/ 109787 h 109787"/>
                  <a:gd name="connsiteX7" fmla="*/ 0 w 45719"/>
                  <a:gd name="connsiteY7" fmla="*/ 82165 h 109787"/>
                  <a:gd name="connsiteX0" fmla="*/ 0 w 45719"/>
                  <a:gd name="connsiteY0" fmla="*/ 82165 h 109787"/>
                  <a:gd name="connsiteX1" fmla="*/ 11430 w 45719"/>
                  <a:gd name="connsiteY1" fmla="*/ 82165 h 109787"/>
                  <a:gd name="connsiteX2" fmla="*/ 34289 w 45719"/>
                  <a:gd name="connsiteY2" fmla="*/ 0 h 109787"/>
                  <a:gd name="connsiteX3" fmla="*/ 34289 w 45719"/>
                  <a:gd name="connsiteY3" fmla="*/ 82165 h 109787"/>
                  <a:gd name="connsiteX4" fmla="*/ 45719 w 45719"/>
                  <a:gd name="connsiteY4" fmla="*/ 82165 h 109787"/>
                  <a:gd name="connsiteX5" fmla="*/ 22860 w 45719"/>
                  <a:gd name="connsiteY5" fmla="*/ 109787 h 109787"/>
                  <a:gd name="connsiteX6" fmla="*/ 0 w 45719"/>
                  <a:gd name="connsiteY6" fmla="*/ 82165 h 109787"/>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5719"/>
                  <a:gd name="connsiteY0" fmla="*/ 0 h 27622"/>
                  <a:gd name="connsiteX1" fmla="*/ 11430 w 45719"/>
                  <a:gd name="connsiteY1" fmla="*/ 0 h 27622"/>
                  <a:gd name="connsiteX2" fmla="*/ 34289 w 45719"/>
                  <a:gd name="connsiteY2" fmla="*/ 0 h 27622"/>
                  <a:gd name="connsiteX3" fmla="*/ 45719 w 45719"/>
                  <a:gd name="connsiteY3" fmla="*/ 0 h 27622"/>
                  <a:gd name="connsiteX4" fmla="*/ 22860 w 45719"/>
                  <a:gd name="connsiteY4" fmla="*/ 27622 h 27622"/>
                  <a:gd name="connsiteX5" fmla="*/ 0 w 45719"/>
                  <a:gd name="connsiteY5" fmla="*/ 0 h 27622"/>
                  <a:gd name="connsiteX0" fmla="*/ 0 w 48715"/>
                  <a:gd name="connsiteY0" fmla="*/ 0 h 27622"/>
                  <a:gd name="connsiteX1" fmla="*/ 11430 w 48715"/>
                  <a:gd name="connsiteY1" fmla="*/ 0 h 27622"/>
                  <a:gd name="connsiteX2" fmla="*/ 34289 w 48715"/>
                  <a:gd name="connsiteY2" fmla="*/ 0 h 27622"/>
                  <a:gd name="connsiteX3" fmla="*/ 48715 w 48715"/>
                  <a:gd name="connsiteY3" fmla="*/ 0 h 27622"/>
                  <a:gd name="connsiteX4" fmla="*/ 22860 w 48715"/>
                  <a:gd name="connsiteY4" fmla="*/ 27622 h 27622"/>
                  <a:gd name="connsiteX5" fmla="*/ 0 w 48715"/>
                  <a:gd name="connsiteY5" fmla="*/ 0 h 27622"/>
                  <a:gd name="connsiteX0" fmla="*/ 0 w 53209"/>
                  <a:gd name="connsiteY0" fmla="*/ 0 h 31256"/>
                  <a:gd name="connsiteX1" fmla="*/ 15924 w 53209"/>
                  <a:gd name="connsiteY1" fmla="*/ 3634 h 31256"/>
                  <a:gd name="connsiteX2" fmla="*/ 38783 w 53209"/>
                  <a:gd name="connsiteY2" fmla="*/ 3634 h 31256"/>
                  <a:gd name="connsiteX3" fmla="*/ 53209 w 53209"/>
                  <a:gd name="connsiteY3" fmla="*/ 3634 h 31256"/>
                  <a:gd name="connsiteX4" fmla="*/ 27354 w 53209"/>
                  <a:gd name="connsiteY4" fmla="*/ 31256 h 31256"/>
                  <a:gd name="connsiteX5" fmla="*/ 0 w 53209"/>
                  <a:gd name="connsiteY5" fmla="*/ 0 h 31256"/>
                  <a:gd name="connsiteX0" fmla="*/ 0 w 57703"/>
                  <a:gd name="connsiteY0" fmla="*/ 1211 h 32467"/>
                  <a:gd name="connsiteX1" fmla="*/ 15924 w 57703"/>
                  <a:gd name="connsiteY1" fmla="*/ 4845 h 32467"/>
                  <a:gd name="connsiteX2" fmla="*/ 38783 w 57703"/>
                  <a:gd name="connsiteY2" fmla="*/ 4845 h 32467"/>
                  <a:gd name="connsiteX3" fmla="*/ 57703 w 57703"/>
                  <a:gd name="connsiteY3" fmla="*/ 0 h 32467"/>
                  <a:gd name="connsiteX4" fmla="*/ 27354 w 57703"/>
                  <a:gd name="connsiteY4" fmla="*/ 32467 h 32467"/>
                  <a:gd name="connsiteX5" fmla="*/ 0 w 57703"/>
                  <a:gd name="connsiteY5" fmla="*/ 1211 h 32467"/>
                  <a:gd name="connsiteX0" fmla="*/ 0 w 59950"/>
                  <a:gd name="connsiteY0" fmla="*/ 605 h 32467"/>
                  <a:gd name="connsiteX1" fmla="*/ 18171 w 59950"/>
                  <a:gd name="connsiteY1" fmla="*/ 4845 h 32467"/>
                  <a:gd name="connsiteX2" fmla="*/ 41030 w 59950"/>
                  <a:gd name="connsiteY2" fmla="*/ 4845 h 32467"/>
                  <a:gd name="connsiteX3" fmla="*/ 59950 w 59950"/>
                  <a:gd name="connsiteY3" fmla="*/ 0 h 32467"/>
                  <a:gd name="connsiteX4" fmla="*/ 29601 w 59950"/>
                  <a:gd name="connsiteY4" fmla="*/ 32467 h 32467"/>
                  <a:gd name="connsiteX5" fmla="*/ 0 w 59950"/>
                  <a:gd name="connsiteY5" fmla="*/ 605 h 3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50" h="32467">
                    <a:moveTo>
                      <a:pt x="0" y="605"/>
                    </a:moveTo>
                    <a:lnTo>
                      <a:pt x="18171" y="4845"/>
                    </a:lnTo>
                    <a:lnTo>
                      <a:pt x="41030" y="4845"/>
                    </a:lnTo>
                    <a:lnTo>
                      <a:pt x="59950" y="0"/>
                    </a:lnTo>
                    <a:cubicBezTo>
                      <a:pt x="52330" y="9207"/>
                      <a:pt x="35723" y="22654"/>
                      <a:pt x="29601" y="32467"/>
                    </a:cubicBezTo>
                    <a:cubicBezTo>
                      <a:pt x="21232" y="20232"/>
                      <a:pt x="7620" y="9812"/>
                      <a:pt x="0" y="605"/>
                    </a:cubicBez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20" name="Ellipse 119"/>
              <p:cNvSpPr/>
              <p:nvPr/>
            </p:nvSpPr>
            <p:spPr>
              <a:xfrm>
                <a:off x="8822969" y="5740893"/>
                <a:ext cx="132833" cy="12083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grpSp>
      </p:grpSp>
      <p:sp>
        <p:nvSpPr>
          <p:cNvPr id="140" name="Rechteck 139"/>
          <p:cNvSpPr/>
          <p:nvPr/>
        </p:nvSpPr>
        <p:spPr>
          <a:xfrm>
            <a:off x="7442133" y="4971098"/>
            <a:ext cx="4558523" cy="769441"/>
          </a:xfrm>
          <a:prstGeom prst="rect">
            <a:avLst/>
          </a:prstGeom>
        </p:spPr>
        <p:txBody>
          <a:bodyPr wrap="square">
            <a:spAutoFit/>
          </a:bodyPr>
          <a:lstStyle/>
          <a:p>
            <a:pPr>
              <a:defRPr/>
            </a:pPr>
            <a:r>
              <a:rPr lang="de-DE" sz="2200" dirty="0" err="1">
                <a:latin typeface="+mj-lt"/>
              </a:rPr>
              <a:t>Since</a:t>
            </a:r>
            <a:r>
              <a:rPr lang="de-DE" sz="2200" dirty="0">
                <a:latin typeface="+mj-lt"/>
              </a:rPr>
              <a:t> 2021: </a:t>
            </a:r>
            <a:r>
              <a:rPr lang="de-DE" sz="2200" dirty="0" err="1">
                <a:latin typeface="+mj-lt"/>
              </a:rPr>
              <a:t>Funding</a:t>
            </a:r>
            <a:r>
              <a:rPr lang="de-DE" sz="2200" dirty="0">
                <a:latin typeface="+mj-lt"/>
              </a:rPr>
              <a:t> </a:t>
            </a:r>
            <a:r>
              <a:rPr lang="de-DE" sz="2200" dirty="0" err="1">
                <a:latin typeface="+mj-lt"/>
              </a:rPr>
              <a:t>of</a:t>
            </a:r>
            <a:r>
              <a:rPr lang="de-DE" sz="2200" dirty="0">
                <a:latin typeface="+mj-lt"/>
              </a:rPr>
              <a:t> </a:t>
            </a:r>
            <a:r>
              <a:rPr lang="de-DE" sz="2200" b="1" dirty="0">
                <a:latin typeface="+mj-lt"/>
              </a:rPr>
              <a:t>area-</a:t>
            </a:r>
            <a:r>
              <a:rPr lang="de-DE" sz="2200" b="1" dirty="0" err="1">
                <a:latin typeface="+mj-lt"/>
              </a:rPr>
              <a:t>related</a:t>
            </a:r>
            <a:r>
              <a:rPr lang="de-DE" sz="2200" b="1" dirty="0">
                <a:latin typeface="+mj-lt"/>
              </a:rPr>
              <a:t>, </a:t>
            </a:r>
            <a:r>
              <a:rPr lang="de-DE" sz="2200" b="1" dirty="0" err="1">
                <a:latin typeface="+mj-lt"/>
              </a:rPr>
              <a:t>digitalised</a:t>
            </a:r>
            <a:r>
              <a:rPr lang="de-DE" sz="2200" dirty="0">
                <a:latin typeface="+mj-lt"/>
              </a:rPr>
              <a:t> On-Demand-systems  </a:t>
            </a:r>
            <a:endParaRPr lang="en-GB" sz="2200" dirty="0">
              <a:latin typeface="+mj-lt"/>
            </a:endParaRPr>
          </a:p>
        </p:txBody>
      </p:sp>
      <p:sp>
        <p:nvSpPr>
          <p:cNvPr id="143" name="Rechteck 142"/>
          <p:cNvSpPr/>
          <p:nvPr/>
        </p:nvSpPr>
        <p:spPr>
          <a:xfrm>
            <a:off x="7460970" y="3742171"/>
            <a:ext cx="3998695" cy="769441"/>
          </a:xfrm>
          <a:prstGeom prst="rect">
            <a:avLst/>
          </a:prstGeom>
        </p:spPr>
        <p:txBody>
          <a:bodyPr wrap="square">
            <a:spAutoFit/>
          </a:bodyPr>
          <a:lstStyle/>
          <a:p>
            <a:pPr>
              <a:defRPr/>
            </a:pPr>
            <a:r>
              <a:rPr lang="en-GB" sz="2200" b="1" dirty="0">
                <a:latin typeface="+mj-lt"/>
              </a:rPr>
              <a:t>Supporting </a:t>
            </a:r>
            <a:r>
              <a:rPr lang="de-DE" sz="2200" b="1" dirty="0" err="1">
                <a:latin typeface="+mj-lt"/>
              </a:rPr>
              <a:t>local</a:t>
            </a:r>
            <a:r>
              <a:rPr lang="de-DE" sz="2200" b="1" dirty="0">
                <a:latin typeface="+mj-lt"/>
              </a:rPr>
              <a:t> </a:t>
            </a:r>
            <a:r>
              <a:rPr lang="de-DE" sz="2200" b="1" dirty="0" err="1">
                <a:latin typeface="+mj-lt"/>
              </a:rPr>
              <a:t>public</a:t>
            </a:r>
            <a:r>
              <a:rPr lang="de-DE" sz="2200" b="1" dirty="0">
                <a:latin typeface="+mj-lt"/>
              </a:rPr>
              <a:t> </a:t>
            </a:r>
            <a:r>
              <a:rPr lang="de-DE" sz="2200" b="1" dirty="0" err="1">
                <a:latin typeface="+mj-lt"/>
              </a:rPr>
              <a:t>transport</a:t>
            </a:r>
            <a:r>
              <a:rPr lang="de-DE" sz="2200" b="1" dirty="0">
                <a:latin typeface="+mj-lt"/>
              </a:rPr>
              <a:t> </a:t>
            </a:r>
            <a:r>
              <a:rPr lang="de-DE" sz="2200" dirty="0" err="1">
                <a:latin typeface="+mj-lt"/>
              </a:rPr>
              <a:t>as</a:t>
            </a:r>
            <a:r>
              <a:rPr lang="de-DE" sz="2200" dirty="0">
                <a:latin typeface="+mj-lt"/>
              </a:rPr>
              <a:t> </a:t>
            </a:r>
            <a:r>
              <a:rPr lang="de-DE" sz="2200" dirty="0" err="1">
                <a:latin typeface="+mj-lt"/>
              </a:rPr>
              <a:t>part</a:t>
            </a:r>
            <a:r>
              <a:rPr lang="de-DE" sz="2200" dirty="0">
                <a:latin typeface="+mj-lt"/>
              </a:rPr>
              <a:t> </a:t>
            </a:r>
            <a:r>
              <a:rPr lang="de-DE" sz="2200" dirty="0" err="1">
                <a:latin typeface="+mj-lt"/>
              </a:rPr>
              <a:t>of</a:t>
            </a:r>
            <a:r>
              <a:rPr lang="de-DE" sz="2200" dirty="0">
                <a:latin typeface="+mj-lt"/>
              </a:rPr>
              <a:t> a </a:t>
            </a:r>
            <a:r>
              <a:rPr lang="de-DE" sz="2200" b="1" dirty="0" err="1">
                <a:latin typeface="+mj-lt"/>
              </a:rPr>
              <a:t>mobility</a:t>
            </a:r>
            <a:r>
              <a:rPr lang="de-DE" sz="2200" b="1" dirty="0">
                <a:latin typeface="+mj-lt"/>
              </a:rPr>
              <a:t> </a:t>
            </a:r>
            <a:r>
              <a:rPr lang="de-DE" sz="2200" b="1" dirty="0" err="1">
                <a:latin typeface="+mj-lt"/>
              </a:rPr>
              <a:t>guarantee</a:t>
            </a:r>
            <a:endParaRPr lang="en-GB" sz="2200" dirty="0">
              <a:latin typeface="+mj-lt"/>
            </a:endParaRPr>
          </a:p>
        </p:txBody>
      </p:sp>
      <p:grpSp>
        <p:nvGrpSpPr>
          <p:cNvPr id="144" name="Gruppieren 143"/>
          <p:cNvGrpSpPr>
            <a:grpSpLocks noChangeAspect="1"/>
          </p:cNvGrpSpPr>
          <p:nvPr/>
        </p:nvGrpSpPr>
        <p:grpSpPr>
          <a:xfrm>
            <a:off x="6430134" y="3943985"/>
            <a:ext cx="402802" cy="417190"/>
            <a:chOff x="264049" y="2836775"/>
            <a:chExt cx="384233" cy="397959"/>
          </a:xfrm>
        </p:grpSpPr>
        <p:sp>
          <p:nvSpPr>
            <p:cNvPr id="145" name="Ellipse 144"/>
            <p:cNvSpPr/>
            <p:nvPr/>
          </p:nvSpPr>
          <p:spPr>
            <a:xfrm>
              <a:off x="430928" y="2836775"/>
              <a:ext cx="45719" cy="459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i="1"/>
            </a:p>
          </p:txBody>
        </p:sp>
        <p:sp>
          <p:nvSpPr>
            <p:cNvPr id="146" name="Ellipse 145"/>
            <p:cNvSpPr/>
            <p:nvPr/>
          </p:nvSpPr>
          <p:spPr>
            <a:xfrm>
              <a:off x="264049" y="2873828"/>
              <a:ext cx="379479" cy="3609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i="1"/>
            </a:p>
          </p:txBody>
        </p:sp>
        <p:cxnSp>
          <p:nvCxnSpPr>
            <p:cNvPr id="147" name="Gerader Verbinder 146"/>
            <p:cNvCxnSpPr/>
            <p:nvPr/>
          </p:nvCxnSpPr>
          <p:spPr>
            <a:xfrm flipH="1">
              <a:off x="453786" y="2904187"/>
              <a:ext cx="1350" cy="1500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147"/>
            <p:cNvCxnSpPr/>
            <p:nvPr/>
          </p:nvCxnSpPr>
          <p:spPr>
            <a:xfrm flipH="1">
              <a:off x="357855" y="3029620"/>
              <a:ext cx="105678" cy="1100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p:cNvCxnSpPr/>
            <p:nvPr/>
          </p:nvCxnSpPr>
          <p:spPr>
            <a:xfrm flipV="1">
              <a:off x="621292" y="3059042"/>
              <a:ext cx="26990" cy="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p:cNvCxnSpPr/>
            <p:nvPr/>
          </p:nvCxnSpPr>
          <p:spPr>
            <a:xfrm flipV="1">
              <a:off x="265673" y="3049511"/>
              <a:ext cx="26990" cy="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150"/>
            <p:cNvCxnSpPr/>
            <p:nvPr/>
          </p:nvCxnSpPr>
          <p:spPr>
            <a:xfrm flipH="1" flipV="1">
              <a:off x="450096" y="2866931"/>
              <a:ext cx="4093" cy="228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p:cNvCxnSpPr/>
            <p:nvPr/>
          </p:nvCxnSpPr>
          <p:spPr>
            <a:xfrm>
              <a:off x="448672" y="3199879"/>
              <a:ext cx="1645" cy="348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3" name="Grafik 152"/>
          <p:cNvPicPr>
            <a:picLocks noChangeAspect="1"/>
          </p:cNvPicPr>
          <p:nvPr/>
        </p:nvPicPr>
        <p:blipFill rotWithShape="1">
          <a:blip r:embed="rId3">
            <a:extLst>
              <a:ext uri="{28A0092B-C50C-407E-A947-70E740481C1C}">
                <a14:useLocalDpi xmlns:a14="http://schemas.microsoft.com/office/drawing/2010/main" val="0"/>
              </a:ext>
            </a:extLst>
          </a:blip>
          <a:srcRect l="1575"/>
          <a:stretch/>
        </p:blipFill>
        <p:spPr>
          <a:xfrm>
            <a:off x="457824" y="2052579"/>
            <a:ext cx="4894756" cy="3729810"/>
          </a:xfrm>
          <a:prstGeom prst="rect">
            <a:avLst/>
          </a:prstGeom>
        </p:spPr>
      </p:pic>
      <p:grpSp>
        <p:nvGrpSpPr>
          <p:cNvPr id="18" name="Gruppieren 17"/>
          <p:cNvGrpSpPr/>
          <p:nvPr/>
        </p:nvGrpSpPr>
        <p:grpSpPr>
          <a:xfrm>
            <a:off x="5985287" y="2803596"/>
            <a:ext cx="1268300" cy="573850"/>
            <a:chOff x="586208" y="4401902"/>
            <a:chExt cx="4599106" cy="2080890"/>
          </a:xfrm>
        </p:grpSpPr>
        <p:sp>
          <p:nvSpPr>
            <p:cNvPr id="68" name="Rechteck 186"/>
            <p:cNvSpPr/>
            <p:nvPr/>
          </p:nvSpPr>
          <p:spPr>
            <a:xfrm rot="20728420">
              <a:off x="844680" y="4905442"/>
              <a:ext cx="3758603" cy="1562088"/>
            </a:xfrm>
            <a:custGeom>
              <a:avLst/>
              <a:gdLst>
                <a:gd name="connsiteX0" fmla="*/ 0 w 3552720"/>
                <a:gd name="connsiteY0" fmla="*/ 0 h 765771"/>
                <a:gd name="connsiteX1" fmla="*/ 3552720 w 3552720"/>
                <a:gd name="connsiteY1" fmla="*/ 0 h 765771"/>
                <a:gd name="connsiteX2" fmla="*/ 3552720 w 3552720"/>
                <a:gd name="connsiteY2" fmla="*/ 765771 h 765771"/>
                <a:gd name="connsiteX3" fmla="*/ 0 w 3552720"/>
                <a:gd name="connsiteY3" fmla="*/ 765771 h 765771"/>
                <a:gd name="connsiteX4" fmla="*/ 0 w 3552720"/>
                <a:gd name="connsiteY4" fmla="*/ 0 h 765771"/>
                <a:gd name="connsiteX0" fmla="*/ 0 w 3552720"/>
                <a:gd name="connsiteY0" fmla="*/ 0 h 1485553"/>
                <a:gd name="connsiteX1" fmla="*/ 3552720 w 3552720"/>
                <a:gd name="connsiteY1" fmla="*/ 0 h 1485553"/>
                <a:gd name="connsiteX2" fmla="*/ 3434440 w 3552720"/>
                <a:gd name="connsiteY2" fmla="*/ 1485553 h 1485553"/>
                <a:gd name="connsiteX3" fmla="*/ 0 w 3552720"/>
                <a:gd name="connsiteY3" fmla="*/ 765771 h 1485553"/>
                <a:gd name="connsiteX4" fmla="*/ 0 w 3552720"/>
                <a:gd name="connsiteY4" fmla="*/ 0 h 1485553"/>
                <a:gd name="connsiteX0" fmla="*/ 177652 w 3730372"/>
                <a:gd name="connsiteY0" fmla="*/ 0 h 1485553"/>
                <a:gd name="connsiteX1" fmla="*/ 3730372 w 3730372"/>
                <a:gd name="connsiteY1" fmla="*/ 0 h 1485553"/>
                <a:gd name="connsiteX2" fmla="*/ 3612092 w 3730372"/>
                <a:gd name="connsiteY2" fmla="*/ 1485553 h 1485553"/>
                <a:gd name="connsiteX3" fmla="*/ 0 w 3730372"/>
                <a:gd name="connsiteY3" fmla="*/ 215955 h 1485553"/>
                <a:gd name="connsiteX4" fmla="*/ 177652 w 3730372"/>
                <a:gd name="connsiteY4" fmla="*/ 0 h 1485553"/>
                <a:gd name="connsiteX0" fmla="*/ 19015 w 3730372"/>
                <a:gd name="connsiteY0" fmla="*/ 0 h 1521409"/>
                <a:gd name="connsiteX1" fmla="*/ 3730372 w 3730372"/>
                <a:gd name="connsiteY1" fmla="*/ 35856 h 1521409"/>
                <a:gd name="connsiteX2" fmla="*/ 3612092 w 3730372"/>
                <a:gd name="connsiteY2" fmla="*/ 1521409 h 1521409"/>
                <a:gd name="connsiteX3" fmla="*/ 0 w 3730372"/>
                <a:gd name="connsiteY3" fmla="*/ 251811 h 1521409"/>
                <a:gd name="connsiteX4" fmla="*/ 19015 w 3730372"/>
                <a:gd name="connsiteY4" fmla="*/ 0 h 1521409"/>
                <a:gd name="connsiteX0" fmla="*/ 19015 w 3730372"/>
                <a:gd name="connsiteY0" fmla="*/ 0 h 1521409"/>
                <a:gd name="connsiteX1" fmla="*/ 3730372 w 3730372"/>
                <a:gd name="connsiteY1" fmla="*/ 35856 h 1521409"/>
                <a:gd name="connsiteX2" fmla="*/ 3612092 w 3730372"/>
                <a:gd name="connsiteY2" fmla="*/ 1521409 h 1521409"/>
                <a:gd name="connsiteX3" fmla="*/ 1721564 w 3730372"/>
                <a:gd name="connsiteY3" fmla="*/ 865210 h 1521409"/>
                <a:gd name="connsiteX4" fmla="*/ 0 w 3730372"/>
                <a:gd name="connsiteY4" fmla="*/ 251811 h 1521409"/>
                <a:gd name="connsiteX5" fmla="*/ 19015 w 3730372"/>
                <a:gd name="connsiteY5" fmla="*/ 0 h 1521409"/>
                <a:gd name="connsiteX0" fmla="*/ 19015 w 3730372"/>
                <a:gd name="connsiteY0" fmla="*/ 0 h 1521409"/>
                <a:gd name="connsiteX1" fmla="*/ 3730372 w 3730372"/>
                <a:gd name="connsiteY1" fmla="*/ 35856 h 1521409"/>
                <a:gd name="connsiteX2" fmla="*/ 3612092 w 3730372"/>
                <a:gd name="connsiteY2" fmla="*/ 1521409 h 1521409"/>
                <a:gd name="connsiteX3" fmla="*/ 2803836 w 3730372"/>
                <a:gd name="connsiteY3" fmla="*/ 1387032 h 1521409"/>
                <a:gd name="connsiteX4" fmla="*/ 0 w 3730372"/>
                <a:gd name="connsiteY4" fmla="*/ 251811 h 1521409"/>
                <a:gd name="connsiteX5" fmla="*/ 19015 w 3730372"/>
                <a:gd name="connsiteY5" fmla="*/ 0 h 1521409"/>
                <a:gd name="connsiteX0" fmla="*/ 19015 w 3730372"/>
                <a:gd name="connsiteY0" fmla="*/ 0 h 1521409"/>
                <a:gd name="connsiteX1" fmla="*/ 3730372 w 3730372"/>
                <a:gd name="connsiteY1" fmla="*/ 35856 h 1521409"/>
                <a:gd name="connsiteX2" fmla="*/ 3612092 w 3730372"/>
                <a:gd name="connsiteY2" fmla="*/ 1521409 h 1521409"/>
                <a:gd name="connsiteX3" fmla="*/ 2803836 w 3730372"/>
                <a:gd name="connsiteY3" fmla="*/ 1387032 h 1521409"/>
                <a:gd name="connsiteX4" fmla="*/ 0 w 3730372"/>
                <a:gd name="connsiteY4" fmla="*/ 251811 h 1521409"/>
                <a:gd name="connsiteX5" fmla="*/ 19015 w 3730372"/>
                <a:gd name="connsiteY5" fmla="*/ 0 h 1521409"/>
                <a:gd name="connsiteX0" fmla="*/ 19015 w 3730372"/>
                <a:gd name="connsiteY0" fmla="*/ 0 h 1626904"/>
                <a:gd name="connsiteX1" fmla="*/ 3730372 w 3730372"/>
                <a:gd name="connsiteY1" fmla="*/ 35856 h 1626904"/>
                <a:gd name="connsiteX2" fmla="*/ 3612092 w 3730372"/>
                <a:gd name="connsiteY2" fmla="*/ 1521409 h 1626904"/>
                <a:gd name="connsiteX3" fmla="*/ 3332747 w 3730372"/>
                <a:gd name="connsiteY3" fmla="*/ 1492591 h 1626904"/>
                <a:gd name="connsiteX4" fmla="*/ 2803836 w 3730372"/>
                <a:gd name="connsiteY4" fmla="*/ 1387032 h 1626904"/>
                <a:gd name="connsiteX5" fmla="*/ 0 w 3730372"/>
                <a:gd name="connsiteY5" fmla="*/ 251811 h 1626904"/>
                <a:gd name="connsiteX6" fmla="*/ 19015 w 3730372"/>
                <a:gd name="connsiteY6" fmla="*/ 0 h 1626904"/>
                <a:gd name="connsiteX0" fmla="*/ 19015 w 3730372"/>
                <a:gd name="connsiteY0" fmla="*/ 0 h 1521654"/>
                <a:gd name="connsiteX1" fmla="*/ 3730372 w 3730372"/>
                <a:gd name="connsiteY1" fmla="*/ 35856 h 1521654"/>
                <a:gd name="connsiteX2" fmla="*/ 3612092 w 3730372"/>
                <a:gd name="connsiteY2" fmla="*/ 1521409 h 1521654"/>
                <a:gd name="connsiteX3" fmla="*/ 3332747 w 3730372"/>
                <a:gd name="connsiteY3" fmla="*/ 1492591 h 1521654"/>
                <a:gd name="connsiteX4" fmla="*/ 2803836 w 3730372"/>
                <a:gd name="connsiteY4" fmla="*/ 1387032 h 1521654"/>
                <a:gd name="connsiteX5" fmla="*/ 0 w 3730372"/>
                <a:gd name="connsiteY5" fmla="*/ 251811 h 1521654"/>
                <a:gd name="connsiteX6" fmla="*/ 19015 w 3730372"/>
                <a:gd name="connsiteY6" fmla="*/ 0 h 1521654"/>
                <a:gd name="connsiteX0" fmla="*/ 19015 w 3730372"/>
                <a:gd name="connsiteY0" fmla="*/ 0 h 1559286"/>
                <a:gd name="connsiteX1" fmla="*/ 3730372 w 3730372"/>
                <a:gd name="connsiteY1" fmla="*/ 35856 h 1559286"/>
                <a:gd name="connsiteX2" fmla="*/ 3612092 w 3730372"/>
                <a:gd name="connsiteY2" fmla="*/ 1521409 h 1559286"/>
                <a:gd name="connsiteX3" fmla="*/ 3427098 w 3730372"/>
                <a:gd name="connsiteY3" fmla="*/ 1553772 h 1559286"/>
                <a:gd name="connsiteX4" fmla="*/ 2803836 w 3730372"/>
                <a:gd name="connsiteY4" fmla="*/ 1387032 h 1559286"/>
                <a:gd name="connsiteX5" fmla="*/ 0 w 3730372"/>
                <a:gd name="connsiteY5" fmla="*/ 251811 h 1559286"/>
                <a:gd name="connsiteX6" fmla="*/ 19015 w 3730372"/>
                <a:gd name="connsiteY6" fmla="*/ 0 h 1559286"/>
                <a:gd name="connsiteX0" fmla="*/ 19015 w 3996939"/>
                <a:gd name="connsiteY0" fmla="*/ 0 h 1615936"/>
                <a:gd name="connsiteX1" fmla="*/ 3730372 w 3996939"/>
                <a:gd name="connsiteY1" fmla="*/ 35856 h 1615936"/>
                <a:gd name="connsiteX2" fmla="*/ 3996939 w 3996939"/>
                <a:gd name="connsiteY2" fmla="*/ 1615878 h 1615936"/>
                <a:gd name="connsiteX3" fmla="*/ 3427098 w 3996939"/>
                <a:gd name="connsiteY3" fmla="*/ 1553772 h 1615936"/>
                <a:gd name="connsiteX4" fmla="*/ 2803836 w 3996939"/>
                <a:gd name="connsiteY4" fmla="*/ 1387032 h 1615936"/>
                <a:gd name="connsiteX5" fmla="*/ 0 w 3996939"/>
                <a:gd name="connsiteY5" fmla="*/ 251811 h 1615936"/>
                <a:gd name="connsiteX6" fmla="*/ 19015 w 3996939"/>
                <a:gd name="connsiteY6" fmla="*/ 0 h 1615936"/>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803836 w 3730372"/>
                <a:gd name="connsiteY4" fmla="*/ 1387032 h 1559885"/>
                <a:gd name="connsiteX5" fmla="*/ 0 w 3730372"/>
                <a:gd name="connsiteY5" fmla="*/ 251811 h 1559885"/>
                <a:gd name="connsiteX6" fmla="*/ 19015 w 3730372"/>
                <a:gd name="connsiteY6"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0 w 3730372"/>
                <a:gd name="connsiteY5" fmla="*/ 251811 h 1559885"/>
                <a:gd name="connsiteX6" fmla="*/ 19015 w 3730372"/>
                <a:gd name="connsiteY6"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0 w 3730372"/>
                <a:gd name="connsiteY5" fmla="*/ 251811 h 1559885"/>
                <a:gd name="connsiteX6" fmla="*/ 19015 w 3730372"/>
                <a:gd name="connsiteY6"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1772393 w 3730372"/>
                <a:gd name="connsiteY5" fmla="*/ 972841 h 1559885"/>
                <a:gd name="connsiteX6" fmla="*/ 0 w 3730372"/>
                <a:gd name="connsiteY6" fmla="*/ 251811 h 1559885"/>
                <a:gd name="connsiteX7" fmla="*/ 19015 w 3730372"/>
                <a:gd name="connsiteY7"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0 w 3730372"/>
                <a:gd name="connsiteY6" fmla="*/ 251811 h 1559885"/>
                <a:gd name="connsiteX7" fmla="*/ 19015 w 3730372"/>
                <a:gd name="connsiteY7"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570413 w 3730372"/>
                <a:gd name="connsiteY6" fmla="*/ 962488 h 1559885"/>
                <a:gd name="connsiteX7" fmla="*/ 0 w 3730372"/>
                <a:gd name="connsiteY7" fmla="*/ 251811 h 1559885"/>
                <a:gd name="connsiteX8" fmla="*/ 19015 w 3730372"/>
                <a:gd name="connsiteY8"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0 w 3730372"/>
                <a:gd name="connsiteY7" fmla="*/ 251811 h 1559885"/>
                <a:gd name="connsiteX8" fmla="*/ 19015 w 3730372"/>
                <a:gd name="connsiteY8"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555660 w 3730372"/>
                <a:gd name="connsiteY7" fmla="*/ 958666 h 1559885"/>
                <a:gd name="connsiteX8" fmla="*/ 0 w 3730372"/>
                <a:gd name="connsiteY8" fmla="*/ 251811 h 1559885"/>
                <a:gd name="connsiteX9" fmla="*/ 19015 w 3730372"/>
                <a:gd name="connsiteY9"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0 w 3730372"/>
                <a:gd name="connsiteY8" fmla="*/ 251811 h 1559885"/>
                <a:gd name="connsiteX9" fmla="*/ 19015 w 3730372"/>
                <a:gd name="connsiteY9"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502104 w 3730372"/>
                <a:gd name="connsiteY8" fmla="*/ 881816 h 1559885"/>
                <a:gd name="connsiteX9" fmla="*/ 0 w 3730372"/>
                <a:gd name="connsiteY9" fmla="*/ 251811 h 1559885"/>
                <a:gd name="connsiteX10" fmla="*/ 19015 w 3730372"/>
                <a:gd name="connsiteY10"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945763 w 3730372"/>
                <a:gd name="connsiteY8" fmla="*/ 870825 h 1559885"/>
                <a:gd name="connsiteX9" fmla="*/ 0 w 3730372"/>
                <a:gd name="connsiteY9" fmla="*/ 251811 h 1559885"/>
                <a:gd name="connsiteX10" fmla="*/ 19015 w 3730372"/>
                <a:gd name="connsiteY10"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945763 w 3730372"/>
                <a:gd name="connsiteY8" fmla="*/ 870825 h 1559885"/>
                <a:gd name="connsiteX9" fmla="*/ 1088089 w 3730372"/>
                <a:gd name="connsiteY9" fmla="*/ 596117 h 1559885"/>
                <a:gd name="connsiteX10" fmla="*/ 0 w 3730372"/>
                <a:gd name="connsiteY10" fmla="*/ 251811 h 1559885"/>
                <a:gd name="connsiteX11" fmla="*/ 19015 w 3730372"/>
                <a:gd name="connsiteY11"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945763 w 3730372"/>
                <a:gd name="connsiteY8" fmla="*/ 870825 h 1559885"/>
                <a:gd name="connsiteX9" fmla="*/ 1637986 w 3730372"/>
                <a:gd name="connsiteY9" fmla="*/ 985244 h 1559885"/>
                <a:gd name="connsiteX10" fmla="*/ 0 w 3730372"/>
                <a:gd name="connsiteY10" fmla="*/ 251811 h 1559885"/>
                <a:gd name="connsiteX11" fmla="*/ 19015 w 3730372"/>
                <a:gd name="connsiteY11"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945763 w 3730372"/>
                <a:gd name="connsiteY8" fmla="*/ 870825 h 1559885"/>
                <a:gd name="connsiteX9" fmla="*/ 1637986 w 3730372"/>
                <a:gd name="connsiteY9" fmla="*/ 985244 h 1559885"/>
                <a:gd name="connsiteX10" fmla="*/ 0 w 3730372"/>
                <a:gd name="connsiteY10" fmla="*/ 251811 h 1559885"/>
                <a:gd name="connsiteX11" fmla="*/ 19015 w 3730372"/>
                <a:gd name="connsiteY11"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945763 w 3730372"/>
                <a:gd name="connsiteY8" fmla="*/ 870825 h 1559885"/>
                <a:gd name="connsiteX9" fmla="*/ 1637986 w 3730372"/>
                <a:gd name="connsiteY9" fmla="*/ 985244 h 1559885"/>
                <a:gd name="connsiteX10" fmla="*/ 0 w 3730372"/>
                <a:gd name="connsiteY10" fmla="*/ 251811 h 1559885"/>
                <a:gd name="connsiteX11" fmla="*/ 19015 w 3730372"/>
                <a:gd name="connsiteY11"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945763 w 3730372"/>
                <a:gd name="connsiteY8" fmla="*/ 870825 h 1559885"/>
                <a:gd name="connsiteX9" fmla="*/ 1637986 w 3730372"/>
                <a:gd name="connsiteY9" fmla="*/ 985244 h 1559885"/>
                <a:gd name="connsiteX10" fmla="*/ 0 w 3730372"/>
                <a:gd name="connsiteY10" fmla="*/ 251811 h 1559885"/>
                <a:gd name="connsiteX11" fmla="*/ 19015 w 3730372"/>
                <a:gd name="connsiteY11"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945763 w 3730372"/>
                <a:gd name="connsiteY8" fmla="*/ 870825 h 1559885"/>
                <a:gd name="connsiteX9" fmla="*/ 1637986 w 3730372"/>
                <a:gd name="connsiteY9" fmla="*/ 985244 h 1559885"/>
                <a:gd name="connsiteX10" fmla="*/ 1007058 w 3730372"/>
                <a:gd name="connsiteY10" fmla="*/ 706315 h 1559885"/>
                <a:gd name="connsiteX11" fmla="*/ 0 w 3730372"/>
                <a:gd name="connsiteY11" fmla="*/ 251811 h 1559885"/>
                <a:gd name="connsiteX12" fmla="*/ 19015 w 3730372"/>
                <a:gd name="connsiteY12" fmla="*/ 0 h 1559885"/>
                <a:gd name="connsiteX0" fmla="*/ 19015 w 3730372"/>
                <a:gd name="connsiteY0" fmla="*/ 0 h 1559885"/>
                <a:gd name="connsiteX1" fmla="*/ 3730372 w 3730372"/>
                <a:gd name="connsiteY1" fmla="*/ 35856 h 1559885"/>
                <a:gd name="connsiteX2" fmla="*/ 3678569 w 3730372"/>
                <a:gd name="connsiteY2" fmla="*/ 1528138 h 1559885"/>
                <a:gd name="connsiteX3" fmla="*/ 3427098 w 3730372"/>
                <a:gd name="connsiteY3" fmla="*/ 1553772 h 1559885"/>
                <a:gd name="connsiteX4" fmla="*/ 2785261 w 3730372"/>
                <a:gd name="connsiteY4" fmla="*/ 1397962 h 1559885"/>
                <a:gd name="connsiteX5" fmla="*/ 2594032 w 3730372"/>
                <a:gd name="connsiteY5" fmla="*/ 1427131 h 1559885"/>
                <a:gd name="connsiteX6" fmla="*/ 1873672 w 3730372"/>
                <a:gd name="connsiteY6" fmla="*/ 1088294 h 1559885"/>
                <a:gd name="connsiteX7" fmla="*/ 1847073 w 3730372"/>
                <a:gd name="connsiteY7" fmla="*/ 1028926 h 1559885"/>
                <a:gd name="connsiteX8" fmla="*/ 1945763 w 3730372"/>
                <a:gd name="connsiteY8" fmla="*/ 870825 h 1559885"/>
                <a:gd name="connsiteX9" fmla="*/ 1637986 w 3730372"/>
                <a:gd name="connsiteY9" fmla="*/ 985244 h 1559885"/>
                <a:gd name="connsiteX10" fmla="*/ 713634 w 3730372"/>
                <a:gd name="connsiteY10" fmla="*/ 583057 h 1559885"/>
                <a:gd name="connsiteX11" fmla="*/ 0 w 3730372"/>
                <a:gd name="connsiteY11" fmla="*/ 251811 h 1559885"/>
                <a:gd name="connsiteX12" fmla="*/ 19015 w 3730372"/>
                <a:gd name="connsiteY12" fmla="*/ 0 h 1559885"/>
                <a:gd name="connsiteX0" fmla="*/ 19015 w 3730372"/>
                <a:gd name="connsiteY0" fmla="*/ 0 h 1555896"/>
                <a:gd name="connsiteX1" fmla="*/ 3730372 w 3730372"/>
                <a:gd name="connsiteY1" fmla="*/ 35856 h 1555896"/>
                <a:gd name="connsiteX2" fmla="*/ 3677096 w 3730372"/>
                <a:gd name="connsiteY2" fmla="*/ 1412306 h 1555896"/>
                <a:gd name="connsiteX3" fmla="*/ 3427098 w 3730372"/>
                <a:gd name="connsiteY3" fmla="*/ 1553772 h 1555896"/>
                <a:gd name="connsiteX4" fmla="*/ 2785261 w 3730372"/>
                <a:gd name="connsiteY4" fmla="*/ 1397962 h 1555896"/>
                <a:gd name="connsiteX5" fmla="*/ 2594032 w 3730372"/>
                <a:gd name="connsiteY5" fmla="*/ 1427131 h 1555896"/>
                <a:gd name="connsiteX6" fmla="*/ 1873672 w 3730372"/>
                <a:gd name="connsiteY6" fmla="*/ 1088294 h 1555896"/>
                <a:gd name="connsiteX7" fmla="*/ 1847073 w 3730372"/>
                <a:gd name="connsiteY7" fmla="*/ 1028926 h 1555896"/>
                <a:gd name="connsiteX8" fmla="*/ 1945763 w 3730372"/>
                <a:gd name="connsiteY8" fmla="*/ 870825 h 1555896"/>
                <a:gd name="connsiteX9" fmla="*/ 1637986 w 3730372"/>
                <a:gd name="connsiteY9" fmla="*/ 985244 h 1555896"/>
                <a:gd name="connsiteX10" fmla="*/ 713634 w 3730372"/>
                <a:gd name="connsiteY10" fmla="*/ 583057 h 1555896"/>
                <a:gd name="connsiteX11" fmla="*/ 0 w 3730372"/>
                <a:gd name="connsiteY11" fmla="*/ 251811 h 1555896"/>
                <a:gd name="connsiteX12" fmla="*/ 19015 w 3730372"/>
                <a:gd name="connsiteY12" fmla="*/ 0 h 1555896"/>
                <a:gd name="connsiteX0" fmla="*/ 27397 w 3738754"/>
                <a:gd name="connsiteY0" fmla="*/ 0 h 1555896"/>
                <a:gd name="connsiteX1" fmla="*/ 3738754 w 3738754"/>
                <a:gd name="connsiteY1" fmla="*/ 35856 h 1555896"/>
                <a:gd name="connsiteX2" fmla="*/ 3685478 w 3738754"/>
                <a:gd name="connsiteY2" fmla="*/ 1412306 h 1555896"/>
                <a:gd name="connsiteX3" fmla="*/ 3435480 w 3738754"/>
                <a:gd name="connsiteY3" fmla="*/ 1553772 h 1555896"/>
                <a:gd name="connsiteX4" fmla="*/ 2793643 w 3738754"/>
                <a:gd name="connsiteY4" fmla="*/ 1397962 h 1555896"/>
                <a:gd name="connsiteX5" fmla="*/ 2602414 w 3738754"/>
                <a:gd name="connsiteY5" fmla="*/ 1427131 h 1555896"/>
                <a:gd name="connsiteX6" fmla="*/ 1882054 w 3738754"/>
                <a:gd name="connsiteY6" fmla="*/ 1088294 h 1555896"/>
                <a:gd name="connsiteX7" fmla="*/ 1855455 w 3738754"/>
                <a:gd name="connsiteY7" fmla="*/ 1028926 h 1555896"/>
                <a:gd name="connsiteX8" fmla="*/ 1954145 w 3738754"/>
                <a:gd name="connsiteY8" fmla="*/ 870825 h 1555896"/>
                <a:gd name="connsiteX9" fmla="*/ 1646368 w 3738754"/>
                <a:gd name="connsiteY9" fmla="*/ 985244 h 1555896"/>
                <a:gd name="connsiteX10" fmla="*/ 722016 w 3738754"/>
                <a:gd name="connsiteY10" fmla="*/ 583057 h 1555896"/>
                <a:gd name="connsiteX11" fmla="*/ 0 w 3738754"/>
                <a:gd name="connsiteY11" fmla="*/ 223401 h 1555896"/>
                <a:gd name="connsiteX12" fmla="*/ 27397 w 3738754"/>
                <a:gd name="connsiteY12" fmla="*/ 0 h 1555896"/>
                <a:gd name="connsiteX0" fmla="*/ 47246 w 3758603"/>
                <a:gd name="connsiteY0" fmla="*/ 0 h 1555896"/>
                <a:gd name="connsiteX1" fmla="*/ 3758603 w 3758603"/>
                <a:gd name="connsiteY1" fmla="*/ 35856 h 1555896"/>
                <a:gd name="connsiteX2" fmla="*/ 3705327 w 3758603"/>
                <a:gd name="connsiteY2" fmla="*/ 1412306 h 1555896"/>
                <a:gd name="connsiteX3" fmla="*/ 3455329 w 3758603"/>
                <a:gd name="connsiteY3" fmla="*/ 1553772 h 1555896"/>
                <a:gd name="connsiteX4" fmla="*/ 2813492 w 3758603"/>
                <a:gd name="connsiteY4" fmla="*/ 1397962 h 1555896"/>
                <a:gd name="connsiteX5" fmla="*/ 2622263 w 3758603"/>
                <a:gd name="connsiteY5" fmla="*/ 1427131 h 1555896"/>
                <a:gd name="connsiteX6" fmla="*/ 1901903 w 3758603"/>
                <a:gd name="connsiteY6" fmla="*/ 1088294 h 1555896"/>
                <a:gd name="connsiteX7" fmla="*/ 1875304 w 3758603"/>
                <a:gd name="connsiteY7" fmla="*/ 1028926 h 1555896"/>
                <a:gd name="connsiteX8" fmla="*/ 1973994 w 3758603"/>
                <a:gd name="connsiteY8" fmla="*/ 870825 h 1555896"/>
                <a:gd name="connsiteX9" fmla="*/ 1666217 w 3758603"/>
                <a:gd name="connsiteY9" fmla="*/ 985244 h 1555896"/>
                <a:gd name="connsiteX10" fmla="*/ 741865 w 3758603"/>
                <a:gd name="connsiteY10" fmla="*/ 583057 h 1555896"/>
                <a:gd name="connsiteX11" fmla="*/ 0 w 3758603"/>
                <a:gd name="connsiteY11" fmla="*/ 239249 h 1555896"/>
                <a:gd name="connsiteX12" fmla="*/ 47246 w 3758603"/>
                <a:gd name="connsiteY12" fmla="*/ 0 h 1555896"/>
                <a:gd name="connsiteX0" fmla="*/ 43603 w 3758603"/>
                <a:gd name="connsiteY0" fmla="*/ 0 h 1562088"/>
                <a:gd name="connsiteX1" fmla="*/ 3758603 w 3758603"/>
                <a:gd name="connsiteY1" fmla="*/ 42048 h 1562088"/>
                <a:gd name="connsiteX2" fmla="*/ 3705327 w 3758603"/>
                <a:gd name="connsiteY2" fmla="*/ 1418498 h 1562088"/>
                <a:gd name="connsiteX3" fmla="*/ 3455329 w 3758603"/>
                <a:gd name="connsiteY3" fmla="*/ 1559964 h 1562088"/>
                <a:gd name="connsiteX4" fmla="*/ 2813492 w 3758603"/>
                <a:gd name="connsiteY4" fmla="*/ 1404154 h 1562088"/>
                <a:gd name="connsiteX5" fmla="*/ 2622263 w 3758603"/>
                <a:gd name="connsiteY5" fmla="*/ 1433323 h 1562088"/>
                <a:gd name="connsiteX6" fmla="*/ 1901903 w 3758603"/>
                <a:gd name="connsiteY6" fmla="*/ 1094486 h 1562088"/>
                <a:gd name="connsiteX7" fmla="*/ 1875304 w 3758603"/>
                <a:gd name="connsiteY7" fmla="*/ 1035118 h 1562088"/>
                <a:gd name="connsiteX8" fmla="*/ 1973994 w 3758603"/>
                <a:gd name="connsiteY8" fmla="*/ 877017 h 1562088"/>
                <a:gd name="connsiteX9" fmla="*/ 1666217 w 3758603"/>
                <a:gd name="connsiteY9" fmla="*/ 991436 h 1562088"/>
                <a:gd name="connsiteX10" fmla="*/ 741865 w 3758603"/>
                <a:gd name="connsiteY10" fmla="*/ 589249 h 1562088"/>
                <a:gd name="connsiteX11" fmla="*/ 0 w 3758603"/>
                <a:gd name="connsiteY11" fmla="*/ 245441 h 1562088"/>
                <a:gd name="connsiteX12" fmla="*/ 43603 w 3758603"/>
                <a:gd name="connsiteY12" fmla="*/ 0 h 15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8603" h="1562088">
                  <a:moveTo>
                    <a:pt x="43603" y="0"/>
                  </a:moveTo>
                  <a:lnTo>
                    <a:pt x="3758603" y="42048"/>
                  </a:lnTo>
                  <a:lnTo>
                    <a:pt x="3705327" y="1418498"/>
                  </a:lnTo>
                  <a:cubicBezTo>
                    <a:pt x="3701492" y="1420325"/>
                    <a:pt x="3590038" y="1582360"/>
                    <a:pt x="3455329" y="1559964"/>
                  </a:cubicBezTo>
                  <a:cubicBezTo>
                    <a:pt x="3320620" y="1537568"/>
                    <a:pt x="3089276" y="1500976"/>
                    <a:pt x="2813492" y="1404154"/>
                  </a:cubicBezTo>
                  <a:lnTo>
                    <a:pt x="2622263" y="1433323"/>
                  </a:lnTo>
                  <a:lnTo>
                    <a:pt x="1901903" y="1094486"/>
                  </a:lnTo>
                  <a:lnTo>
                    <a:pt x="1875304" y="1035118"/>
                  </a:lnTo>
                  <a:lnTo>
                    <a:pt x="1973994" y="877017"/>
                  </a:lnTo>
                  <a:cubicBezTo>
                    <a:pt x="1848445" y="861981"/>
                    <a:pt x="1989524" y="790079"/>
                    <a:pt x="1666217" y="991436"/>
                  </a:cubicBezTo>
                  <a:lnTo>
                    <a:pt x="741865" y="589249"/>
                  </a:lnTo>
                  <a:lnTo>
                    <a:pt x="0" y="245441"/>
                  </a:lnTo>
                  <a:lnTo>
                    <a:pt x="43603" y="0"/>
                  </a:lnTo>
                  <a:close/>
                </a:path>
              </a:pathLst>
            </a:custGeom>
            <a:solidFill>
              <a:srgbClr val="FF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grpSp>
          <p:nvGrpSpPr>
            <p:cNvPr id="69" name="Gruppieren 68"/>
            <p:cNvGrpSpPr/>
            <p:nvPr/>
          </p:nvGrpSpPr>
          <p:grpSpPr>
            <a:xfrm>
              <a:off x="586208" y="4401902"/>
              <a:ext cx="4599106" cy="2080890"/>
              <a:chOff x="586208" y="4401902"/>
              <a:chExt cx="4599106" cy="2080890"/>
            </a:xfrm>
          </p:grpSpPr>
          <p:sp>
            <p:nvSpPr>
              <p:cNvPr id="70" name="Freihandform 69"/>
              <p:cNvSpPr/>
              <p:nvPr/>
            </p:nvSpPr>
            <p:spPr>
              <a:xfrm>
                <a:off x="1797661" y="5081418"/>
                <a:ext cx="1034670" cy="577644"/>
              </a:xfrm>
              <a:custGeom>
                <a:avLst/>
                <a:gdLst>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8045 w 135466"/>
                  <a:gd name="connsiteY3" fmla="*/ 538691 h 546100"/>
                  <a:gd name="connsiteX4" fmla="*/ 135466 w 135466"/>
                  <a:gd name="connsiteY4" fmla="*/ 546100 h 546100"/>
                  <a:gd name="connsiteX0" fmla="*/ 127529 w 127529"/>
                  <a:gd name="connsiteY0" fmla="*/ 547688 h 547688"/>
                  <a:gd name="connsiteX1" fmla="*/ 105833 w 127529"/>
                  <a:gd name="connsiteY1" fmla="*/ 0 h 547688"/>
                  <a:gd name="connsiteX2" fmla="*/ 0 w 127529"/>
                  <a:gd name="connsiteY2" fmla="*/ 21166 h 547688"/>
                  <a:gd name="connsiteX3" fmla="*/ 28045 w 127529"/>
                  <a:gd name="connsiteY3" fmla="*/ 538691 h 547688"/>
                  <a:gd name="connsiteX4" fmla="*/ 127529 w 127529"/>
                  <a:gd name="connsiteY4" fmla="*/ 547688 h 547688"/>
                  <a:gd name="connsiteX0" fmla="*/ 127529 w 127529"/>
                  <a:gd name="connsiteY0" fmla="*/ 547688 h 547688"/>
                  <a:gd name="connsiteX1" fmla="*/ 105833 w 127529"/>
                  <a:gd name="connsiteY1" fmla="*/ 0 h 547688"/>
                  <a:gd name="connsiteX2" fmla="*/ 0 w 127529"/>
                  <a:gd name="connsiteY2" fmla="*/ 21166 h 547688"/>
                  <a:gd name="connsiteX3" fmla="*/ 7409 w 127529"/>
                  <a:gd name="connsiteY3" fmla="*/ 535487 h 547688"/>
                  <a:gd name="connsiteX4" fmla="*/ 127529 w 127529"/>
                  <a:gd name="connsiteY4" fmla="*/ 547688 h 547688"/>
                  <a:gd name="connsiteX0" fmla="*/ 115737 w 115737"/>
                  <a:gd name="connsiteY0" fmla="*/ 547688 h 547688"/>
                  <a:gd name="connsiteX1" fmla="*/ 105833 w 115737"/>
                  <a:gd name="connsiteY1" fmla="*/ 0 h 547688"/>
                  <a:gd name="connsiteX2" fmla="*/ 0 w 115737"/>
                  <a:gd name="connsiteY2" fmla="*/ 21166 h 547688"/>
                  <a:gd name="connsiteX3" fmla="*/ 7409 w 115737"/>
                  <a:gd name="connsiteY3" fmla="*/ 535487 h 547688"/>
                  <a:gd name="connsiteX4" fmla="*/ 115737 w 115737"/>
                  <a:gd name="connsiteY4" fmla="*/ 547688 h 547688"/>
                  <a:gd name="connsiteX0" fmla="*/ 115737 w 115737"/>
                  <a:gd name="connsiteY0" fmla="*/ 556403 h 556403"/>
                  <a:gd name="connsiteX1" fmla="*/ 114907 w 115737"/>
                  <a:gd name="connsiteY1" fmla="*/ 0 h 556403"/>
                  <a:gd name="connsiteX2" fmla="*/ 0 w 115737"/>
                  <a:gd name="connsiteY2" fmla="*/ 29881 h 556403"/>
                  <a:gd name="connsiteX3" fmla="*/ 7409 w 115737"/>
                  <a:gd name="connsiteY3" fmla="*/ 544202 h 556403"/>
                  <a:gd name="connsiteX4" fmla="*/ 115737 w 115737"/>
                  <a:gd name="connsiteY4" fmla="*/ 556403 h 556403"/>
                  <a:gd name="connsiteX0" fmla="*/ 115737 w 115737"/>
                  <a:gd name="connsiteY0" fmla="*/ 556403 h 587776"/>
                  <a:gd name="connsiteX1" fmla="*/ 114907 w 115737"/>
                  <a:gd name="connsiteY1" fmla="*/ 0 h 587776"/>
                  <a:gd name="connsiteX2" fmla="*/ 0 w 115737"/>
                  <a:gd name="connsiteY2" fmla="*/ 29881 h 587776"/>
                  <a:gd name="connsiteX3" fmla="*/ 72151 w 115737"/>
                  <a:gd name="connsiteY3" fmla="*/ 587776 h 587776"/>
                  <a:gd name="connsiteX4" fmla="*/ 115737 w 115737"/>
                  <a:gd name="connsiteY4" fmla="*/ 556403 h 587776"/>
                  <a:gd name="connsiteX0" fmla="*/ 115737 w 115737"/>
                  <a:gd name="connsiteY0" fmla="*/ 556403 h 587776"/>
                  <a:gd name="connsiteX1" fmla="*/ 114907 w 115737"/>
                  <a:gd name="connsiteY1" fmla="*/ 0 h 587776"/>
                  <a:gd name="connsiteX2" fmla="*/ 0 w 115737"/>
                  <a:gd name="connsiteY2" fmla="*/ 29881 h 587776"/>
                  <a:gd name="connsiteX3" fmla="*/ 59558 w 115737"/>
                  <a:gd name="connsiteY3" fmla="*/ 490651 h 587776"/>
                  <a:gd name="connsiteX4" fmla="*/ 72151 w 115737"/>
                  <a:gd name="connsiteY4" fmla="*/ 587776 h 587776"/>
                  <a:gd name="connsiteX5" fmla="*/ 115737 w 115737"/>
                  <a:gd name="connsiteY5" fmla="*/ 556403 h 587776"/>
                  <a:gd name="connsiteX0" fmla="*/ 115737 w 115737"/>
                  <a:gd name="connsiteY0" fmla="*/ 556403 h 798572"/>
                  <a:gd name="connsiteX1" fmla="*/ 114907 w 115737"/>
                  <a:gd name="connsiteY1" fmla="*/ 0 h 798572"/>
                  <a:gd name="connsiteX2" fmla="*/ 0 w 115737"/>
                  <a:gd name="connsiteY2" fmla="*/ 29881 h 798572"/>
                  <a:gd name="connsiteX3" fmla="*/ 73170 w 115737"/>
                  <a:gd name="connsiteY3" fmla="*/ 798572 h 798572"/>
                  <a:gd name="connsiteX4" fmla="*/ 72151 w 115737"/>
                  <a:gd name="connsiteY4" fmla="*/ 587776 h 798572"/>
                  <a:gd name="connsiteX5" fmla="*/ 115737 w 115737"/>
                  <a:gd name="connsiteY5" fmla="*/ 556403 h 798572"/>
                  <a:gd name="connsiteX0" fmla="*/ 115737 w 115737"/>
                  <a:gd name="connsiteY0" fmla="*/ 556403 h 798572"/>
                  <a:gd name="connsiteX1" fmla="*/ 114907 w 115737"/>
                  <a:gd name="connsiteY1" fmla="*/ 0 h 798572"/>
                  <a:gd name="connsiteX2" fmla="*/ 0 w 115737"/>
                  <a:gd name="connsiteY2" fmla="*/ 29881 h 798572"/>
                  <a:gd name="connsiteX3" fmla="*/ 29020 w 115737"/>
                  <a:gd name="connsiteY3" fmla="*/ 327976 h 798572"/>
                  <a:gd name="connsiteX4" fmla="*/ 73170 w 115737"/>
                  <a:gd name="connsiteY4" fmla="*/ 798572 h 798572"/>
                  <a:gd name="connsiteX5" fmla="*/ 72151 w 115737"/>
                  <a:gd name="connsiteY5" fmla="*/ 587776 h 798572"/>
                  <a:gd name="connsiteX6" fmla="*/ 115737 w 115737"/>
                  <a:gd name="connsiteY6" fmla="*/ 556403 h 798572"/>
                  <a:gd name="connsiteX0" fmla="*/ 115737 w 115737"/>
                  <a:gd name="connsiteY0" fmla="*/ 556403 h 798572"/>
                  <a:gd name="connsiteX1" fmla="*/ 114907 w 115737"/>
                  <a:gd name="connsiteY1" fmla="*/ 0 h 798572"/>
                  <a:gd name="connsiteX2" fmla="*/ 0 w 115737"/>
                  <a:gd name="connsiteY2" fmla="*/ 29881 h 798572"/>
                  <a:gd name="connsiteX3" fmla="*/ 34779 w 115737"/>
                  <a:gd name="connsiteY3" fmla="*/ 760809 h 798572"/>
                  <a:gd name="connsiteX4" fmla="*/ 73170 w 115737"/>
                  <a:gd name="connsiteY4" fmla="*/ 798572 h 798572"/>
                  <a:gd name="connsiteX5" fmla="*/ 72151 w 115737"/>
                  <a:gd name="connsiteY5" fmla="*/ 587776 h 798572"/>
                  <a:gd name="connsiteX6" fmla="*/ 115737 w 115737"/>
                  <a:gd name="connsiteY6" fmla="*/ 556403 h 798572"/>
                  <a:gd name="connsiteX0" fmla="*/ 80958 w 80958"/>
                  <a:gd name="connsiteY0" fmla="*/ 556403 h 798572"/>
                  <a:gd name="connsiteX1" fmla="*/ 80128 w 80958"/>
                  <a:gd name="connsiteY1" fmla="*/ 0 h 798572"/>
                  <a:gd name="connsiteX2" fmla="*/ 3612 w 80958"/>
                  <a:gd name="connsiteY2" fmla="*/ 314563 h 798572"/>
                  <a:gd name="connsiteX3" fmla="*/ 0 w 80958"/>
                  <a:gd name="connsiteY3" fmla="*/ 760809 h 798572"/>
                  <a:gd name="connsiteX4" fmla="*/ 38391 w 80958"/>
                  <a:gd name="connsiteY4" fmla="*/ 798572 h 798572"/>
                  <a:gd name="connsiteX5" fmla="*/ 37372 w 80958"/>
                  <a:gd name="connsiteY5" fmla="*/ 587776 h 798572"/>
                  <a:gd name="connsiteX6" fmla="*/ 80958 w 80958"/>
                  <a:gd name="connsiteY6" fmla="*/ 556403 h 798572"/>
                  <a:gd name="connsiteX0" fmla="*/ 82232 w 82232"/>
                  <a:gd name="connsiteY0" fmla="*/ 556403 h 798572"/>
                  <a:gd name="connsiteX1" fmla="*/ 81402 w 82232"/>
                  <a:gd name="connsiteY1" fmla="*/ 0 h 798572"/>
                  <a:gd name="connsiteX2" fmla="*/ 0 w 82232"/>
                  <a:gd name="connsiteY2" fmla="*/ 244845 h 798572"/>
                  <a:gd name="connsiteX3" fmla="*/ 1274 w 82232"/>
                  <a:gd name="connsiteY3" fmla="*/ 760809 h 798572"/>
                  <a:gd name="connsiteX4" fmla="*/ 39665 w 82232"/>
                  <a:gd name="connsiteY4" fmla="*/ 798572 h 798572"/>
                  <a:gd name="connsiteX5" fmla="*/ 38646 w 82232"/>
                  <a:gd name="connsiteY5" fmla="*/ 587776 h 798572"/>
                  <a:gd name="connsiteX6" fmla="*/ 82232 w 82232"/>
                  <a:gd name="connsiteY6" fmla="*/ 556403 h 798572"/>
                  <a:gd name="connsiteX0" fmla="*/ 82232 w 82232"/>
                  <a:gd name="connsiteY0" fmla="*/ 556403 h 792761"/>
                  <a:gd name="connsiteX1" fmla="*/ 81402 w 82232"/>
                  <a:gd name="connsiteY1" fmla="*/ 0 h 792761"/>
                  <a:gd name="connsiteX2" fmla="*/ 0 w 82232"/>
                  <a:gd name="connsiteY2" fmla="*/ 244845 h 792761"/>
                  <a:gd name="connsiteX3" fmla="*/ 1274 w 82232"/>
                  <a:gd name="connsiteY3" fmla="*/ 760809 h 792761"/>
                  <a:gd name="connsiteX4" fmla="*/ 38967 w 82232"/>
                  <a:gd name="connsiteY4" fmla="*/ 792761 h 792761"/>
                  <a:gd name="connsiteX5" fmla="*/ 38646 w 82232"/>
                  <a:gd name="connsiteY5" fmla="*/ 587776 h 792761"/>
                  <a:gd name="connsiteX6" fmla="*/ 82232 w 82232"/>
                  <a:gd name="connsiteY6" fmla="*/ 556403 h 79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2" h="792761">
                    <a:moveTo>
                      <a:pt x="82232" y="556403"/>
                    </a:moveTo>
                    <a:cubicBezTo>
                      <a:pt x="81955" y="370935"/>
                      <a:pt x="81679" y="185468"/>
                      <a:pt x="81402" y="0"/>
                    </a:cubicBezTo>
                    <a:lnTo>
                      <a:pt x="0" y="244845"/>
                    </a:lnTo>
                    <a:cubicBezTo>
                      <a:pt x="425" y="416833"/>
                      <a:pt x="849" y="588821"/>
                      <a:pt x="1274" y="760809"/>
                    </a:cubicBezTo>
                    <a:lnTo>
                      <a:pt x="38967" y="792761"/>
                    </a:lnTo>
                    <a:cubicBezTo>
                      <a:pt x="38627" y="722496"/>
                      <a:pt x="38986" y="658041"/>
                      <a:pt x="38646" y="587776"/>
                    </a:cubicBezTo>
                    <a:lnTo>
                      <a:pt x="82232" y="556403"/>
                    </a:lnTo>
                    <a:close/>
                  </a:path>
                </a:pathLst>
              </a:cu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71" name="Freihandform 70"/>
              <p:cNvSpPr/>
              <p:nvPr/>
            </p:nvSpPr>
            <p:spPr>
              <a:xfrm>
                <a:off x="796242" y="5284789"/>
                <a:ext cx="911855" cy="346157"/>
              </a:xfrm>
              <a:custGeom>
                <a:avLst/>
                <a:gdLst>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8045 w 135466"/>
                  <a:gd name="connsiteY3" fmla="*/ 538691 h 546100"/>
                  <a:gd name="connsiteX4" fmla="*/ 135466 w 135466"/>
                  <a:gd name="connsiteY4" fmla="*/ 546100 h 546100"/>
                  <a:gd name="connsiteX0" fmla="*/ 127529 w 127529"/>
                  <a:gd name="connsiteY0" fmla="*/ 547688 h 547688"/>
                  <a:gd name="connsiteX1" fmla="*/ 105833 w 127529"/>
                  <a:gd name="connsiteY1" fmla="*/ 0 h 547688"/>
                  <a:gd name="connsiteX2" fmla="*/ 0 w 127529"/>
                  <a:gd name="connsiteY2" fmla="*/ 21166 h 547688"/>
                  <a:gd name="connsiteX3" fmla="*/ 28045 w 127529"/>
                  <a:gd name="connsiteY3" fmla="*/ 538691 h 547688"/>
                  <a:gd name="connsiteX4" fmla="*/ 127529 w 127529"/>
                  <a:gd name="connsiteY4" fmla="*/ 547688 h 547688"/>
                  <a:gd name="connsiteX0" fmla="*/ 127529 w 127529"/>
                  <a:gd name="connsiteY0" fmla="*/ 547688 h 547688"/>
                  <a:gd name="connsiteX1" fmla="*/ 105833 w 127529"/>
                  <a:gd name="connsiteY1" fmla="*/ 0 h 547688"/>
                  <a:gd name="connsiteX2" fmla="*/ 0 w 127529"/>
                  <a:gd name="connsiteY2" fmla="*/ 21166 h 547688"/>
                  <a:gd name="connsiteX3" fmla="*/ 7409 w 127529"/>
                  <a:gd name="connsiteY3" fmla="*/ 535487 h 547688"/>
                  <a:gd name="connsiteX4" fmla="*/ 127529 w 127529"/>
                  <a:gd name="connsiteY4" fmla="*/ 547688 h 547688"/>
                  <a:gd name="connsiteX0" fmla="*/ 115737 w 115737"/>
                  <a:gd name="connsiteY0" fmla="*/ 547688 h 547688"/>
                  <a:gd name="connsiteX1" fmla="*/ 105833 w 115737"/>
                  <a:gd name="connsiteY1" fmla="*/ 0 h 547688"/>
                  <a:gd name="connsiteX2" fmla="*/ 0 w 115737"/>
                  <a:gd name="connsiteY2" fmla="*/ 21166 h 547688"/>
                  <a:gd name="connsiteX3" fmla="*/ 7409 w 115737"/>
                  <a:gd name="connsiteY3" fmla="*/ 535487 h 547688"/>
                  <a:gd name="connsiteX4" fmla="*/ 115737 w 115737"/>
                  <a:gd name="connsiteY4" fmla="*/ 547688 h 547688"/>
                  <a:gd name="connsiteX0" fmla="*/ 115737 w 115737"/>
                  <a:gd name="connsiteY0" fmla="*/ 556403 h 556403"/>
                  <a:gd name="connsiteX1" fmla="*/ 114907 w 115737"/>
                  <a:gd name="connsiteY1" fmla="*/ 0 h 556403"/>
                  <a:gd name="connsiteX2" fmla="*/ 0 w 115737"/>
                  <a:gd name="connsiteY2" fmla="*/ 29881 h 556403"/>
                  <a:gd name="connsiteX3" fmla="*/ 7409 w 115737"/>
                  <a:gd name="connsiteY3" fmla="*/ 544202 h 556403"/>
                  <a:gd name="connsiteX4" fmla="*/ 115737 w 115737"/>
                  <a:gd name="connsiteY4" fmla="*/ 556403 h 556403"/>
                  <a:gd name="connsiteX0" fmla="*/ 115737 w 115737"/>
                  <a:gd name="connsiteY0" fmla="*/ 556403 h 587776"/>
                  <a:gd name="connsiteX1" fmla="*/ 114907 w 115737"/>
                  <a:gd name="connsiteY1" fmla="*/ 0 h 587776"/>
                  <a:gd name="connsiteX2" fmla="*/ 0 w 115737"/>
                  <a:gd name="connsiteY2" fmla="*/ 29881 h 587776"/>
                  <a:gd name="connsiteX3" fmla="*/ 72151 w 115737"/>
                  <a:gd name="connsiteY3" fmla="*/ 587776 h 587776"/>
                  <a:gd name="connsiteX4" fmla="*/ 115737 w 115737"/>
                  <a:gd name="connsiteY4" fmla="*/ 556403 h 587776"/>
                  <a:gd name="connsiteX0" fmla="*/ 115737 w 115737"/>
                  <a:gd name="connsiteY0" fmla="*/ 556403 h 587776"/>
                  <a:gd name="connsiteX1" fmla="*/ 114907 w 115737"/>
                  <a:gd name="connsiteY1" fmla="*/ 0 h 587776"/>
                  <a:gd name="connsiteX2" fmla="*/ 0 w 115737"/>
                  <a:gd name="connsiteY2" fmla="*/ 29881 h 587776"/>
                  <a:gd name="connsiteX3" fmla="*/ 59558 w 115737"/>
                  <a:gd name="connsiteY3" fmla="*/ 490651 h 587776"/>
                  <a:gd name="connsiteX4" fmla="*/ 72151 w 115737"/>
                  <a:gd name="connsiteY4" fmla="*/ 587776 h 587776"/>
                  <a:gd name="connsiteX5" fmla="*/ 115737 w 115737"/>
                  <a:gd name="connsiteY5" fmla="*/ 556403 h 587776"/>
                  <a:gd name="connsiteX0" fmla="*/ 115737 w 115737"/>
                  <a:gd name="connsiteY0" fmla="*/ 556403 h 798572"/>
                  <a:gd name="connsiteX1" fmla="*/ 114907 w 115737"/>
                  <a:gd name="connsiteY1" fmla="*/ 0 h 798572"/>
                  <a:gd name="connsiteX2" fmla="*/ 0 w 115737"/>
                  <a:gd name="connsiteY2" fmla="*/ 29881 h 798572"/>
                  <a:gd name="connsiteX3" fmla="*/ 73170 w 115737"/>
                  <a:gd name="connsiteY3" fmla="*/ 798572 h 798572"/>
                  <a:gd name="connsiteX4" fmla="*/ 72151 w 115737"/>
                  <a:gd name="connsiteY4" fmla="*/ 587776 h 798572"/>
                  <a:gd name="connsiteX5" fmla="*/ 115737 w 115737"/>
                  <a:gd name="connsiteY5" fmla="*/ 556403 h 798572"/>
                  <a:gd name="connsiteX0" fmla="*/ 115737 w 115737"/>
                  <a:gd name="connsiteY0" fmla="*/ 556403 h 798572"/>
                  <a:gd name="connsiteX1" fmla="*/ 114907 w 115737"/>
                  <a:gd name="connsiteY1" fmla="*/ 0 h 798572"/>
                  <a:gd name="connsiteX2" fmla="*/ 0 w 115737"/>
                  <a:gd name="connsiteY2" fmla="*/ 29881 h 798572"/>
                  <a:gd name="connsiteX3" fmla="*/ 29020 w 115737"/>
                  <a:gd name="connsiteY3" fmla="*/ 327976 h 798572"/>
                  <a:gd name="connsiteX4" fmla="*/ 73170 w 115737"/>
                  <a:gd name="connsiteY4" fmla="*/ 798572 h 798572"/>
                  <a:gd name="connsiteX5" fmla="*/ 72151 w 115737"/>
                  <a:gd name="connsiteY5" fmla="*/ 587776 h 798572"/>
                  <a:gd name="connsiteX6" fmla="*/ 115737 w 115737"/>
                  <a:gd name="connsiteY6" fmla="*/ 556403 h 798572"/>
                  <a:gd name="connsiteX0" fmla="*/ 115737 w 115737"/>
                  <a:gd name="connsiteY0" fmla="*/ 556403 h 798572"/>
                  <a:gd name="connsiteX1" fmla="*/ 114907 w 115737"/>
                  <a:gd name="connsiteY1" fmla="*/ 0 h 798572"/>
                  <a:gd name="connsiteX2" fmla="*/ 0 w 115737"/>
                  <a:gd name="connsiteY2" fmla="*/ 29881 h 798572"/>
                  <a:gd name="connsiteX3" fmla="*/ 34779 w 115737"/>
                  <a:gd name="connsiteY3" fmla="*/ 760809 h 798572"/>
                  <a:gd name="connsiteX4" fmla="*/ 73170 w 115737"/>
                  <a:gd name="connsiteY4" fmla="*/ 798572 h 798572"/>
                  <a:gd name="connsiteX5" fmla="*/ 72151 w 115737"/>
                  <a:gd name="connsiteY5" fmla="*/ 587776 h 798572"/>
                  <a:gd name="connsiteX6" fmla="*/ 115737 w 115737"/>
                  <a:gd name="connsiteY6" fmla="*/ 556403 h 798572"/>
                  <a:gd name="connsiteX0" fmla="*/ 80958 w 80958"/>
                  <a:gd name="connsiteY0" fmla="*/ 556403 h 798572"/>
                  <a:gd name="connsiteX1" fmla="*/ 80128 w 80958"/>
                  <a:gd name="connsiteY1" fmla="*/ 0 h 798572"/>
                  <a:gd name="connsiteX2" fmla="*/ 3612 w 80958"/>
                  <a:gd name="connsiteY2" fmla="*/ 314563 h 798572"/>
                  <a:gd name="connsiteX3" fmla="*/ 0 w 80958"/>
                  <a:gd name="connsiteY3" fmla="*/ 760809 h 798572"/>
                  <a:gd name="connsiteX4" fmla="*/ 38391 w 80958"/>
                  <a:gd name="connsiteY4" fmla="*/ 798572 h 798572"/>
                  <a:gd name="connsiteX5" fmla="*/ 37372 w 80958"/>
                  <a:gd name="connsiteY5" fmla="*/ 587776 h 798572"/>
                  <a:gd name="connsiteX6" fmla="*/ 80958 w 80958"/>
                  <a:gd name="connsiteY6" fmla="*/ 556403 h 798572"/>
                  <a:gd name="connsiteX0" fmla="*/ 82232 w 82232"/>
                  <a:gd name="connsiteY0" fmla="*/ 556403 h 798572"/>
                  <a:gd name="connsiteX1" fmla="*/ 81402 w 82232"/>
                  <a:gd name="connsiteY1" fmla="*/ 0 h 798572"/>
                  <a:gd name="connsiteX2" fmla="*/ 0 w 82232"/>
                  <a:gd name="connsiteY2" fmla="*/ 244845 h 798572"/>
                  <a:gd name="connsiteX3" fmla="*/ 1274 w 82232"/>
                  <a:gd name="connsiteY3" fmla="*/ 760809 h 798572"/>
                  <a:gd name="connsiteX4" fmla="*/ 39665 w 82232"/>
                  <a:gd name="connsiteY4" fmla="*/ 798572 h 798572"/>
                  <a:gd name="connsiteX5" fmla="*/ 38646 w 82232"/>
                  <a:gd name="connsiteY5" fmla="*/ 587776 h 798572"/>
                  <a:gd name="connsiteX6" fmla="*/ 82232 w 82232"/>
                  <a:gd name="connsiteY6" fmla="*/ 556403 h 798572"/>
                  <a:gd name="connsiteX0" fmla="*/ 82232 w 82232"/>
                  <a:gd name="connsiteY0" fmla="*/ 556403 h 792761"/>
                  <a:gd name="connsiteX1" fmla="*/ 81402 w 82232"/>
                  <a:gd name="connsiteY1" fmla="*/ 0 h 792761"/>
                  <a:gd name="connsiteX2" fmla="*/ 0 w 82232"/>
                  <a:gd name="connsiteY2" fmla="*/ 244845 h 792761"/>
                  <a:gd name="connsiteX3" fmla="*/ 1274 w 82232"/>
                  <a:gd name="connsiteY3" fmla="*/ 760809 h 792761"/>
                  <a:gd name="connsiteX4" fmla="*/ 38967 w 82232"/>
                  <a:gd name="connsiteY4" fmla="*/ 792761 h 792761"/>
                  <a:gd name="connsiteX5" fmla="*/ 38646 w 82232"/>
                  <a:gd name="connsiteY5" fmla="*/ 587776 h 792761"/>
                  <a:gd name="connsiteX6" fmla="*/ 82232 w 82232"/>
                  <a:gd name="connsiteY6" fmla="*/ 556403 h 792761"/>
                  <a:gd name="connsiteX0" fmla="*/ 82232 w 82232"/>
                  <a:gd name="connsiteY0" fmla="*/ 556403 h 792761"/>
                  <a:gd name="connsiteX1" fmla="*/ 81402 w 82232"/>
                  <a:gd name="connsiteY1" fmla="*/ 0 h 792761"/>
                  <a:gd name="connsiteX2" fmla="*/ 0 w 82232"/>
                  <a:gd name="connsiteY2" fmla="*/ 244845 h 792761"/>
                  <a:gd name="connsiteX3" fmla="*/ 3194 w 82232"/>
                  <a:gd name="connsiteY3" fmla="*/ 412218 h 792761"/>
                  <a:gd name="connsiteX4" fmla="*/ 38967 w 82232"/>
                  <a:gd name="connsiteY4" fmla="*/ 792761 h 792761"/>
                  <a:gd name="connsiteX5" fmla="*/ 38646 w 82232"/>
                  <a:gd name="connsiteY5" fmla="*/ 587776 h 792761"/>
                  <a:gd name="connsiteX6" fmla="*/ 82232 w 82232"/>
                  <a:gd name="connsiteY6" fmla="*/ 556403 h 792761"/>
                  <a:gd name="connsiteX0" fmla="*/ 82232 w 82232"/>
                  <a:gd name="connsiteY0" fmla="*/ 556403 h 587776"/>
                  <a:gd name="connsiteX1" fmla="*/ 81402 w 82232"/>
                  <a:gd name="connsiteY1" fmla="*/ 0 h 587776"/>
                  <a:gd name="connsiteX2" fmla="*/ 0 w 82232"/>
                  <a:gd name="connsiteY2" fmla="*/ 244845 h 587776"/>
                  <a:gd name="connsiteX3" fmla="*/ 3194 w 82232"/>
                  <a:gd name="connsiteY3" fmla="*/ 412218 h 587776"/>
                  <a:gd name="connsiteX4" fmla="*/ 38646 w 82232"/>
                  <a:gd name="connsiteY4" fmla="*/ 587776 h 587776"/>
                  <a:gd name="connsiteX5" fmla="*/ 82232 w 82232"/>
                  <a:gd name="connsiteY5" fmla="*/ 556403 h 587776"/>
                  <a:gd name="connsiteX0" fmla="*/ 82232 w 82232"/>
                  <a:gd name="connsiteY0" fmla="*/ 556403 h 556403"/>
                  <a:gd name="connsiteX1" fmla="*/ 81402 w 82232"/>
                  <a:gd name="connsiteY1" fmla="*/ 0 h 556403"/>
                  <a:gd name="connsiteX2" fmla="*/ 0 w 82232"/>
                  <a:gd name="connsiteY2" fmla="*/ 244845 h 556403"/>
                  <a:gd name="connsiteX3" fmla="*/ 3194 w 82232"/>
                  <a:gd name="connsiteY3" fmla="*/ 412218 h 556403"/>
                  <a:gd name="connsiteX4" fmla="*/ 30270 w 82232"/>
                  <a:gd name="connsiteY4" fmla="*/ 401861 h 556403"/>
                  <a:gd name="connsiteX5" fmla="*/ 82232 w 82232"/>
                  <a:gd name="connsiteY5" fmla="*/ 556403 h 556403"/>
                  <a:gd name="connsiteX0" fmla="*/ 83958 w 83958"/>
                  <a:gd name="connsiteY0" fmla="*/ 556403 h 556403"/>
                  <a:gd name="connsiteX1" fmla="*/ 83128 w 83958"/>
                  <a:gd name="connsiteY1" fmla="*/ 0 h 556403"/>
                  <a:gd name="connsiteX2" fmla="*/ 1726 w 83958"/>
                  <a:gd name="connsiteY2" fmla="*/ 244845 h 556403"/>
                  <a:gd name="connsiteX3" fmla="*/ 31996 w 83958"/>
                  <a:gd name="connsiteY3" fmla="*/ 401861 h 556403"/>
                  <a:gd name="connsiteX4" fmla="*/ 83958 w 83958"/>
                  <a:gd name="connsiteY4" fmla="*/ 556403 h 556403"/>
                  <a:gd name="connsiteX0" fmla="*/ 83958 w 83958"/>
                  <a:gd name="connsiteY0" fmla="*/ 556403 h 556403"/>
                  <a:gd name="connsiteX1" fmla="*/ 83128 w 83958"/>
                  <a:gd name="connsiteY1" fmla="*/ 0 h 556403"/>
                  <a:gd name="connsiteX2" fmla="*/ 1726 w 83958"/>
                  <a:gd name="connsiteY2" fmla="*/ 244845 h 556403"/>
                  <a:gd name="connsiteX3" fmla="*/ 31996 w 83958"/>
                  <a:gd name="connsiteY3" fmla="*/ 401861 h 556403"/>
                  <a:gd name="connsiteX4" fmla="*/ 83958 w 83958"/>
                  <a:gd name="connsiteY4" fmla="*/ 556403 h 556403"/>
                  <a:gd name="connsiteX0" fmla="*/ 51962 w 51962"/>
                  <a:gd name="connsiteY0" fmla="*/ 556403 h 556403"/>
                  <a:gd name="connsiteX1" fmla="*/ 51132 w 51962"/>
                  <a:gd name="connsiteY1" fmla="*/ 0 h 556403"/>
                  <a:gd name="connsiteX2" fmla="*/ 0 w 51962"/>
                  <a:gd name="connsiteY2" fmla="*/ 401861 h 556403"/>
                  <a:gd name="connsiteX3" fmla="*/ 51962 w 51962"/>
                  <a:gd name="connsiteY3" fmla="*/ 556403 h 556403"/>
                  <a:gd name="connsiteX0" fmla="*/ 82501 w 82501"/>
                  <a:gd name="connsiteY0" fmla="*/ 556403 h 556403"/>
                  <a:gd name="connsiteX1" fmla="*/ 81671 w 82501"/>
                  <a:gd name="connsiteY1" fmla="*/ 0 h 556403"/>
                  <a:gd name="connsiteX2" fmla="*/ 0 w 82501"/>
                  <a:gd name="connsiteY2" fmla="*/ 244995 h 556403"/>
                  <a:gd name="connsiteX3" fmla="*/ 82501 w 82501"/>
                  <a:gd name="connsiteY3" fmla="*/ 556403 h 556403"/>
                  <a:gd name="connsiteX0" fmla="*/ 73601 w 81677"/>
                  <a:gd name="connsiteY0" fmla="*/ 501210 h 501210"/>
                  <a:gd name="connsiteX1" fmla="*/ 81671 w 81677"/>
                  <a:gd name="connsiteY1" fmla="*/ 0 h 501210"/>
                  <a:gd name="connsiteX2" fmla="*/ 0 w 81677"/>
                  <a:gd name="connsiteY2" fmla="*/ 244995 h 501210"/>
                  <a:gd name="connsiteX3" fmla="*/ 73601 w 81677"/>
                  <a:gd name="connsiteY3" fmla="*/ 501210 h 501210"/>
                  <a:gd name="connsiteX0" fmla="*/ 73601 w 73601"/>
                  <a:gd name="connsiteY0" fmla="*/ 469256 h 469256"/>
                  <a:gd name="connsiteX1" fmla="*/ 66140 w 73601"/>
                  <a:gd name="connsiteY1" fmla="*/ 0 h 469256"/>
                  <a:gd name="connsiteX2" fmla="*/ 0 w 73601"/>
                  <a:gd name="connsiteY2" fmla="*/ 213041 h 469256"/>
                  <a:gd name="connsiteX3" fmla="*/ 73601 w 73601"/>
                  <a:gd name="connsiteY3" fmla="*/ 469256 h 469256"/>
                  <a:gd name="connsiteX0" fmla="*/ 73601 w 73601"/>
                  <a:gd name="connsiteY0" fmla="*/ 480876 h 480876"/>
                  <a:gd name="connsiteX1" fmla="*/ 73120 w 73601"/>
                  <a:gd name="connsiteY1" fmla="*/ 0 h 480876"/>
                  <a:gd name="connsiteX2" fmla="*/ 0 w 73601"/>
                  <a:gd name="connsiteY2" fmla="*/ 224661 h 480876"/>
                  <a:gd name="connsiteX3" fmla="*/ 73601 w 73601"/>
                  <a:gd name="connsiteY3" fmla="*/ 480876 h 480876"/>
                  <a:gd name="connsiteX0" fmla="*/ 74474 w 74474"/>
                  <a:gd name="connsiteY0" fmla="*/ 475067 h 475067"/>
                  <a:gd name="connsiteX1" fmla="*/ 73120 w 74474"/>
                  <a:gd name="connsiteY1" fmla="*/ 0 h 475067"/>
                  <a:gd name="connsiteX2" fmla="*/ 0 w 74474"/>
                  <a:gd name="connsiteY2" fmla="*/ 224661 h 475067"/>
                  <a:gd name="connsiteX3" fmla="*/ 74474 w 74474"/>
                  <a:gd name="connsiteY3" fmla="*/ 475067 h 475067"/>
                  <a:gd name="connsiteX0" fmla="*/ 74474 w 74474"/>
                  <a:gd name="connsiteY0" fmla="*/ 475067 h 475067"/>
                  <a:gd name="connsiteX1" fmla="*/ 73120 w 74474"/>
                  <a:gd name="connsiteY1" fmla="*/ 0 h 475067"/>
                  <a:gd name="connsiteX2" fmla="*/ 0 w 74474"/>
                  <a:gd name="connsiteY2" fmla="*/ 224661 h 475067"/>
                  <a:gd name="connsiteX3" fmla="*/ 39804 w 74474"/>
                  <a:gd name="connsiteY3" fmla="*/ 362600 h 475067"/>
                  <a:gd name="connsiteX4" fmla="*/ 74474 w 74474"/>
                  <a:gd name="connsiteY4" fmla="*/ 475067 h 475067"/>
                  <a:gd name="connsiteX0" fmla="*/ 74474 w 74474"/>
                  <a:gd name="connsiteY0" fmla="*/ 475067 h 475067"/>
                  <a:gd name="connsiteX1" fmla="*/ 73120 w 74474"/>
                  <a:gd name="connsiteY1" fmla="*/ 0 h 475067"/>
                  <a:gd name="connsiteX2" fmla="*/ 0 w 74474"/>
                  <a:gd name="connsiteY2" fmla="*/ 224661 h 475067"/>
                  <a:gd name="connsiteX3" fmla="*/ 1064 w 74474"/>
                  <a:gd name="connsiteY3" fmla="*/ 359696 h 475067"/>
                  <a:gd name="connsiteX4" fmla="*/ 74474 w 74474"/>
                  <a:gd name="connsiteY4" fmla="*/ 475067 h 475067"/>
                  <a:gd name="connsiteX0" fmla="*/ 74474 w 74474"/>
                  <a:gd name="connsiteY0" fmla="*/ 475067 h 475067"/>
                  <a:gd name="connsiteX1" fmla="*/ 73120 w 74474"/>
                  <a:gd name="connsiteY1" fmla="*/ 0 h 475067"/>
                  <a:gd name="connsiteX2" fmla="*/ 0 w 74474"/>
                  <a:gd name="connsiteY2" fmla="*/ 224661 h 475067"/>
                  <a:gd name="connsiteX3" fmla="*/ 1064 w 74474"/>
                  <a:gd name="connsiteY3" fmla="*/ 359696 h 475067"/>
                  <a:gd name="connsiteX4" fmla="*/ 37012 w 74474"/>
                  <a:gd name="connsiteY4" fmla="*/ 414888 h 475067"/>
                  <a:gd name="connsiteX5" fmla="*/ 74474 w 74474"/>
                  <a:gd name="connsiteY5" fmla="*/ 475067 h 475067"/>
                  <a:gd name="connsiteX0" fmla="*/ 74474 w 74474"/>
                  <a:gd name="connsiteY0" fmla="*/ 475067 h 475067"/>
                  <a:gd name="connsiteX1" fmla="*/ 73120 w 74474"/>
                  <a:gd name="connsiteY1" fmla="*/ 0 h 475067"/>
                  <a:gd name="connsiteX2" fmla="*/ 0 w 74474"/>
                  <a:gd name="connsiteY2" fmla="*/ 224661 h 475067"/>
                  <a:gd name="connsiteX3" fmla="*/ 1064 w 74474"/>
                  <a:gd name="connsiteY3" fmla="*/ 359696 h 475067"/>
                  <a:gd name="connsiteX4" fmla="*/ 4554 w 74474"/>
                  <a:gd name="connsiteY4" fmla="*/ 365505 h 475067"/>
                  <a:gd name="connsiteX5" fmla="*/ 74474 w 74474"/>
                  <a:gd name="connsiteY5" fmla="*/ 475067 h 475067"/>
                  <a:gd name="connsiteX0" fmla="*/ 74474 w 74474"/>
                  <a:gd name="connsiteY0" fmla="*/ 475067 h 475067"/>
                  <a:gd name="connsiteX1" fmla="*/ 73120 w 74474"/>
                  <a:gd name="connsiteY1" fmla="*/ 0 h 475067"/>
                  <a:gd name="connsiteX2" fmla="*/ 0 w 74474"/>
                  <a:gd name="connsiteY2" fmla="*/ 224661 h 475067"/>
                  <a:gd name="connsiteX3" fmla="*/ 1064 w 74474"/>
                  <a:gd name="connsiteY3" fmla="*/ 359696 h 475067"/>
                  <a:gd name="connsiteX4" fmla="*/ 4554 w 74474"/>
                  <a:gd name="connsiteY4" fmla="*/ 365505 h 475067"/>
                  <a:gd name="connsiteX5" fmla="*/ 36489 w 74474"/>
                  <a:gd name="connsiteY5" fmla="*/ 411983 h 475067"/>
                  <a:gd name="connsiteX6" fmla="*/ 74474 w 74474"/>
                  <a:gd name="connsiteY6" fmla="*/ 475067 h 475067"/>
                  <a:gd name="connsiteX0" fmla="*/ 74474 w 74474"/>
                  <a:gd name="connsiteY0" fmla="*/ 475067 h 475067"/>
                  <a:gd name="connsiteX1" fmla="*/ 73120 w 74474"/>
                  <a:gd name="connsiteY1" fmla="*/ 0 h 475067"/>
                  <a:gd name="connsiteX2" fmla="*/ 0 w 74474"/>
                  <a:gd name="connsiteY2" fmla="*/ 224661 h 475067"/>
                  <a:gd name="connsiteX3" fmla="*/ 1064 w 74474"/>
                  <a:gd name="connsiteY3" fmla="*/ 359696 h 475067"/>
                  <a:gd name="connsiteX4" fmla="*/ 4554 w 74474"/>
                  <a:gd name="connsiteY4" fmla="*/ 365505 h 475067"/>
                  <a:gd name="connsiteX5" fmla="*/ 4380 w 74474"/>
                  <a:gd name="connsiteY5" fmla="*/ 426509 h 475067"/>
                  <a:gd name="connsiteX6" fmla="*/ 74474 w 74474"/>
                  <a:gd name="connsiteY6" fmla="*/ 475067 h 475067"/>
                  <a:gd name="connsiteX0" fmla="*/ 73601 w 73601"/>
                  <a:gd name="connsiteY0" fmla="*/ 475067 h 475067"/>
                  <a:gd name="connsiteX1" fmla="*/ 72247 w 73601"/>
                  <a:gd name="connsiteY1" fmla="*/ 0 h 475067"/>
                  <a:gd name="connsiteX2" fmla="*/ 0 w 73601"/>
                  <a:gd name="connsiteY2" fmla="*/ 221756 h 475067"/>
                  <a:gd name="connsiteX3" fmla="*/ 191 w 73601"/>
                  <a:gd name="connsiteY3" fmla="*/ 359696 h 475067"/>
                  <a:gd name="connsiteX4" fmla="*/ 3681 w 73601"/>
                  <a:gd name="connsiteY4" fmla="*/ 365505 h 475067"/>
                  <a:gd name="connsiteX5" fmla="*/ 3507 w 73601"/>
                  <a:gd name="connsiteY5" fmla="*/ 426509 h 475067"/>
                  <a:gd name="connsiteX6" fmla="*/ 73601 w 73601"/>
                  <a:gd name="connsiteY6" fmla="*/ 475067 h 475067"/>
                  <a:gd name="connsiteX0" fmla="*/ 73601 w 73601"/>
                  <a:gd name="connsiteY0" fmla="*/ 475067 h 475067"/>
                  <a:gd name="connsiteX1" fmla="*/ 72247 w 73601"/>
                  <a:gd name="connsiteY1" fmla="*/ 0 h 475067"/>
                  <a:gd name="connsiteX2" fmla="*/ 0 w 73601"/>
                  <a:gd name="connsiteY2" fmla="*/ 221756 h 475067"/>
                  <a:gd name="connsiteX3" fmla="*/ 191 w 73601"/>
                  <a:gd name="connsiteY3" fmla="*/ 359696 h 475067"/>
                  <a:gd name="connsiteX4" fmla="*/ 3168 w 73601"/>
                  <a:gd name="connsiteY4" fmla="*/ 365505 h 475067"/>
                  <a:gd name="connsiteX5" fmla="*/ 3507 w 73601"/>
                  <a:gd name="connsiteY5" fmla="*/ 426509 h 475067"/>
                  <a:gd name="connsiteX6" fmla="*/ 73601 w 73601"/>
                  <a:gd name="connsiteY6" fmla="*/ 475067 h 475067"/>
                  <a:gd name="connsiteX0" fmla="*/ 73601 w 73601"/>
                  <a:gd name="connsiteY0" fmla="*/ 475067 h 475067"/>
                  <a:gd name="connsiteX1" fmla="*/ 72247 w 73601"/>
                  <a:gd name="connsiteY1" fmla="*/ 0 h 475067"/>
                  <a:gd name="connsiteX2" fmla="*/ 0 w 73601"/>
                  <a:gd name="connsiteY2" fmla="*/ 221756 h 475067"/>
                  <a:gd name="connsiteX3" fmla="*/ 191 w 73601"/>
                  <a:gd name="connsiteY3" fmla="*/ 359696 h 475067"/>
                  <a:gd name="connsiteX4" fmla="*/ 3168 w 73601"/>
                  <a:gd name="connsiteY4" fmla="*/ 365505 h 475067"/>
                  <a:gd name="connsiteX5" fmla="*/ 2994 w 73601"/>
                  <a:gd name="connsiteY5" fmla="*/ 426509 h 475067"/>
                  <a:gd name="connsiteX6" fmla="*/ 73601 w 73601"/>
                  <a:gd name="connsiteY6" fmla="*/ 475067 h 47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01" h="475067">
                    <a:moveTo>
                      <a:pt x="73601" y="475067"/>
                    </a:moveTo>
                    <a:cubicBezTo>
                      <a:pt x="73324" y="289599"/>
                      <a:pt x="72524" y="185468"/>
                      <a:pt x="72247" y="0"/>
                    </a:cubicBezTo>
                    <a:lnTo>
                      <a:pt x="0" y="221756"/>
                    </a:lnTo>
                    <a:cubicBezTo>
                      <a:pt x="355" y="266768"/>
                      <a:pt x="-164" y="314684"/>
                      <a:pt x="191" y="359696"/>
                    </a:cubicBezTo>
                    <a:lnTo>
                      <a:pt x="3168" y="365505"/>
                    </a:lnTo>
                    <a:lnTo>
                      <a:pt x="2994" y="426509"/>
                    </a:lnTo>
                    <a:lnTo>
                      <a:pt x="73601" y="475067"/>
                    </a:lnTo>
                    <a:close/>
                  </a:path>
                </a:pathLst>
              </a:cu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72" name="Freihandform 71"/>
              <p:cNvSpPr/>
              <p:nvPr/>
            </p:nvSpPr>
            <p:spPr>
              <a:xfrm>
                <a:off x="3360099" y="4857241"/>
                <a:ext cx="199439" cy="868412"/>
              </a:xfrm>
              <a:custGeom>
                <a:avLst/>
                <a:gdLst>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8045 w 135466"/>
                  <a:gd name="connsiteY3" fmla="*/ 538691 h 546100"/>
                  <a:gd name="connsiteX4" fmla="*/ 135466 w 135466"/>
                  <a:gd name="connsiteY4" fmla="*/ 546100 h 546100"/>
                  <a:gd name="connsiteX0" fmla="*/ 127529 w 127529"/>
                  <a:gd name="connsiteY0" fmla="*/ 547688 h 547688"/>
                  <a:gd name="connsiteX1" fmla="*/ 105833 w 127529"/>
                  <a:gd name="connsiteY1" fmla="*/ 0 h 547688"/>
                  <a:gd name="connsiteX2" fmla="*/ 0 w 127529"/>
                  <a:gd name="connsiteY2" fmla="*/ 21166 h 547688"/>
                  <a:gd name="connsiteX3" fmla="*/ 28045 w 127529"/>
                  <a:gd name="connsiteY3" fmla="*/ 538691 h 547688"/>
                  <a:gd name="connsiteX4" fmla="*/ 127529 w 127529"/>
                  <a:gd name="connsiteY4" fmla="*/ 547688 h 547688"/>
                  <a:gd name="connsiteX0" fmla="*/ 127529 w 127529"/>
                  <a:gd name="connsiteY0" fmla="*/ 547688 h 547688"/>
                  <a:gd name="connsiteX1" fmla="*/ 105833 w 127529"/>
                  <a:gd name="connsiteY1" fmla="*/ 0 h 547688"/>
                  <a:gd name="connsiteX2" fmla="*/ 0 w 127529"/>
                  <a:gd name="connsiteY2" fmla="*/ 21166 h 547688"/>
                  <a:gd name="connsiteX3" fmla="*/ 7409 w 127529"/>
                  <a:gd name="connsiteY3" fmla="*/ 535487 h 547688"/>
                  <a:gd name="connsiteX4" fmla="*/ 127529 w 127529"/>
                  <a:gd name="connsiteY4" fmla="*/ 547688 h 547688"/>
                  <a:gd name="connsiteX0" fmla="*/ 115737 w 115737"/>
                  <a:gd name="connsiteY0" fmla="*/ 547688 h 547688"/>
                  <a:gd name="connsiteX1" fmla="*/ 105833 w 115737"/>
                  <a:gd name="connsiteY1" fmla="*/ 0 h 547688"/>
                  <a:gd name="connsiteX2" fmla="*/ 0 w 115737"/>
                  <a:gd name="connsiteY2" fmla="*/ 21166 h 547688"/>
                  <a:gd name="connsiteX3" fmla="*/ 7409 w 115737"/>
                  <a:gd name="connsiteY3" fmla="*/ 535487 h 547688"/>
                  <a:gd name="connsiteX4" fmla="*/ 115737 w 115737"/>
                  <a:gd name="connsiteY4" fmla="*/ 547688 h 5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37" h="547688">
                    <a:moveTo>
                      <a:pt x="115737" y="547688"/>
                    </a:moveTo>
                    <a:lnTo>
                      <a:pt x="105833" y="0"/>
                    </a:lnTo>
                    <a:lnTo>
                      <a:pt x="0" y="21166"/>
                    </a:lnTo>
                    <a:lnTo>
                      <a:pt x="7409" y="535487"/>
                    </a:lnTo>
                    <a:lnTo>
                      <a:pt x="115737" y="547688"/>
                    </a:lnTo>
                    <a:close/>
                  </a:path>
                </a:pathLst>
              </a:cu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cxnSp>
            <p:nvCxnSpPr>
              <p:cNvPr id="73" name="Gerader Verbinder 72"/>
              <p:cNvCxnSpPr/>
              <p:nvPr/>
            </p:nvCxnSpPr>
            <p:spPr>
              <a:xfrm flipV="1">
                <a:off x="1676304" y="4800363"/>
                <a:ext cx="139358" cy="249599"/>
              </a:xfrm>
              <a:prstGeom prst="line">
                <a:avLst/>
              </a:prstGeom>
              <a:solidFill>
                <a:srgbClr val="000000"/>
              </a:solidFill>
              <a:ln w="3175">
                <a:solidFill>
                  <a:srgbClr val="0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flipV="1">
                <a:off x="1667262" y="4800363"/>
                <a:ext cx="6371" cy="234780"/>
              </a:xfrm>
              <a:prstGeom prst="line">
                <a:avLst/>
              </a:prstGeom>
              <a:solidFill>
                <a:srgbClr val="000000"/>
              </a:solidFill>
              <a:ln w="3175">
                <a:solidFill>
                  <a:srgbClr val="0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Gerader Verbinder 74"/>
              <p:cNvCxnSpPr/>
              <p:nvPr/>
            </p:nvCxnSpPr>
            <p:spPr>
              <a:xfrm flipH="1">
                <a:off x="1637629" y="5020324"/>
                <a:ext cx="72008" cy="0"/>
              </a:xfrm>
              <a:prstGeom prst="line">
                <a:avLst/>
              </a:prstGeom>
              <a:solidFill>
                <a:srgbClr val="000000"/>
              </a:solidFill>
              <a:ln w="3175">
                <a:solidFill>
                  <a:srgbClr val="0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Gerader Verbinder 75"/>
              <p:cNvCxnSpPr/>
              <p:nvPr/>
            </p:nvCxnSpPr>
            <p:spPr>
              <a:xfrm flipH="1" flipV="1">
                <a:off x="1673634" y="5013385"/>
                <a:ext cx="45044" cy="122452"/>
              </a:xfrm>
              <a:prstGeom prst="line">
                <a:avLst/>
              </a:prstGeom>
              <a:solidFill>
                <a:srgbClr val="000000"/>
              </a:solidFill>
              <a:ln w="3175">
                <a:solidFill>
                  <a:srgbClr val="0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Gerader Verbinder 76"/>
              <p:cNvCxnSpPr/>
              <p:nvPr/>
            </p:nvCxnSpPr>
            <p:spPr>
              <a:xfrm flipH="1">
                <a:off x="1637629" y="4801029"/>
                <a:ext cx="203322" cy="6314"/>
              </a:xfrm>
              <a:prstGeom prst="line">
                <a:avLst/>
              </a:prstGeom>
              <a:solidFill>
                <a:srgbClr val="000000"/>
              </a:solidFill>
              <a:ln w="3175">
                <a:solidFill>
                  <a:srgbClr val="0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Gerader Verbinder 77"/>
              <p:cNvCxnSpPr/>
              <p:nvPr/>
            </p:nvCxnSpPr>
            <p:spPr>
              <a:xfrm flipH="1">
                <a:off x="1635491" y="4784939"/>
                <a:ext cx="203322" cy="6314"/>
              </a:xfrm>
              <a:prstGeom prst="line">
                <a:avLst/>
              </a:prstGeom>
              <a:solidFill>
                <a:srgbClr val="000000"/>
              </a:solidFill>
              <a:ln w="3175">
                <a:solidFill>
                  <a:srgbClr val="000000">
                    <a:alpha val="50196"/>
                  </a:srgbClr>
                </a:solidFill>
              </a:ln>
            </p:spPr>
            <p:style>
              <a:lnRef idx="1">
                <a:schemeClr val="accent1"/>
              </a:lnRef>
              <a:fillRef idx="0">
                <a:schemeClr val="accent1"/>
              </a:fillRef>
              <a:effectRef idx="0">
                <a:schemeClr val="accent1"/>
              </a:effectRef>
              <a:fontRef idx="minor">
                <a:schemeClr val="tx1"/>
              </a:fontRef>
            </p:style>
          </p:cxnSp>
          <p:sp>
            <p:nvSpPr>
              <p:cNvPr id="79" name="Freihandform 78"/>
              <p:cNvSpPr/>
              <p:nvPr/>
            </p:nvSpPr>
            <p:spPr>
              <a:xfrm>
                <a:off x="756226" y="5589214"/>
                <a:ext cx="3879850" cy="480906"/>
              </a:xfrm>
              <a:custGeom>
                <a:avLst/>
                <a:gdLst>
                  <a:gd name="connsiteX0" fmla="*/ 3822700 w 4406900"/>
                  <a:gd name="connsiteY0" fmla="*/ 546100 h 626533"/>
                  <a:gd name="connsiteX1" fmla="*/ 3860800 w 4406900"/>
                  <a:gd name="connsiteY1" fmla="*/ 402167 h 626533"/>
                  <a:gd name="connsiteX2" fmla="*/ 4076700 w 4406900"/>
                  <a:gd name="connsiteY2" fmla="*/ 397933 h 626533"/>
                  <a:gd name="connsiteX3" fmla="*/ 4292600 w 4406900"/>
                  <a:gd name="connsiteY3" fmla="*/ 368300 h 626533"/>
                  <a:gd name="connsiteX4" fmla="*/ 4368800 w 4406900"/>
                  <a:gd name="connsiteY4" fmla="*/ 300567 h 626533"/>
                  <a:gd name="connsiteX5" fmla="*/ 4406900 w 4406900"/>
                  <a:gd name="connsiteY5" fmla="*/ 270933 h 626533"/>
                  <a:gd name="connsiteX6" fmla="*/ 4389966 w 4406900"/>
                  <a:gd name="connsiteY6" fmla="*/ 101600 h 626533"/>
                  <a:gd name="connsiteX7" fmla="*/ 4318000 w 4406900"/>
                  <a:gd name="connsiteY7" fmla="*/ 101600 h 626533"/>
                  <a:gd name="connsiteX8" fmla="*/ 4318000 w 4406900"/>
                  <a:gd name="connsiteY8" fmla="*/ 55033 h 626533"/>
                  <a:gd name="connsiteX9" fmla="*/ 4229100 w 4406900"/>
                  <a:gd name="connsiteY9" fmla="*/ 67733 h 626533"/>
                  <a:gd name="connsiteX10" fmla="*/ 4207933 w 4406900"/>
                  <a:gd name="connsiteY10" fmla="*/ 0 h 626533"/>
                  <a:gd name="connsiteX11" fmla="*/ 3759200 w 4406900"/>
                  <a:gd name="connsiteY11" fmla="*/ 46567 h 626533"/>
                  <a:gd name="connsiteX12" fmla="*/ 3780366 w 4406900"/>
                  <a:gd name="connsiteY12" fmla="*/ 105833 h 626533"/>
                  <a:gd name="connsiteX13" fmla="*/ 3771900 w 4406900"/>
                  <a:gd name="connsiteY13" fmla="*/ 190500 h 626533"/>
                  <a:gd name="connsiteX14" fmla="*/ 3729566 w 4406900"/>
                  <a:gd name="connsiteY14" fmla="*/ 135467 h 626533"/>
                  <a:gd name="connsiteX15" fmla="*/ 3594100 w 4406900"/>
                  <a:gd name="connsiteY15" fmla="*/ 152400 h 626533"/>
                  <a:gd name="connsiteX16" fmla="*/ 3564466 w 4406900"/>
                  <a:gd name="connsiteY16" fmla="*/ 203200 h 626533"/>
                  <a:gd name="connsiteX17" fmla="*/ 2988733 w 4406900"/>
                  <a:gd name="connsiteY17" fmla="*/ 203200 h 626533"/>
                  <a:gd name="connsiteX18" fmla="*/ 1981200 w 4406900"/>
                  <a:gd name="connsiteY18" fmla="*/ 148167 h 626533"/>
                  <a:gd name="connsiteX19" fmla="*/ 1824566 w 4406900"/>
                  <a:gd name="connsiteY19" fmla="*/ 309033 h 626533"/>
                  <a:gd name="connsiteX20" fmla="*/ 829733 w 4406900"/>
                  <a:gd name="connsiteY20" fmla="*/ 194733 h 626533"/>
                  <a:gd name="connsiteX21" fmla="*/ 800100 w 4406900"/>
                  <a:gd name="connsiteY21" fmla="*/ 114300 h 626533"/>
                  <a:gd name="connsiteX22" fmla="*/ 664633 w 4406900"/>
                  <a:gd name="connsiteY22" fmla="*/ 105833 h 626533"/>
                  <a:gd name="connsiteX23" fmla="*/ 660400 w 4406900"/>
                  <a:gd name="connsiteY23" fmla="*/ 160867 h 626533"/>
                  <a:gd name="connsiteX24" fmla="*/ 317500 w 4406900"/>
                  <a:gd name="connsiteY24" fmla="*/ 131233 h 626533"/>
                  <a:gd name="connsiteX25" fmla="*/ 283633 w 4406900"/>
                  <a:gd name="connsiteY25" fmla="*/ 80433 h 626533"/>
                  <a:gd name="connsiteX26" fmla="*/ 241300 w 4406900"/>
                  <a:gd name="connsiteY26" fmla="*/ 71967 h 626533"/>
                  <a:gd name="connsiteX27" fmla="*/ 224366 w 4406900"/>
                  <a:gd name="connsiteY27" fmla="*/ 118533 h 626533"/>
                  <a:gd name="connsiteX28" fmla="*/ 63500 w 4406900"/>
                  <a:gd name="connsiteY28" fmla="*/ 101600 h 626533"/>
                  <a:gd name="connsiteX29" fmla="*/ 63500 w 4406900"/>
                  <a:gd name="connsiteY29" fmla="*/ 33867 h 626533"/>
                  <a:gd name="connsiteX30" fmla="*/ 0 w 4406900"/>
                  <a:gd name="connsiteY30" fmla="*/ 46567 h 626533"/>
                  <a:gd name="connsiteX31" fmla="*/ 16933 w 4406900"/>
                  <a:gd name="connsiteY31" fmla="*/ 101600 h 626533"/>
                  <a:gd name="connsiteX32" fmla="*/ 16933 w 4406900"/>
                  <a:gd name="connsiteY32" fmla="*/ 114300 h 626533"/>
                  <a:gd name="connsiteX33" fmla="*/ 1811866 w 4406900"/>
                  <a:gd name="connsiteY33" fmla="*/ 389467 h 626533"/>
                  <a:gd name="connsiteX34" fmla="*/ 2959100 w 4406900"/>
                  <a:gd name="connsiteY34" fmla="*/ 491067 h 626533"/>
                  <a:gd name="connsiteX35" fmla="*/ 3153833 w 4406900"/>
                  <a:gd name="connsiteY35" fmla="*/ 626533 h 626533"/>
                  <a:gd name="connsiteX36" fmla="*/ 3589866 w 4406900"/>
                  <a:gd name="connsiteY36" fmla="*/ 579967 h 626533"/>
                  <a:gd name="connsiteX37" fmla="*/ 3822700 w 4406900"/>
                  <a:gd name="connsiteY37" fmla="*/ 546100 h 626533"/>
                  <a:gd name="connsiteX0" fmla="*/ 3822700 w 4406900"/>
                  <a:gd name="connsiteY0" fmla="*/ 546100 h 579967"/>
                  <a:gd name="connsiteX1" fmla="*/ 3860800 w 4406900"/>
                  <a:gd name="connsiteY1" fmla="*/ 402167 h 579967"/>
                  <a:gd name="connsiteX2" fmla="*/ 4076700 w 4406900"/>
                  <a:gd name="connsiteY2" fmla="*/ 397933 h 579967"/>
                  <a:gd name="connsiteX3" fmla="*/ 4292600 w 4406900"/>
                  <a:gd name="connsiteY3" fmla="*/ 368300 h 579967"/>
                  <a:gd name="connsiteX4" fmla="*/ 4368800 w 4406900"/>
                  <a:gd name="connsiteY4" fmla="*/ 300567 h 579967"/>
                  <a:gd name="connsiteX5" fmla="*/ 4406900 w 4406900"/>
                  <a:gd name="connsiteY5" fmla="*/ 270933 h 579967"/>
                  <a:gd name="connsiteX6" fmla="*/ 4389966 w 4406900"/>
                  <a:gd name="connsiteY6" fmla="*/ 101600 h 579967"/>
                  <a:gd name="connsiteX7" fmla="*/ 4318000 w 4406900"/>
                  <a:gd name="connsiteY7" fmla="*/ 101600 h 579967"/>
                  <a:gd name="connsiteX8" fmla="*/ 4318000 w 4406900"/>
                  <a:gd name="connsiteY8" fmla="*/ 55033 h 579967"/>
                  <a:gd name="connsiteX9" fmla="*/ 4229100 w 4406900"/>
                  <a:gd name="connsiteY9" fmla="*/ 67733 h 579967"/>
                  <a:gd name="connsiteX10" fmla="*/ 4207933 w 4406900"/>
                  <a:gd name="connsiteY10" fmla="*/ 0 h 579967"/>
                  <a:gd name="connsiteX11" fmla="*/ 3759200 w 4406900"/>
                  <a:gd name="connsiteY11" fmla="*/ 46567 h 579967"/>
                  <a:gd name="connsiteX12" fmla="*/ 3780366 w 4406900"/>
                  <a:gd name="connsiteY12" fmla="*/ 105833 h 579967"/>
                  <a:gd name="connsiteX13" fmla="*/ 3771900 w 4406900"/>
                  <a:gd name="connsiteY13" fmla="*/ 190500 h 579967"/>
                  <a:gd name="connsiteX14" fmla="*/ 3729566 w 4406900"/>
                  <a:gd name="connsiteY14" fmla="*/ 135467 h 579967"/>
                  <a:gd name="connsiteX15" fmla="*/ 3594100 w 4406900"/>
                  <a:gd name="connsiteY15" fmla="*/ 152400 h 579967"/>
                  <a:gd name="connsiteX16" fmla="*/ 3564466 w 4406900"/>
                  <a:gd name="connsiteY16" fmla="*/ 203200 h 579967"/>
                  <a:gd name="connsiteX17" fmla="*/ 2988733 w 4406900"/>
                  <a:gd name="connsiteY17" fmla="*/ 203200 h 579967"/>
                  <a:gd name="connsiteX18" fmla="*/ 1981200 w 4406900"/>
                  <a:gd name="connsiteY18" fmla="*/ 148167 h 579967"/>
                  <a:gd name="connsiteX19" fmla="*/ 1824566 w 4406900"/>
                  <a:gd name="connsiteY19" fmla="*/ 309033 h 579967"/>
                  <a:gd name="connsiteX20" fmla="*/ 829733 w 4406900"/>
                  <a:gd name="connsiteY20" fmla="*/ 194733 h 579967"/>
                  <a:gd name="connsiteX21" fmla="*/ 800100 w 4406900"/>
                  <a:gd name="connsiteY21" fmla="*/ 114300 h 579967"/>
                  <a:gd name="connsiteX22" fmla="*/ 664633 w 4406900"/>
                  <a:gd name="connsiteY22" fmla="*/ 105833 h 579967"/>
                  <a:gd name="connsiteX23" fmla="*/ 660400 w 4406900"/>
                  <a:gd name="connsiteY23" fmla="*/ 160867 h 579967"/>
                  <a:gd name="connsiteX24" fmla="*/ 317500 w 4406900"/>
                  <a:gd name="connsiteY24" fmla="*/ 131233 h 579967"/>
                  <a:gd name="connsiteX25" fmla="*/ 283633 w 4406900"/>
                  <a:gd name="connsiteY25" fmla="*/ 80433 h 579967"/>
                  <a:gd name="connsiteX26" fmla="*/ 241300 w 4406900"/>
                  <a:gd name="connsiteY26" fmla="*/ 71967 h 579967"/>
                  <a:gd name="connsiteX27" fmla="*/ 224366 w 4406900"/>
                  <a:gd name="connsiteY27" fmla="*/ 118533 h 579967"/>
                  <a:gd name="connsiteX28" fmla="*/ 63500 w 4406900"/>
                  <a:gd name="connsiteY28" fmla="*/ 101600 h 579967"/>
                  <a:gd name="connsiteX29" fmla="*/ 63500 w 4406900"/>
                  <a:gd name="connsiteY29" fmla="*/ 33867 h 579967"/>
                  <a:gd name="connsiteX30" fmla="*/ 0 w 4406900"/>
                  <a:gd name="connsiteY30" fmla="*/ 46567 h 579967"/>
                  <a:gd name="connsiteX31" fmla="*/ 16933 w 4406900"/>
                  <a:gd name="connsiteY31" fmla="*/ 101600 h 579967"/>
                  <a:gd name="connsiteX32" fmla="*/ 16933 w 4406900"/>
                  <a:gd name="connsiteY32" fmla="*/ 114300 h 579967"/>
                  <a:gd name="connsiteX33" fmla="*/ 1811866 w 4406900"/>
                  <a:gd name="connsiteY33" fmla="*/ 389467 h 579967"/>
                  <a:gd name="connsiteX34" fmla="*/ 2959100 w 4406900"/>
                  <a:gd name="connsiteY34" fmla="*/ 491067 h 579967"/>
                  <a:gd name="connsiteX35" fmla="*/ 3240193 w 4406900"/>
                  <a:gd name="connsiteY35" fmla="*/ 514773 h 579967"/>
                  <a:gd name="connsiteX36" fmla="*/ 3589866 w 4406900"/>
                  <a:gd name="connsiteY36" fmla="*/ 579967 h 579967"/>
                  <a:gd name="connsiteX37" fmla="*/ 3822700 w 4406900"/>
                  <a:gd name="connsiteY37" fmla="*/ 546100 h 579967"/>
                  <a:gd name="connsiteX0" fmla="*/ 3822700 w 4406900"/>
                  <a:gd name="connsiteY0" fmla="*/ 546100 h 546100"/>
                  <a:gd name="connsiteX1" fmla="*/ 3860800 w 4406900"/>
                  <a:gd name="connsiteY1" fmla="*/ 402167 h 546100"/>
                  <a:gd name="connsiteX2" fmla="*/ 4076700 w 4406900"/>
                  <a:gd name="connsiteY2" fmla="*/ 397933 h 546100"/>
                  <a:gd name="connsiteX3" fmla="*/ 4292600 w 4406900"/>
                  <a:gd name="connsiteY3" fmla="*/ 368300 h 546100"/>
                  <a:gd name="connsiteX4" fmla="*/ 4368800 w 4406900"/>
                  <a:gd name="connsiteY4" fmla="*/ 300567 h 546100"/>
                  <a:gd name="connsiteX5" fmla="*/ 4406900 w 4406900"/>
                  <a:gd name="connsiteY5" fmla="*/ 270933 h 546100"/>
                  <a:gd name="connsiteX6" fmla="*/ 4389966 w 4406900"/>
                  <a:gd name="connsiteY6" fmla="*/ 101600 h 546100"/>
                  <a:gd name="connsiteX7" fmla="*/ 4318000 w 4406900"/>
                  <a:gd name="connsiteY7" fmla="*/ 101600 h 546100"/>
                  <a:gd name="connsiteX8" fmla="*/ 4318000 w 4406900"/>
                  <a:gd name="connsiteY8" fmla="*/ 55033 h 546100"/>
                  <a:gd name="connsiteX9" fmla="*/ 4229100 w 4406900"/>
                  <a:gd name="connsiteY9" fmla="*/ 67733 h 546100"/>
                  <a:gd name="connsiteX10" fmla="*/ 4207933 w 4406900"/>
                  <a:gd name="connsiteY10" fmla="*/ 0 h 546100"/>
                  <a:gd name="connsiteX11" fmla="*/ 3759200 w 4406900"/>
                  <a:gd name="connsiteY11" fmla="*/ 46567 h 546100"/>
                  <a:gd name="connsiteX12" fmla="*/ 3780366 w 4406900"/>
                  <a:gd name="connsiteY12" fmla="*/ 105833 h 546100"/>
                  <a:gd name="connsiteX13" fmla="*/ 3771900 w 4406900"/>
                  <a:gd name="connsiteY13" fmla="*/ 190500 h 546100"/>
                  <a:gd name="connsiteX14" fmla="*/ 3729566 w 4406900"/>
                  <a:gd name="connsiteY14" fmla="*/ 135467 h 546100"/>
                  <a:gd name="connsiteX15" fmla="*/ 3594100 w 4406900"/>
                  <a:gd name="connsiteY15" fmla="*/ 152400 h 546100"/>
                  <a:gd name="connsiteX16" fmla="*/ 3564466 w 4406900"/>
                  <a:gd name="connsiteY16" fmla="*/ 203200 h 546100"/>
                  <a:gd name="connsiteX17" fmla="*/ 2988733 w 4406900"/>
                  <a:gd name="connsiteY17" fmla="*/ 203200 h 546100"/>
                  <a:gd name="connsiteX18" fmla="*/ 1981200 w 4406900"/>
                  <a:gd name="connsiteY18" fmla="*/ 148167 h 546100"/>
                  <a:gd name="connsiteX19" fmla="*/ 1824566 w 4406900"/>
                  <a:gd name="connsiteY19" fmla="*/ 309033 h 546100"/>
                  <a:gd name="connsiteX20" fmla="*/ 829733 w 4406900"/>
                  <a:gd name="connsiteY20" fmla="*/ 194733 h 546100"/>
                  <a:gd name="connsiteX21" fmla="*/ 800100 w 4406900"/>
                  <a:gd name="connsiteY21" fmla="*/ 114300 h 546100"/>
                  <a:gd name="connsiteX22" fmla="*/ 664633 w 4406900"/>
                  <a:gd name="connsiteY22" fmla="*/ 105833 h 546100"/>
                  <a:gd name="connsiteX23" fmla="*/ 660400 w 4406900"/>
                  <a:gd name="connsiteY23" fmla="*/ 160867 h 546100"/>
                  <a:gd name="connsiteX24" fmla="*/ 317500 w 4406900"/>
                  <a:gd name="connsiteY24" fmla="*/ 131233 h 546100"/>
                  <a:gd name="connsiteX25" fmla="*/ 283633 w 4406900"/>
                  <a:gd name="connsiteY25" fmla="*/ 80433 h 546100"/>
                  <a:gd name="connsiteX26" fmla="*/ 241300 w 4406900"/>
                  <a:gd name="connsiteY26" fmla="*/ 71967 h 546100"/>
                  <a:gd name="connsiteX27" fmla="*/ 224366 w 4406900"/>
                  <a:gd name="connsiteY27" fmla="*/ 118533 h 546100"/>
                  <a:gd name="connsiteX28" fmla="*/ 63500 w 4406900"/>
                  <a:gd name="connsiteY28" fmla="*/ 101600 h 546100"/>
                  <a:gd name="connsiteX29" fmla="*/ 63500 w 4406900"/>
                  <a:gd name="connsiteY29" fmla="*/ 33867 h 546100"/>
                  <a:gd name="connsiteX30" fmla="*/ 0 w 4406900"/>
                  <a:gd name="connsiteY30" fmla="*/ 46567 h 546100"/>
                  <a:gd name="connsiteX31" fmla="*/ 16933 w 4406900"/>
                  <a:gd name="connsiteY31" fmla="*/ 101600 h 546100"/>
                  <a:gd name="connsiteX32" fmla="*/ 16933 w 4406900"/>
                  <a:gd name="connsiteY32" fmla="*/ 114300 h 546100"/>
                  <a:gd name="connsiteX33" fmla="*/ 1811866 w 4406900"/>
                  <a:gd name="connsiteY33" fmla="*/ 389467 h 546100"/>
                  <a:gd name="connsiteX34" fmla="*/ 2959100 w 4406900"/>
                  <a:gd name="connsiteY34" fmla="*/ 491067 h 546100"/>
                  <a:gd name="connsiteX35" fmla="*/ 3240193 w 4406900"/>
                  <a:gd name="connsiteY35" fmla="*/ 514773 h 546100"/>
                  <a:gd name="connsiteX36" fmla="*/ 3610186 w 4406900"/>
                  <a:gd name="connsiteY36" fmla="*/ 498687 h 546100"/>
                  <a:gd name="connsiteX37" fmla="*/ 3822700 w 4406900"/>
                  <a:gd name="connsiteY37" fmla="*/ 546100 h 546100"/>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2959100 w 4406900"/>
                  <a:gd name="connsiteY34" fmla="*/ 491067 h 514773"/>
                  <a:gd name="connsiteX35" fmla="*/ 3240193 w 4406900"/>
                  <a:gd name="connsiteY35" fmla="*/ 514773 h 514773"/>
                  <a:gd name="connsiteX36" fmla="*/ 3610186 w 4406900"/>
                  <a:gd name="connsiteY36" fmla="*/ 498687 h 514773"/>
                  <a:gd name="connsiteX37" fmla="*/ 3782060 w 4406900"/>
                  <a:gd name="connsiteY37"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2959100 w 4406900"/>
                  <a:gd name="connsiteY34" fmla="*/ 491067 h 514773"/>
                  <a:gd name="connsiteX35" fmla="*/ 3240193 w 4406900"/>
                  <a:gd name="connsiteY35" fmla="*/ 514773 h 514773"/>
                  <a:gd name="connsiteX36" fmla="*/ 3610186 w 4406900"/>
                  <a:gd name="connsiteY36" fmla="*/ 498687 h 514773"/>
                  <a:gd name="connsiteX37" fmla="*/ 3782060 w 4406900"/>
                  <a:gd name="connsiteY37"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888066 w 4406900"/>
                  <a:gd name="connsiteY34" fmla="*/ 389468 h 514773"/>
                  <a:gd name="connsiteX35" fmla="*/ 2959100 w 4406900"/>
                  <a:gd name="connsiteY35" fmla="*/ 491067 h 514773"/>
                  <a:gd name="connsiteX36" fmla="*/ 3240193 w 4406900"/>
                  <a:gd name="connsiteY36" fmla="*/ 514773 h 514773"/>
                  <a:gd name="connsiteX37" fmla="*/ 3610186 w 4406900"/>
                  <a:gd name="connsiteY37" fmla="*/ 498687 h 514773"/>
                  <a:gd name="connsiteX38" fmla="*/ 3782060 w 4406900"/>
                  <a:gd name="connsiteY38"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89666 w 4406900"/>
                  <a:gd name="connsiteY34" fmla="*/ 218018 h 514773"/>
                  <a:gd name="connsiteX35" fmla="*/ 2959100 w 4406900"/>
                  <a:gd name="connsiteY35" fmla="*/ 491067 h 514773"/>
                  <a:gd name="connsiteX36" fmla="*/ 3240193 w 4406900"/>
                  <a:gd name="connsiteY36" fmla="*/ 514773 h 514773"/>
                  <a:gd name="connsiteX37" fmla="*/ 3610186 w 4406900"/>
                  <a:gd name="connsiteY37" fmla="*/ 498687 h 514773"/>
                  <a:gd name="connsiteX38" fmla="*/ 3782060 w 4406900"/>
                  <a:gd name="connsiteY38"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89666 w 4406900"/>
                  <a:gd name="connsiteY34" fmla="*/ 218018 h 514773"/>
                  <a:gd name="connsiteX35" fmla="*/ 2959100 w 4406900"/>
                  <a:gd name="connsiteY35" fmla="*/ 491067 h 514773"/>
                  <a:gd name="connsiteX36" fmla="*/ 3240193 w 4406900"/>
                  <a:gd name="connsiteY36" fmla="*/ 514773 h 514773"/>
                  <a:gd name="connsiteX37" fmla="*/ 3610186 w 4406900"/>
                  <a:gd name="connsiteY37" fmla="*/ 498687 h 514773"/>
                  <a:gd name="connsiteX38" fmla="*/ 3782060 w 4406900"/>
                  <a:gd name="connsiteY38"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51566 w 4406900"/>
                  <a:gd name="connsiteY34" fmla="*/ 249768 h 514773"/>
                  <a:gd name="connsiteX35" fmla="*/ 2959100 w 4406900"/>
                  <a:gd name="connsiteY35" fmla="*/ 491067 h 514773"/>
                  <a:gd name="connsiteX36" fmla="*/ 3240193 w 4406900"/>
                  <a:gd name="connsiteY36" fmla="*/ 514773 h 514773"/>
                  <a:gd name="connsiteX37" fmla="*/ 3610186 w 4406900"/>
                  <a:gd name="connsiteY37" fmla="*/ 498687 h 514773"/>
                  <a:gd name="connsiteX38" fmla="*/ 3782060 w 4406900"/>
                  <a:gd name="connsiteY38"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51566 w 4406900"/>
                  <a:gd name="connsiteY34" fmla="*/ 249768 h 514773"/>
                  <a:gd name="connsiteX35" fmla="*/ 2959100 w 4406900"/>
                  <a:gd name="connsiteY35" fmla="*/ 491067 h 514773"/>
                  <a:gd name="connsiteX36" fmla="*/ 3240193 w 4406900"/>
                  <a:gd name="connsiteY36" fmla="*/ 514773 h 514773"/>
                  <a:gd name="connsiteX37" fmla="*/ 3610186 w 4406900"/>
                  <a:gd name="connsiteY37" fmla="*/ 498687 h 514773"/>
                  <a:gd name="connsiteX38" fmla="*/ 3782060 w 4406900"/>
                  <a:gd name="connsiteY38"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51566 w 4406900"/>
                  <a:gd name="connsiteY34" fmla="*/ 249768 h 514773"/>
                  <a:gd name="connsiteX35" fmla="*/ 2302933 w 4406900"/>
                  <a:gd name="connsiteY35" fmla="*/ 258234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51566 w 4406900"/>
                  <a:gd name="connsiteY34" fmla="*/ 249768 h 514773"/>
                  <a:gd name="connsiteX35" fmla="*/ 2334683 w 4406900"/>
                  <a:gd name="connsiteY35" fmla="*/ 237068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51566 w 4406900"/>
                  <a:gd name="connsiteY34" fmla="*/ 249768 h 514773"/>
                  <a:gd name="connsiteX35" fmla="*/ 2332566 w 4406900"/>
                  <a:gd name="connsiteY35" fmla="*/ 232835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51566 w 4406900"/>
                  <a:gd name="connsiteY34" fmla="*/ 249768 h 514773"/>
                  <a:gd name="connsiteX35" fmla="*/ 2332566 w 4406900"/>
                  <a:gd name="connsiteY35" fmla="*/ 232835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32566 w 4406900"/>
                  <a:gd name="connsiteY35" fmla="*/ 232835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32566 w 4406900"/>
                  <a:gd name="connsiteY35" fmla="*/ 232835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32566 w 4406900"/>
                  <a:gd name="connsiteY35" fmla="*/ 232835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959100 w 4406900"/>
                  <a:gd name="connsiteY36" fmla="*/ 491067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743200 w 4406900"/>
                  <a:gd name="connsiteY36" fmla="*/ 461434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743200 w 4406900"/>
                  <a:gd name="connsiteY36" fmla="*/ 461434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743200 w 4406900"/>
                  <a:gd name="connsiteY36" fmla="*/ 461434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457450 w 4406900"/>
                  <a:gd name="connsiteY36" fmla="*/ 266701 h 514773"/>
                  <a:gd name="connsiteX37" fmla="*/ 2743200 w 4406900"/>
                  <a:gd name="connsiteY37" fmla="*/ 461434 h 514773"/>
                  <a:gd name="connsiteX38" fmla="*/ 3240193 w 4406900"/>
                  <a:gd name="connsiteY38" fmla="*/ 514773 h 514773"/>
                  <a:gd name="connsiteX39" fmla="*/ 3610186 w 4406900"/>
                  <a:gd name="connsiteY39" fmla="*/ 498687 h 514773"/>
                  <a:gd name="connsiteX40" fmla="*/ 3782060 w 4406900"/>
                  <a:gd name="connsiteY40"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643716 w 4406900"/>
                  <a:gd name="connsiteY36" fmla="*/ 444501 h 514773"/>
                  <a:gd name="connsiteX37" fmla="*/ 2743200 w 4406900"/>
                  <a:gd name="connsiteY37" fmla="*/ 461434 h 514773"/>
                  <a:gd name="connsiteX38" fmla="*/ 3240193 w 4406900"/>
                  <a:gd name="connsiteY38" fmla="*/ 514773 h 514773"/>
                  <a:gd name="connsiteX39" fmla="*/ 3610186 w 4406900"/>
                  <a:gd name="connsiteY39" fmla="*/ 498687 h 514773"/>
                  <a:gd name="connsiteX40" fmla="*/ 3782060 w 4406900"/>
                  <a:gd name="connsiteY40"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643716 w 4406900"/>
                  <a:gd name="connsiteY36" fmla="*/ 444501 h 514773"/>
                  <a:gd name="connsiteX37" fmla="*/ 2743200 w 4406900"/>
                  <a:gd name="connsiteY37" fmla="*/ 461434 h 514773"/>
                  <a:gd name="connsiteX38" fmla="*/ 3240193 w 4406900"/>
                  <a:gd name="connsiteY38" fmla="*/ 514773 h 514773"/>
                  <a:gd name="connsiteX39" fmla="*/ 3610186 w 4406900"/>
                  <a:gd name="connsiteY39" fmla="*/ 498687 h 514773"/>
                  <a:gd name="connsiteX40" fmla="*/ 3782060 w 4406900"/>
                  <a:gd name="connsiteY40"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643716 w 4406900"/>
                  <a:gd name="connsiteY36" fmla="*/ 444501 h 514773"/>
                  <a:gd name="connsiteX37" fmla="*/ 2743200 w 4406900"/>
                  <a:gd name="connsiteY37" fmla="*/ 461434 h 514773"/>
                  <a:gd name="connsiteX38" fmla="*/ 3240193 w 4406900"/>
                  <a:gd name="connsiteY38" fmla="*/ 514773 h 514773"/>
                  <a:gd name="connsiteX39" fmla="*/ 3610186 w 4406900"/>
                  <a:gd name="connsiteY39" fmla="*/ 498687 h 514773"/>
                  <a:gd name="connsiteX40" fmla="*/ 3782060 w 4406900"/>
                  <a:gd name="connsiteY40"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94100 w 4406900"/>
                  <a:gd name="connsiteY15" fmla="*/ 152400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643716 w 4406900"/>
                  <a:gd name="connsiteY36" fmla="*/ 444501 h 514773"/>
                  <a:gd name="connsiteX37" fmla="*/ 2743200 w 4406900"/>
                  <a:gd name="connsiteY37" fmla="*/ 461434 h 514773"/>
                  <a:gd name="connsiteX38" fmla="*/ 3240193 w 4406900"/>
                  <a:gd name="connsiteY38" fmla="*/ 514773 h 514773"/>
                  <a:gd name="connsiteX39" fmla="*/ 3610186 w 4406900"/>
                  <a:gd name="connsiteY39" fmla="*/ 498687 h 514773"/>
                  <a:gd name="connsiteX40" fmla="*/ 3782060 w 4406900"/>
                  <a:gd name="connsiteY40"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678238 w 4406900"/>
                  <a:gd name="connsiteY15" fmla="*/ 201612 h 514773"/>
                  <a:gd name="connsiteX16" fmla="*/ 3564466 w 4406900"/>
                  <a:gd name="connsiteY16" fmla="*/ 203200 h 514773"/>
                  <a:gd name="connsiteX17" fmla="*/ 2988733 w 4406900"/>
                  <a:gd name="connsiteY17" fmla="*/ 203200 h 514773"/>
                  <a:gd name="connsiteX18" fmla="*/ 1981200 w 4406900"/>
                  <a:gd name="connsiteY18" fmla="*/ 148167 h 514773"/>
                  <a:gd name="connsiteX19" fmla="*/ 1824566 w 4406900"/>
                  <a:gd name="connsiteY19" fmla="*/ 309033 h 514773"/>
                  <a:gd name="connsiteX20" fmla="*/ 829733 w 4406900"/>
                  <a:gd name="connsiteY20" fmla="*/ 194733 h 514773"/>
                  <a:gd name="connsiteX21" fmla="*/ 800100 w 4406900"/>
                  <a:gd name="connsiteY21" fmla="*/ 114300 h 514773"/>
                  <a:gd name="connsiteX22" fmla="*/ 664633 w 4406900"/>
                  <a:gd name="connsiteY22" fmla="*/ 105833 h 514773"/>
                  <a:gd name="connsiteX23" fmla="*/ 660400 w 4406900"/>
                  <a:gd name="connsiteY23" fmla="*/ 160867 h 514773"/>
                  <a:gd name="connsiteX24" fmla="*/ 317500 w 4406900"/>
                  <a:gd name="connsiteY24" fmla="*/ 131233 h 514773"/>
                  <a:gd name="connsiteX25" fmla="*/ 283633 w 4406900"/>
                  <a:gd name="connsiteY25" fmla="*/ 80433 h 514773"/>
                  <a:gd name="connsiteX26" fmla="*/ 241300 w 4406900"/>
                  <a:gd name="connsiteY26" fmla="*/ 71967 h 514773"/>
                  <a:gd name="connsiteX27" fmla="*/ 224366 w 4406900"/>
                  <a:gd name="connsiteY27" fmla="*/ 118533 h 514773"/>
                  <a:gd name="connsiteX28" fmla="*/ 63500 w 4406900"/>
                  <a:gd name="connsiteY28" fmla="*/ 101600 h 514773"/>
                  <a:gd name="connsiteX29" fmla="*/ 63500 w 4406900"/>
                  <a:gd name="connsiteY29" fmla="*/ 33867 h 514773"/>
                  <a:gd name="connsiteX30" fmla="*/ 0 w 4406900"/>
                  <a:gd name="connsiteY30" fmla="*/ 46567 h 514773"/>
                  <a:gd name="connsiteX31" fmla="*/ 16933 w 4406900"/>
                  <a:gd name="connsiteY31" fmla="*/ 101600 h 514773"/>
                  <a:gd name="connsiteX32" fmla="*/ 16933 w 4406900"/>
                  <a:gd name="connsiteY32" fmla="*/ 114300 h 514773"/>
                  <a:gd name="connsiteX33" fmla="*/ 1811866 w 4406900"/>
                  <a:gd name="connsiteY33" fmla="*/ 389467 h 514773"/>
                  <a:gd name="connsiteX34" fmla="*/ 1949449 w 4406900"/>
                  <a:gd name="connsiteY34" fmla="*/ 256118 h 514773"/>
                  <a:gd name="connsiteX35" fmla="*/ 2387599 w 4406900"/>
                  <a:gd name="connsiteY35" fmla="*/ 234952 h 514773"/>
                  <a:gd name="connsiteX36" fmla="*/ 2643716 w 4406900"/>
                  <a:gd name="connsiteY36" fmla="*/ 444501 h 514773"/>
                  <a:gd name="connsiteX37" fmla="*/ 2743200 w 4406900"/>
                  <a:gd name="connsiteY37" fmla="*/ 461434 h 514773"/>
                  <a:gd name="connsiteX38" fmla="*/ 3240193 w 4406900"/>
                  <a:gd name="connsiteY38" fmla="*/ 514773 h 514773"/>
                  <a:gd name="connsiteX39" fmla="*/ 3610186 w 4406900"/>
                  <a:gd name="connsiteY39" fmla="*/ 498687 h 514773"/>
                  <a:gd name="connsiteX40" fmla="*/ 3782060 w 4406900"/>
                  <a:gd name="connsiteY40"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71900 w 4406900"/>
                  <a:gd name="connsiteY13" fmla="*/ 190500 h 514773"/>
                  <a:gd name="connsiteX14" fmla="*/ 3729566 w 4406900"/>
                  <a:gd name="connsiteY14" fmla="*/ 135467 h 514773"/>
                  <a:gd name="connsiteX15" fmla="*/ 3564466 w 4406900"/>
                  <a:gd name="connsiteY15" fmla="*/ 203200 h 514773"/>
                  <a:gd name="connsiteX16" fmla="*/ 2988733 w 4406900"/>
                  <a:gd name="connsiteY16" fmla="*/ 203200 h 514773"/>
                  <a:gd name="connsiteX17" fmla="*/ 1981200 w 4406900"/>
                  <a:gd name="connsiteY17" fmla="*/ 148167 h 514773"/>
                  <a:gd name="connsiteX18" fmla="*/ 1824566 w 4406900"/>
                  <a:gd name="connsiteY18" fmla="*/ 309033 h 514773"/>
                  <a:gd name="connsiteX19" fmla="*/ 829733 w 4406900"/>
                  <a:gd name="connsiteY19" fmla="*/ 194733 h 514773"/>
                  <a:gd name="connsiteX20" fmla="*/ 800100 w 4406900"/>
                  <a:gd name="connsiteY20" fmla="*/ 114300 h 514773"/>
                  <a:gd name="connsiteX21" fmla="*/ 664633 w 4406900"/>
                  <a:gd name="connsiteY21" fmla="*/ 105833 h 514773"/>
                  <a:gd name="connsiteX22" fmla="*/ 660400 w 4406900"/>
                  <a:gd name="connsiteY22" fmla="*/ 160867 h 514773"/>
                  <a:gd name="connsiteX23" fmla="*/ 317500 w 4406900"/>
                  <a:gd name="connsiteY23" fmla="*/ 131233 h 514773"/>
                  <a:gd name="connsiteX24" fmla="*/ 283633 w 4406900"/>
                  <a:gd name="connsiteY24" fmla="*/ 80433 h 514773"/>
                  <a:gd name="connsiteX25" fmla="*/ 241300 w 4406900"/>
                  <a:gd name="connsiteY25" fmla="*/ 71967 h 514773"/>
                  <a:gd name="connsiteX26" fmla="*/ 224366 w 4406900"/>
                  <a:gd name="connsiteY26" fmla="*/ 118533 h 514773"/>
                  <a:gd name="connsiteX27" fmla="*/ 63500 w 4406900"/>
                  <a:gd name="connsiteY27" fmla="*/ 101600 h 514773"/>
                  <a:gd name="connsiteX28" fmla="*/ 63500 w 4406900"/>
                  <a:gd name="connsiteY28" fmla="*/ 33867 h 514773"/>
                  <a:gd name="connsiteX29" fmla="*/ 0 w 4406900"/>
                  <a:gd name="connsiteY29" fmla="*/ 46567 h 514773"/>
                  <a:gd name="connsiteX30" fmla="*/ 16933 w 4406900"/>
                  <a:gd name="connsiteY30" fmla="*/ 101600 h 514773"/>
                  <a:gd name="connsiteX31" fmla="*/ 16933 w 4406900"/>
                  <a:gd name="connsiteY31" fmla="*/ 114300 h 514773"/>
                  <a:gd name="connsiteX32" fmla="*/ 1811866 w 4406900"/>
                  <a:gd name="connsiteY32" fmla="*/ 389467 h 514773"/>
                  <a:gd name="connsiteX33" fmla="*/ 1949449 w 4406900"/>
                  <a:gd name="connsiteY33" fmla="*/ 256118 h 514773"/>
                  <a:gd name="connsiteX34" fmla="*/ 2387599 w 4406900"/>
                  <a:gd name="connsiteY34" fmla="*/ 234952 h 514773"/>
                  <a:gd name="connsiteX35" fmla="*/ 2643716 w 4406900"/>
                  <a:gd name="connsiteY35" fmla="*/ 444501 h 514773"/>
                  <a:gd name="connsiteX36" fmla="*/ 2743200 w 4406900"/>
                  <a:gd name="connsiteY36" fmla="*/ 461434 h 514773"/>
                  <a:gd name="connsiteX37" fmla="*/ 3240193 w 4406900"/>
                  <a:gd name="connsiteY37" fmla="*/ 514773 h 514773"/>
                  <a:gd name="connsiteX38" fmla="*/ 3610186 w 4406900"/>
                  <a:gd name="connsiteY38" fmla="*/ 498687 h 514773"/>
                  <a:gd name="connsiteX39" fmla="*/ 3782060 w 4406900"/>
                  <a:gd name="connsiteY39"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729566 w 4406900"/>
                  <a:gd name="connsiteY13" fmla="*/ 135467 h 514773"/>
                  <a:gd name="connsiteX14" fmla="*/ 3564466 w 4406900"/>
                  <a:gd name="connsiteY14" fmla="*/ 203200 h 514773"/>
                  <a:gd name="connsiteX15" fmla="*/ 2988733 w 4406900"/>
                  <a:gd name="connsiteY15" fmla="*/ 203200 h 514773"/>
                  <a:gd name="connsiteX16" fmla="*/ 1981200 w 4406900"/>
                  <a:gd name="connsiteY16" fmla="*/ 148167 h 514773"/>
                  <a:gd name="connsiteX17" fmla="*/ 1824566 w 4406900"/>
                  <a:gd name="connsiteY17" fmla="*/ 309033 h 514773"/>
                  <a:gd name="connsiteX18" fmla="*/ 829733 w 4406900"/>
                  <a:gd name="connsiteY18" fmla="*/ 194733 h 514773"/>
                  <a:gd name="connsiteX19" fmla="*/ 800100 w 4406900"/>
                  <a:gd name="connsiteY19" fmla="*/ 114300 h 514773"/>
                  <a:gd name="connsiteX20" fmla="*/ 664633 w 4406900"/>
                  <a:gd name="connsiteY20" fmla="*/ 105833 h 514773"/>
                  <a:gd name="connsiteX21" fmla="*/ 660400 w 4406900"/>
                  <a:gd name="connsiteY21" fmla="*/ 160867 h 514773"/>
                  <a:gd name="connsiteX22" fmla="*/ 317500 w 4406900"/>
                  <a:gd name="connsiteY22" fmla="*/ 131233 h 514773"/>
                  <a:gd name="connsiteX23" fmla="*/ 283633 w 4406900"/>
                  <a:gd name="connsiteY23" fmla="*/ 80433 h 514773"/>
                  <a:gd name="connsiteX24" fmla="*/ 241300 w 4406900"/>
                  <a:gd name="connsiteY24" fmla="*/ 71967 h 514773"/>
                  <a:gd name="connsiteX25" fmla="*/ 224366 w 4406900"/>
                  <a:gd name="connsiteY25" fmla="*/ 118533 h 514773"/>
                  <a:gd name="connsiteX26" fmla="*/ 63500 w 4406900"/>
                  <a:gd name="connsiteY26" fmla="*/ 101600 h 514773"/>
                  <a:gd name="connsiteX27" fmla="*/ 63500 w 4406900"/>
                  <a:gd name="connsiteY27" fmla="*/ 33867 h 514773"/>
                  <a:gd name="connsiteX28" fmla="*/ 0 w 4406900"/>
                  <a:gd name="connsiteY28" fmla="*/ 46567 h 514773"/>
                  <a:gd name="connsiteX29" fmla="*/ 16933 w 4406900"/>
                  <a:gd name="connsiteY29" fmla="*/ 101600 h 514773"/>
                  <a:gd name="connsiteX30" fmla="*/ 16933 w 4406900"/>
                  <a:gd name="connsiteY30" fmla="*/ 114300 h 514773"/>
                  <a:gd name="connsiteX31" fmla="*/ 1811866 w 4406900"/>
                  <a:gd name="connsiteY31" fmla="*/ 389467 h 514773"/>
                  <a:gd name="connsiteX32" fmla="*/ 1949449 w 4406900"/>
                  <a:gd name="connsiteY32" fmla="*/ 256118 h 514773"/>
                  <a:gd name="connsiteX33" fmla="*/ 2387599 w 4406900"/>
                  <a:gd name="connsiteY33" fmla="*/ 234952 h 514773"/>
                  <a:gd name="connsiteX34" fmla="*/ 2643716 w 4406900"/>
                  <a:gd name="connsiteY34" fmla="*/ 444501 h 514773"/>
                  <a:gd name="connsiteX35" fmla="*/ 2743200 w 4406900"/>
                  <a:gd name="connsiteY35" fmla="*/ 461434 h 514773"/>
                  <a:gd name="connsiteX36" fmla="*/ 3240193 w 4406900"/>
                  <a:gd name="connsiteY36" fmla="*/ 514773 h 514773"/>
                  <a:gd name="connsiteX37" fmla="*/ 3610186 w 4406900"/>
                  <a:gd name="connsiteY37" fmla="*/ 498687 h 514773"/>
                  <a:gd name="connsiteX38" fmla="*/ 3782060 w 4406900"/>
                  <a:gd name="connsiteY38"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780366 w 4406900"/>
                  <a:gd name="connsiteY12" fmla="*/ 105833 h 514773"/>
                  <a:gd name="connsiteX13" fmla="*/ 3564466 w 4406900"/>
                  <a:gd name="connsiteY13" fmla="*/ 203200 h 514773"/>
                  <a:gd name="connsiteX14" fmla="*/ 2988733 w 4406900"/>
                  <a:gd name="connsiteY14" fmla="*/ 203200 h 514773"/>
                  <a:gd name="connsiteX15" fmla="*/ 1981200 w 4406900"/>
                  <a:gd name="connsiteY15" fmla="*/ 148167 h 514773"/>
                  <a:gd name="connsiteX16" fmla="*/ 1824566 w 4406900"/>
                  <a:gd name="connsiteY16" fmla="*/ 309033 h 514773"/>
                  <a:gd name="connsiteX17" fmla="*/ 829733 w 4406900"/>
                  <a:gd name="connsiteY17" fmla="*/ 194733 h 514773"/>
                  <a:gd name="connsiteX18" fmla="*/ 800100 w 4406900"/>
                  <a:gd name="connsiteY18" fmla="*/ 114300 h 514773"/>
                  <a:gd name="connsiteX19" fmla="*/ 664633 w 4406900"/>
                  <a:gd name="connsiteY19" fmla="*/ 105833 h 514773"/>
                  <a:gd name="connsiteX20" fmla="*/ 660400 w 4406900"/>
                  <a:gd name="connsiteY20" fmla="*/ 160867 h 514773"/>
                  <a:gd name="connsiteX21" fmla="*/ 317500 w 4406900"/>
                  <a:gd name="connsiteY21" fmla="*/ 131233 h 514773"/>
                  <a:gd name="connsiteX22" fmla="*/ 283633 w 4406900"/>
                  <a:gd name="connsiteY22" fmla="*/ 80433 h 514773"/>
                  <a:gd name="connsiteX23" fmla="*/ 241300 w 4406900"/>
                  <a:gd name="connsiteY23" fmla="*/ 71967 h 514773"/>
                  <a:gd name="connsiteX24" fmla="*/ 224366 w 4406900"/>
                  <a:gd name="connsiteY24" fmla="*/ 118533 h 514773"/>
                  <a:gd name="connsiteX25" fmla="*/ 63500 w 4406900"/>
                  <a:gd name="connsiteY25" fmla="*/ 101600 h 514773"/>
                  <a:gd name="connsiteX26" fmla="*/ 63500 w 4406900"/>
                  <a:gd name="connsiteY26" fmla="*/ 33867 h 514773"/>
                  <a:gd name="connsiteX27" fmla="*/ 0 w 4406900"/>
                  <a:gd name="connsiteY27" fmla="*/ 46567 h 514773"/>
                  <a:gd name="connsiteX28" fmla="*/ 16933 w 4406900"/>
                  <a:gd name="connsiteY28" fmla="*/ 101600 h 514773"/>
                  <a:gd name="connsiteX29" fmla="*/ 16933 w 4406900"/>
                  <a:gd name="connsiteY29" fmla="*/ 114300 h 514773"/>
                  <a:gd name="connsiteX30" fmla="*/ 1811866 w 4406900"/>
                  <a:gd name="connsiteY30" fmla="*/ 389467 h 514773"/>
                  <a:gd name="connsiteX31" fmla="*/ 1949449 w 4406900"/>
                  <a:gd name="connsiteY31" fmla="*/ 256118 h 514773"/>
                  <a:gd name="connsiteX32" fmla="*/ 2387599 w 4406900"/>
                  <a:gd name="connsiteY32" fmla="*/ 234952 h 514773"/>
                  <a:gd name="connsiteX33" fmla="*/ 2643716 w 4406900"/>
                  <a:gd name="connsiteY33" fmla="*/ 444501 h 514773"/>
                  <a:gd name="connsiteX34" fmla="*/ 2743200 w 4406900"/>
                  <a:gd name="connsiteY34" fmla="*/ 461434 h 514773"/>
                  <a:gd name="connsiteX35" fmla="*/ 3240193 w 4406900"/>
                  <a:gd name="connsiteY35" fmla="*/ 514773 h 514773"/>
                  <a:gd name="connsiteX36" fmla="*/ 3610186 w 4406900"/>
                  <a:gd name="connsiteY36" fmla="*/ 498687 h 514773"/>
                  <a:gd name="connsiteX37" fmla="*/ 3782060 w 4406900"/>
                  <a:gd name="connsiteY37"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759200 w 4406900"/>
                  <a:gd name="connsiteY11" fmla="*/ 46567 h 514773"/>
                  <a:gd name="connsiteX12" fmla="*/ 3564466 w 4406900"/>
                  <a:gd name="connsiteY12" fmla="*/ 203200 h 514773"/>
                  <a:gd name="connsiteX13" fmla="*/ 2988733 w 4406900"/>
                  <a:gd name="connsiteY13" fmla="*/ 203200 h 514773"/>
                  <a:gd name="connsiteX14" fmla="*/ 1981200 w 4406900"/>
                  <a:gd name="connsiteY14" fmla="*/ 148167 h 514773"/>
                  <a:gd name="connsiteX15" fmla="*/ 1824566 w 4406900"/>
                  <a:gd name="connsiteY15" fmla="*/ 309033 h 514773"/>
                  <a:gd name="connsiteX16" fmla="*/ 829733 w 4406900"/>
                  <a:gd name="connsiteY16" fmla="*/ 194733 h 514773"/>
                  <a:gd name="connsiteX17" fmla="*/ 800100 w 4406900"/>
                  <a:gd name="connsiteY17" fmla="*/ 114300 h 514773"/>
                  <a:gd name="connsiteX18" fmla="*/ 664633 w 4406900"/>
                  <a:gd name="connsiteY18" fmla="*/ 105833 h 514773"/>
                  <a:gd name="connsiteX19" fmla="*/ 660400 w 4406900"/>
                  <a:gd name="connsiteY19" fmla="*/ 160867 h 514773"/>
                  <a:gd name="connsiteX20" fmla="*/ 317500 w 4406900"/>
                  <a:gd name="connsiteY20" fmla="*/ 131233 h 514773"/>
                  <a:gd name="connsiteX21" fmla="*/ 283633 w 4406900"/>
                  <a:gd name="connsiteY21" fmla="*/ 80433 h 514773"/>
                  <a:gd name="connsiteX22" fmla="*/ 241300 w 4406900"/>
                  <a:gd name="connsiteY22" fmla="*/ 71967 h 514773"/>
                  <a:gd name="connsiteX23" fmla="*/ 224366 w 4406900"/>
                  <a:gd name="connsiteY23" fmla="*/ 118533 h 514773"/>
                  <a:gd name="connsiteX24" fmla="*/ 63500 w 4406900"/>
                  <a:gd name="connsiteY24" fmla="*/ 101600 h 514773"/>
                  <a:gd name="connsiteX25" fmla="*/ 63500 w 4406900"/>
                  <a:gd name="connsiteY25" fmla="*/ 33867 h 514773"/>
                  <a:gd name="connsiteX26" fmla="*/ 0 w 4406900"/>
                  <a:gd name="connsiteY26" fmla="*/ 46567 h 514773"/>
                  <a:gd name="connsiteX27" fmla="*/ 16933 w 4406900"/>
                  <a:gd name="connsiteY27" fmla="*/ 101600 h 514773"/>
                  <a:gd name="connsiteX28" fmla="*/ 16933 w 4406900"/>
                  <a:gd name="connsiteY28" fmla="*/ 114300 h 514773"/>
                  <a:gd name="connsiteX29" fmla="*/ 1811866 w 4406900"/>
                  <a:gd name="connsiteY29" fmla="*/ 389467 h 514773"/>
                  <a:gd name="connsiteX30" fmla="*/ 1949449 w 4406900"/>
                  <a:gd name="connsiteY30" fmla="*/ 256118 h 514773"/>
                  <a:gd name="connsiteX31" fmla="*/ 2387599 w 4406900"/>
                  <a:gd name="connsiteY31" fmla="*/ 234952 h 514773"/>
                  <a:gd name="connsiteX32" fmla="*/ 2643716 w 4406900"/>
                  <a:gd name="connsiteY32" fmla="*/ 444501 h 514773"/>
                  <a:gd name="connsiteX33" fmla="*/ 2743200 w 4406900"/>
                  <a:gd name="connsiteY33" fmla="*/ 461434 h 514773"/>
                  <a:gd name="connsiteX34" fmla="*/ 3240193 w 4406900"/>
                  <a:gd name="connsiteY34" fmla="*/ 514773 h 514773"/>
                  <a:gd name="connsiteX35" fmla="*/ 3610186 w 4406900"/>
                  <a:gd name="connsiteY35" fmla="*/ 498687 h 514773"/>
                  <a:gd name="connsiteX36" fmla="*/ 3782060 w 4406900"/>
                  <a:gd name="connsiteY36" fmla="*/ 464820 h 514773"/>
                  <a:gd name="connsiteX0" fmla="*/ 3782060 w 4406900"/>
                  <a:gd name="connsiteY0" fmla="*/ 464820 h 514773"/>
                  <a:gd name="connsiteX1" fmla="*/ 3860800 w 4406900"/>
                  <a:gd name="connsiteY1" fmla="*/ 402167 h 514773"/>
                  <a:gd name="connsiteX2" fmla="*/ 4076700 w 4406900"/>
                  <a:gd name="connsiteY2" fmla="*/ 397933 h 514773"/>
                  <a:gd name="connsiteX3" fmla="*/ 4292600 w 4406900"/>
                  <a:gd name="connsiteY3" fmla="*/ 368300 h 514773"/>
                  <a:gd name="connsiteX4" fmla="*/ 4368800 w 4406900"/>
                  <a:gd name="connsiteY4" fmla="*/ 300567 h 514773"/>
                  <a:gd name="connsiteX5" fmla="*/ 4406900 w 4406900"/>
                  <a:gd name="connsiteY5" fmla="*/ 270933 h 514773"/>
                  <a:gd name="connsiteX6" fmla="*/ 4389966 w 4406900"/>
                  <a:gd name="connsiteY6" fmla="*/ 101600 h 514773"/>
                  <a:gd name="connsiteX7" fmla="*/ 4318000 w 4406900"/>
                  <a:gd name="connsiteY7" fmla="*/ 101600 h 514773"/>
                  <a:gd name="connsiteX8" fmla="*/ 4318000 w 4406900"/>
                  <a:gd name="connsiteY8" fmla="*/ 55033 h 514773"/>
                  <a:gd name="connsiteX9" fmla="*/ 4229100 w 4406900"/>
                  <a:gd name="connsiteY9" fmla="*/ 67733 h 514773"/>
                  <a:gd name="connsiteX10" fmla="*/ 4207933 w 4406900"/>
                  <a:gd name="connsiteY10" fmla="*/ 0 h 514773"/>
                  <a:gd name="connsiteX11" fmla="*/ 3564466 w 4406900"/>
                  <a:gd name="connsiteY11" fmla="*/ 203200 h 514773"/>
                  <a:gd name="connsiteX12" fmla="*/ 2988733 w 4406900"/>
                  <a:gd name="connsiteY12" fmla="*/ 203200 h 514773"/>
                  <a:gd name="connsiteX13" fmla="*/ 1981200 w 4406900"/>
                  <a:gd name="connsiteY13" fmla="*/ 148167 h 514773"/>
                  <a:gd name="connsiteX14" fmla="*/ 1824566 w 4406900"/>
                  <a:gd name="connsiteY14" fmla="*/ 309033 h 514773"/>
                  <a:gd name="connsiteX15" fmla="*/ 829733 w 4406900"/>
                  <a:gd name="connsiteY15" fmla="*/ 194733 h 514773"/>
                  <a:gd name="connsiteX16" fmla="*/ 800100 w 4406900"/>
                  <a:gd name="connsiteY16" fmla="*/ 114300 h 514773"/>
                  <a:gd name="connsiteX17" fmla="*/ 664633 w 4406900"/>
                  <a:gd name="connsiteY17" fmla="*/ 105833 h 514773"/>
                  <a:gd name="connsiteX18" fmla="*/ 660400 w 4406900"/>
                  <a:gd name="connsiteY18" fmla="*/ 160867 h 514773"/>
                  <a:gd name="connsiteX19" fmla="*/ 317500 w 4406900"/>
                  <a:gd name="connsiteY19" fmla="*/ 131233 h 514773"/>
                  <a:gd name="connsiteX20" fmla="*/ 283633 w 4406900"/>
                  <a:gd name="connsiteY20" fmla="*/ 80433 h 514773"/>
                  <a:gd name="connsiteX21" fmla="*/ 241300 w 4406900"/>
                  <a:gd name="connsiteY21" fmla="*/ 71967 h 514773"/>
                  <a:gd name="connsiteX22" fmla="*/ 224366 w 4406900"/>
                  <a:gd name="connsiteY22" fmla="*/ 118533 h 514773"/>
                  <a:gd name="connsiteX23" fmla="*/ 63500 w 4406900"/>
                  <a:gd name="connsiteY23" fmla="*/ 101600 h 514773"/>
                  <a:gd name="connsiteX24" fmla="*/ 63500 w 4406900"/>
                  <a:gd name="connsiteY24" fmla="*/ 33867 h 514773"/>
                  <a:gd name="connsiteX25" fmla="*/ 0 w 4406900"/>
                  <a:gd name="connsiteY25" fmla="*/ 46567 h 514773"/>
                  <a:gd name="connsiteX26" fmla="*/ 16933 w 4406900"/>
                  <a:gd name="connsiteY26" fmla="*/ 101600 h 514773"/>
                  <a:gd name="connsiteX27" fmla="*/ 16933 w 4406900"/>
                  <a:gd name="connsiteY27" fmla="*/ 114300 h 514773"/>
                  <a:gd name="connsiteX28" fmla="*/ 1811866 w 4406900"/>
                  <a:gd name="connsiteY28" fmla="*/ 389467 h 514773"/>
                  <a:gd name="connsiteX29" fmla="*/ 1949449 w 4406900"/>
                  <a:gd name="connsiteY29" fmla="*/ 256118 h 514773"/>
                  <a:gd name="connsiteX30" fmla="*/ 2387599 w 4406900"/>
                  <a:gd name="connsiteY30" fmla="*/ 234952 h 514773"/>
                  <a:gd name="connsiteX31" fmla="*/ 2643716 w 4406900"/>
                  <a:gd name="connsiteY31" fmla="*/ 444501 h 514773"/>
                  <a:gd name="connsiteX32" fmla="*/ 2743200 w 4406900"/>
                  <a:gd name="connsiteY32" fmla="*/ 461434 h 514773"/>
                  <a:gd name="connsiteX33" fmla="*/ 3240193 w 4406900"/>
                  <a:gd name="connsiteY33" fmla="*/ 514773 h 514773"/>
                  <a:gd name="connsiteX34" fmla="*/ 3610186 w 4406900"/>
                  <a:gd name="connsiteY34" fmla="*/ 498687 h 514773"/>
                  <a:gd name="connsiteX35" fmla="*/ 3782060 w 4406900"/>
                  <a:gd name="connsiteY35" fmla="*/ 464820 h 514773"/>
                  <a:gd name="connsiteX0" fmla="*/ 3782060 w 4406900"/>
                  <a:gd name="connsiteY0" fmla="*/ 430953 h 480906"/>
                  <a:gd name="connsiteX1" fmla="*/ 3860800 w 4406900"/>
                  <a:gd name="connsiteY1" fmla="*/ 368300 h 480906"/>
                  <a:gd name="connsiteX2" fmla="*/ 4076700 w 4406900"/>
                  <a:gd name="connsiteY2" fmla="*/ 364066 h 480906"/>
                  <a:gd name="connsiteX3" fmla="*/ 4292600 w 4406900"/>
                  <a:gd name="connsiteY3" fmla="*/ 334433 h 480906"/>
                  <a:gd name="connsiteX4" fmla="*/ 4368800 w 4406900"/>
                  <a:gd name="connsiteY4" fmla="*/ 266700 h 480906"/>
                  <a:gd name="connsiteX5" fmla="*/ 4406900 w 4406900"/>
                  <a:gd name="connsiteY5" fmla="*/ 237066 h 480906"/>
                  <a:gd name="connsiteX6" fmla="*/ 4389966 w 4406900"/>
                  <a:gd name="connsiteY6" fmla="*/ 67733 h 480906"/>
                  <a:gd name="connsiteX7" fmla="*/ 4318000 w 4406900"/>
                  <a:gd name="connsiteY7" fmla="*/ 67733 h 480906"/>
                  <a:gd name="connsiteX8" fmla="*/ 4318000 w 4406900"/>
                  <a:gd name="connsiteY8" fmla="*/ 21166 h 480906"/>
                  <a:gd name="connsiteX9" fmla="*/ 4229100 w 4406900"/>
                  <a:gd name="connsiteY9" fmla="*/ 33866 h 480906"/>
                  <a:gd name="connsiteX10" fmla="*/ 3564466 w 4406900"/>
                  <a:gd name="connsiteY10" fmla="*/ 169333 h 480906"/>
                  <a:gd name="connsiteX11" fmla="*/ 2988733 w 4406900"/>
                  <a:gd name="connsiteY11" fmla="*/ 169333 h 480906"/>
                  <a:gd name="connsiteX12" fmla="*/ 1981200 w 4406900"/>
                  <a:gd name="connsiteY12" fmla="*/ 114300 h 480906"/>
                  <a:gd name="connsiteX13" fmla="*/ 1824566 w 4406900"/>
                  <a:gd name="connsiteY13" fmla="*/ 275166 h 480906"/>
                  <a:gd name="connsiteX14" fmla="*/ 829733 w 4406900"/>
                  <a:gd name="connsiteY14" fmla="*/ 160866 h 480906"/>
                  <a:gd name="connsiteX15" fmla="*/ 800100 w 4406900"/>
                  <a:gd name="connsiteY15" fmla="*/ 80433 h 480906"/>
                  <a:gd name="connsiteX16" fmla="*/ 664633 w 4406900"/>
                  <a:gd name="connsiteY16" fmla="*/ 71966 h 480906"/>
                  <a:gd name="connsiteX17" fmla="*/ 660400 w 4406900"/>
                  <a:gd name="connsiteY17" fmla="*/ 127000 h 480906"/>
                  <a:gd name="connsiteX18" fmla="*/ 317500 w 4406900"/>
                  <a:gd name="connsiteY18" fmla="*/ 97366 h 480906"/>
                  <a:gd name="connsiteX19" fmla="*/ 283633 w 4406900"/>
                  <a:gd name="connsiteY19" fmla="*/ 46566 h 480906"/>
                  <a:gd name="connsiteX20" fmla="*/ 241300 w 4406900"/>
                  <a:gd name="connsiteY20" fmla="*/ 38100 h 480906"/>
                  <a:gd name="connsiteX21" fmla="*/ 224366 w 4406900"/>
                  <a:gd name="connsiteY21" fmla="*/ 84666 h 480906"/>
                  <a:gd name="connsiteX22" fmla="*/ 63500 w 4406900"/>
                  <a:gd name="connsiteY22" fmla="*/ 67733 h 480906"/>
                  <a:gd name="connsiteX23" fmla="*/ 63500 w 4406900"/>
                  <a:gd name="connsiteY23" fmla="*/ 0 h 480906"/>
                  <a:gd name="connsiteX24" fmla="*/ 0 w 4406900"/>
                  <a:gd name="connsiteY24" fmla="*/ 12700 h 480906"/>
                  <a:gd name="connsiteX25" fmla="*/ 16933 w 4406900"/>
                  <a:gd name="connsiteY25" fmla="*/ 67733 h 480906"/>
                  <a:gd name="connsiteX26" fmla="*/ 16933 w 4406900"/>
                  <a:gd name="connsiteY26" fmla="*/ 80433 h 480906"/>
                  <a:gd name="connsiteX27" fmla="*/ 1811866 w 4406900"/>
                  <a:gd name="connsiteY27" fmla="*/ 355600 h 480906"/>
                  <a:gd name="connsiteX28" fmla="*/ 1949449 w 4406900"/>
                  <a:gd name="connsiteY28" fmla="*/ 222251 h 480906"/>
                  <a:gd name="connsiteX29" fmla="*/ 2387599 w 4406900"/>
                  <a:gd name="connsiteY29" fmla="*/ 201085 h 480906"/>
                  <a:gd name="connsiteX30" fmla="*/ 2643716 w 4406900"/>
                  <a:gd name="connsiteY30" fmla="*/ 410634 h 480906"/>
                  <a:gd name="connsiteX31" fmla="*/ 2743200 w 4406900"/>
                  <a:gd name="connsiteY31" fmla="*/ 427567 h 480906"/>
                  <a:gd name="connsiteX32" fmla="*/ 3240193 w 4406900"/>
                  <a:gd name="connsiteY32" fmla="*/ 480906 h 480906"/>
                  <a:gd name="connsiteX33" fmla="*/ 3610186 w 4406900"/>
                  <a:gd name="connsiteY33" fmla="*/ 464820 h 480906"/>
                  <a:gd name="connsiteX34" fmla="*/ 3782060 w 4406900"/>
                  <a:gd name="connsiteY34" fmla="*/ 430953 h 480906"/>
                  <a:gd name="connsiteX0" fmla="*/ 3782060 w 4406900"/>
                  <a:gd name="connsiteY0" fmla="*/ 430953 h 480906"/>
                  <a:gd name="connsiteX1" fmla="*/ 3860800 w 4406900"/>
                  <a:gd name="connsiteY1" fmla="*/ 368300 h 480906"/>
                  <a:gd name="connsiteX2" fmla="*/ 4076700 w 4406900"/>
                  <a:gd name="connsiteY2" fmla="*/ 364066 h 480906"/>
                  <a:gd name="connsiteX3" fmla="*/ 4292600 w 4406900"/>
                  <a:gd name="connsiteY3" fmla="*/ 334433 h 480906"/>
                  <a:gd name="connsiteX4" fmla="*/ 4368800 w 4406900"/>
                  <a:gd name="connsiteY4" fmla="*/ 266700 h 480906"/>
                  <a:gd name="connsiteX5" fmla="*/ 4406900 w 4406900"/>
                  <a:gd name="connsiteY5" fmla="*/ 237066 h 480906"/>
                  <a:gd name="connsiteX6" fmla="*/ 4389966 w 4406900"/>
                  <a:gd name="connsiteY6" fmla="*/ 67733 h 480906"/>
                  <a:gd name="connsiteX7" fmla="*/ 4318000 w 4406900"/>
                  <a:gd name="connsiteY7" fmla="*/ 67733 h 480906"/>
                  <a:gd name="connsiteX8" fmla="*/ 4318000 w 4406900"/>
                  <a:gd name="connsiteY8" fmla="*/ 21166 h 480906"/>
                  <a:gd name="connsiteX9" fmla="*/ 4114800 w 4406900"/>
                  <a:gd name="connsiteY9" fmla="*/ 118004 h 480906"/>
                  <a:gd name="connsiteX10" fmla="*/ 3564466 w 4406900"/>
                  <a:gd name="connsiteY10" fmla="*/ 169333 h 480906"/>
                  <a:gd name="connsiteX11" fmla="*/ 2988733 w 4406900"/>
                  <a:gd name="connsiteY11" fmla="*/ 169333 h 480906"/>
                  <a:gd name="connsiteX12" fmla="*/ 1981200 w 4406900"/>
                  <a:gd name="connsiteY12" fmla="*/ 114300 h 480906"/>
                  <a:gd name="connsiteX13" fmla="*/ 1824566 w 4406900"/>
                  <a:gd name="connsiteY13" fmla="*/ 275166 h 480906"/>
                  <a:gd name="connsiteX14" fmla="*/ 829733 w 4406900"/>
                  <a:gd name="connsiteY14" fmla="*/ 160866 h 480906"/>
                  <a:gd name="connsiteX15" fmla="*/ 800100 w 4406900"/>
                  <a:gd name="connsiteY15" fmla="*/ 80433 h 480906"/>
                  <a:gd name="connsiteX16" fmla="*/ 664633 w 4406900"/>
                  <a:gd name="connsiteY16" fmla="*/ 71966 h 480906"/>
                  <a:gd name="connsiteX17" fmla="*/ 660400 w 4406900"/>
                  <a:gd name="connsiteY17" fmla="*/ 127000 h 480906"/>
                  <a:gd name="connsiteX18" fmla="*/ 317500 w 4406900"/>
                  <a:gd name="connsiteY18" fmla="*/ 97366 h 480906"/>
                  <a:gd name="connsiteX19" fmla="*/ 283633 w 4406900"/>
                  <a:gd name="connsiteY19" fmla="*/ 46566 h 480906"/>
                  <a:gd name="connsiteX20" fmla="*/ 241300 w 4406900"/>
                  <a:gd name="connsiteY20" fmla="*/ 38100 h 480906"/>
                  <a:gd name="connsiteX21" fmla="*/ 224366 w 4406900"/>
                  <a:gd name="connsiteY21" fmla="*/ 84666 h 480906"/>
                  <a:gd name="connsiteX22" fmla="*/ 63500 w 4406900"/>
                  <a:gd name="connsiteY22" fmla="*/ 67733 h 480906"/>
                  <a:gd name="connsiteX23" fmla="*/ 63500 w 4406900"/>
                  <a:gd name="connsiteY23" fmla="*/ 0 h 480906"/>
                  <a:gd name="connsiteX24" fmla="*/ 0 w 4406900"/>
                  <a:gd name="connsiteY24" fmla="*/ 12700 h 480906"/>
                  <a:gd name="connsiteX25" fmla="*/ 16933 w 4406900"/>
                  <a:gd name="connsiteY25" fmla="*/ 67733 h 480906"/>
                  <a:gd name="connsiteX26" fmla="*/ 16933 w 4406900"/>
                  <a:gd name="connsiteY26" fmla="*/ 80433 h 480906"/>
                  <a:gd name="connsiteX27" fmla="*/ 1811866 w 4406900"/>
                  <a:gd name="connsiteY27" fmla="*/ 355600 h 480906"/>
                  <a:gd name="connsiteX28" fmla="*/ 1949449 w 4406900"/>
                  <a:gd name="connsiteY28" fmla="*/ 222251 h 480906"/>
                  <a:gd name="connsiteX29" fmla="*/ 2387599 w 4406900"/>
                  <a:gd name="connsiteY29" fmla="*/ 201085 h 480906"/>
                  <a:gd name="connsiteX30" fmla="*/ 2643716 w 4406900"/>
                  <a:gd name="connsiteY30" fmla="*/ 410634 h 480906"/>
                  <a:gd name="connsiteX31" fmla="*/ 2743200 w 4406900"/>
                  <a:gd name="connsiteY31" fmla="*/ 427567 h 480906"/>
                  <a:gd name="connsiteX32" fmla="*/ 3240193 w 4406900"/>
                  <a:gd name="connsiteY32" fmla="*/ 480906 h 480906"/>
                  <a:gd name="connsiteX33" fmla="*/ 3610186 w 4406900"/>
                  <a:gd name="connsiteY33" fmla="*/ 464820 h 480906"/>
                  <a:gd name="connsiteX34" fmla="*/ 3782060 w 4406900"/>
                  <a:gd name="connsiteY34" fmla="*/ 430953 h 480906"/>
                  <a:gd name="connsiteX0" fmla="*/ 3782060 w 4406900"/>
                  <a:gd name="connsiteY0" fmla="*/ 430953 h 480906"/>
                  <a:gd name="connsiteX1" fmla="*/ 3860800 w 4406900"/>
                  <a:gd name="connsiteY1" fmla="*/ 368300 h 480906"/>
                  <a:gd name="connsiteX2" fmla="*/ 4076700 w 4406900"/>
                  <a:gd name="connsiteY2" fmla="*/ 364066 h 480906"/>
                  <a:gd name="connsiteX3" fmla="*/ 4292600 w 4406900"/>
                  <a:gd name="connsiteY3" fmla="*/ 334433 h 480906"/>
                  <a:gd name="connsiteX4" fmla="*/ 4368800 w 4406900"/>
                  <a:gd name="connsiteY4" fmla="*/ 266700 h 480906"/>
                  <a:gd name="connsiteX5" fmla="*/ 4406900 w 4406900"/>
                  <a:gd name="connsiteY5" fmla="*/ 237066 h 480906"/>
                  <a:gd name="connsiteX6" fmla="*/ 4389966 w 4406900"/>
                  <a:gd name="connsiteY6" fmla="*/ 67733 h 480906"/>
                  <a:gd name="connsiteX7" fmla="*/ 4318000 w 4406900"/>
                  <a:gd name="connsiteY7" fmla="*/ 67733 h 480906"/>
                  <a:gd name="connsiteX8" fmla="*/ 4238625 w 4406900"/>
                  <a:gd name="connsiteY8" fmla="*/ 127529 h 480906"/>
                  <a:gd name="connsiteX9" fmla="*/ 4114800 w 4406900"/>
                  <a:gd name="connsiteY9" fmla="*/ 118004 h 480906"/>
                  <a:gd name="connsiteX10" fmla="*/ 3564466 w 4406900"/>
                  <a:gd name="connsiteY10" fmla="*/ 169333 h 480906"/>
                  <a:gd name="connsiteX11" fmla="*/ 2988733 w 4406900"/>
                  <a:gd name="connsiteY11" fmla="*/ 169333 h 480906"/>
                  <a:gd name="connsiteX12" fmla="*/ 1981200 w 4406900"/>
                  <a:gd name="connsiteY12" fmla="*/ 114300 h 480906"/>
                  <a:gd name="connsiteX13" fmla="*/ 1824566 w 4406900"/>
                  <a:gd name="connsiteY13" fmla="*/ 275166 h 480906"/>
                  <a:gd name="connsiteX14" fmla="*/ 829733 w 4406900"/>
                  <a:gd name="connsiteY14" fmla="*/ 160866 h 480906"/>
                  <a:gd name="connsiteX15" fmla="*/ 800100 w 4406900"/>
                  <a:gd name="connsiteY15" fmla="*/ 80433 h 480906"/>
                  <a:gd name="connsiteX16" fmla="*/ 664633 w 4406900"/>
                  <a:gd name="connsiteY16" fmla="*/ 71966 h 480906"/>
                  <a:gd name="connsiteX17" fmla="*/ 660400 w 4406900"/>
                  <a:gd name="connsiteY17" fmla="*/ 127000 h 480906"/>
                  <a:gd name="connsiteX18" fmla="*/ 317500 w 4406900"/>
                  <a:gd name="connsiteY18" fmla="*/ 97366 h 480906"/>
                  <a:gd name="connsiteX19" fmla="*/ 283633 w 4406900"/>
                  <a:gd name="connsiteY19" fmla="*/ 46566 h 480906"/>
                  <a:gd name="connsiteX20" fmla="*/ 241300 w 4406900"/>
                  <a:gd name="connsiteY20" fmla="*/ 38100 h 480906"/>
                  <a:gd name="connsiteX21" fmla="*/ 224366 w 4406900"/>
                  <a:gd name="connsiteY21" fmla="*/ 84666 h 480906"/>
                  <a:gd name="connsiteX22" fmla="*/ 63500 w 4406900"/>
                  <a:gd name="connsiteY22" fmla="*/ 67733 h 480906"/>
                  <a:gd name="connsiteX23" fmla="*/ 63500 w 4406900"/>
                  <a:gd name="connsiteY23" fmla="*/ 0 h 480906"/>
                  <a:gd name="connsiteX24" fmla="*/ 0 w 4406900"/>
                  <a:gd name="connsiteY24" fmla="*/ 12700 h 480906"/>
                  <a:gd name="connsiteX25" fmla="*/ 16933 w 4406900"/>
                  <a:gd name="connsiteY25" fmla="*/ 67733 h 480906"/>
                  <a:gd name="connsiteX26" fmla="*/ 16933 w 4406900"/>
                  <a:gd name="connsiteY26" fmla="*/ 80433 h 480906"/>
                  <a:gd name="connsiteX27" fmla="*/ 1811866 w 4406900"/>
                  <a:gd name="connsiteY27" fmla="*/ 355600 h 480906"/>
                  <a:gd name="connsiteX28" fmla="*/ 1949449 w 4406900"/>
                  <a:gd name="connsiteY28" fmla="*/ 222251 h 480906"/>
                  <a:gd name="connsiteX29" fmla="*/ 2387599 w 4406900"/>
                  <a:gd name="connsiteY29" fmla="*/ 201085 h 480906"/>
                  <a:gd name="connsiteX30" fmla="*/ 2643716 w 4406900"/>
                  <a:gd name="connsiteY30" fmla="*/ 410634 h 480906"/>
                  <a:gd name="connsiteX31" fmla="*/ 2743200 w 4406900"/>
                  <a:gd name="connsiteY31" fmla="*/ 427567 h 480906"/>
                  <a:gd name="connsiteX32" fmla="*/ 3240193 w 4406900"/>
                  <a:gd name="connsiteY32" fmla="*/ 480906 h 480906"/>
                  <a:gd name="connsiteX33" fmla="*/ 3610186 w 4406900"/>
                  <a:gd name="connsiteY33" fmla="*/ 464820 h 480906"/>
                  <a:gd name="connsiteX34" fmla="*/ 3782060 w 4406900"/>
                  <a:gd name="connsiteY34" fmla="*/ 430953 h 480906"/>
                  <a:gd name="connsiteX0" fmla="*/ 3782060 w 4389966"/>
                  <a:gd name="connsiteY0" fmla="*/ 430953 h 480906"/>
                  <a:gd name="connsiteX1" fmla="*/ 3860800 w 4389966"/>
                  <a:gd name="connsiteY1" fmla="*/ 368300 h 480906"/>
                  <a:gd name="connsiteX2" fmla="*/ 4076700 w 4389966"/>
                  <a:gd name="connsiteY2" fmla="*/ 364066 h 480906"/>
                  <a:gd name="connsiteX3" fmla="*/ 4292600 w 4389966"/>
                  <a:gd name="connsiteY3" fmla="*/ 334433 h 480906"/>
                  <a:gd name="connsiteX4" fmla="*/ 4368800 w 4389966"/>
                  <a:gd name="connsiteY4" fmla="*/ 266700 h 480906"/>
                  <a:gd name="connsiteX5" fmla="*/ 3811588 w 4389966"/>
                  <a:gd name="connsiteY5" fmla="*/ 278341 h 480906"/>
                  <a:gd name="connsiteX6" fmla="*/ 4389966 w 4389966"/>
                  <a:gd name="connsiteY6" fmla="*/ 67733 h 480906"/>
                  <a:gd name="connsiteX7" fmla="*/ 4318000 w 4389966"/>
                  <a:gd name="connsiteY7" fmla="*/ 67733 h 480906"/>
                  <a:gd name="connsiteX8" fmla="*/ 4238625 w 4389966"/>
                  <a:gd name="connsiteY8" fmla="*/ 127529 h 480906"/>
                  <a:gd name="connsiteX9" fmla="*/ 4114800 w 4389966"/>
                  <a:gd name="connsiteY9" fmla="*/ 118004 h 480906"/>
                  <a:gd name="connsiteX10" fmla="*/ 3564466 w 4389966"/>
                  <a:gd name="connsiteY10" fmla="*/ 169333 h 480906"/>
                  <a:gd name="connsiteX11" fmla="*/ 2988733 w 4389966"/>
                  <a:gd name="connsiteY11" fmla="*/ 169333 h 480906"/>
                  <a:gd name="connsiteX12" fmla="*/ 1981200 w 4389966"/>
                  <a:gd name="connsiteY12" fmla="*/ 114300 h 480906"/>
                  <a:gd name="connsiteX13" fmla="*/ 1824566 w 4389966"/>
                  <a:gd name="connsiteY13" fmla="*/ 275166 h 480906"/>
                  <a:gd name="connsiteX14" fmla="*/ 829733 w 4389966"/>
                  <a:gd name="connsiteY14" fmla="*/ 160866 h 480906"/>
                  <a:gd name="connsiteX15" fmla="*/ 800100 w 4389966"/>
                  <a:gd name="connsiteY15" fmla="*/ 80433 h 480906"/>
                  <a:gd name="connsiteX16" fmla="*/ 664633 w 4389966"/>
                  <a:gd name="connsiteY16" fmla="*/ 71966 h 480906"/>
                  <a:gd name="connsiteX17" fmla="*/ 660400 w 4389966"/>
                  <a:gd name="connsiteY17" fmla="*/ 127000 h 480906"/>
                  <a:gd name="connsiteX18" fmla="*/ 317500 w 4389966"/>
                  <a:gd name="connsiteY18" fmla="*/ 97366 h 480906"/>
                  <a:gd name="connsiteX19" fmla="*/ 283633 w 4389966"/>
                  <a:gd name="connsiteY19" fmla="*/ 46566 h 480906"/>
                  <a:gd name="connsiteX20" fmla="*/ 241300 w 4389966"/>
                  <a:gd name="connsiteY20" fmla="*/ 38100 h 480906"/>
                  <a:gd name="connsiteX21" fmla="*/ 224366 w 4389966"/>
                  <a:gd name="connsiteY21" fmla="*/ 84666 h 480906"/>
                  <a:gd name="connsiteX22" fmla="*/ 63500 w 4389966"/>
                  <a:gd name="connsiteY22" fmla="*/ 67733 h 480906"/>
                  <a:gd name="connsiteX23" fmla="*/ 63500 w 4389966"/>
                  <a:gd name="connsiteY23" fmla="*/ 0 h 480906"/>
                  <a:gd name="connsiteX24" fmla="*/ 0 w 4389966"/>
                  <a:gd name="connsiteY24" fmla="*/ 12700 h 480906"/>
                  <a:gd name="connsiteX25" fmla="*/ 16933 w 4389966"/>
                  <a:gd name="connsiteY25" fmla="*/ 67733 h 480906"/>
                  <a:gd name="connsiteX26" fmla="*/ 16933 w 4389966"/>
                  <a:gd name="connsiteY26" fmla="*/ 80433 h 480906"/>
                  <a:gd name="connsiteX27" fmla="*/ 1811866 w 4389966"/>
                  <a:gd name="connsiteY27" fmla="*/ 355600 h 480906"/>
                  <a:gd name="connsiteX28" fmla="*/ 1949449 w 4389966"/>
                  <a:gd name="connsiteY28" fmla="*/ 222251 h 480906"/>
                  <a:gd name="connsiteX29" fmla="*/ 2387599 w 4389966"/>
                  <a:gd name="connsiteY29" fmla="*/ 201085 h 480906"/>
                  <a:gd name="connsiteX30" fmla="*/ 2643716 w 4389966"/>
                  <a:gd name="connsiteY30" fmla="*/ 410634 h 480906"/>
                  <a:gd name="connsiteX31" fmla="*/ 2743200 w 4389966"/>
                  <a:gd name="connsiteY31" fmla="*/ 427567 h 480906"/>
                  <a:gd name="connsiteX32" fmla="*/ 3240193 w 4389966"/>
                  <a:gd name="connsiteY32" fmla="*/ 480906 h 480906"/>
                  <a:gd name="connsiteX33" fmla="*/ 3610186 w 4389966"/>
                  <a:gd name="connsiteY33" fmla="*/ 464820 h 480906"/>
                  <a:gd name="connsiteX34" fmla="*/ 3782060 w 4389966"/>
                  <a:gd name="connsiteY34" fmla="*/ 430953 h 480906"/>
                  <a:gd name="connsiteX0" fmla="*/ 3782060 w 4389966"/>
                  <a:gd name="connsiteY0" fmla="*/ 430953 h 480906"/>
                  <a:gd name="connsiteX1" fmla="*/ 3860800 w 4389966"/>
                  <a:gd name="connsiteY1" fmla="*/ 368300 h 480906"/>
                  <a:gd name="connsiteX2" fmla="*/ 3860800 w 4389966"/>
                  <a:gd name="connsiteY2" fmla="*/ 323849 h 480906"/>
                  <a:gd name="connsiteX3" fmla="*/ 4292600 w 4389966"/>
                  <a:gd name="connsiteY3" fmla="*/ 334433 h 480906"/>
                  <a:gd name="connsiteX4" fmla="*/ 4368800 w 4389966"/>
                  <a:gd name="connsiteY4" fmla="*/ 266700 h 480906"/>
                  <a:gd name="connsiteX5" fmla="*/ 3811588 w 4389966"/>
                  <a:gd name="connsiteY5" fmla="*/ 278341 h 480906"/>
                  <a:gd name="connsiteX6" fmla="*/ 4389966 w 4389966"/>
                  <a:gd name="connsiteY6" fmla="*/ 67733 h 480906"/>
                  <a:gd name="connsiteX7" fmla="*/ 4318000 w 4389966"/>
                  <a:gd name="connsiteY7" fmla="*/ 67733 h 480906"/>
                  <a:gd name="connsiteX8" fmla="*/ 4238625 w 4389966"/>
                  <a:gd name="connsiteY8" fmla="*/ 127529 h 480906"/>
                  <a:gd name="connsiteX9" fmla="*/ 4114800 w 4389966"/>
                  <a:gd name="connsiteY9" fmla="*/ 118004 h 480906"/>
                  <a:gd name="connsiteX10" fmla="*/ 3564466 w 4389966"/>
                  <a:gd name="connsiteY10" fmla="*/ 169333 h 480906"/>
                  <a:gd name="connsiteX11" fmla="*/ 2988733 w 4389966"/>
                  <a:gd name="connsiteY11" fmla="*/ 169333 h 480906"/>
                  <a:gd name="connsiteX12" fmla="*/ 1981200 w 4389966"/>
                  <a:gd name="connsiteY12" fmla="*/ 114300 h 480906"/>
                  <a:gd name="connsiteX13" fmla="*/ 1824566 w 4389966"/>
                  <a:gd name="connsiteY13" fmla="*/ 275166 h 480906"/>
                  <a:gd name="connsiteX14" fmla="*/ 829733 w 4389966"/>
                  <a:gd name="connsiteY14" fmla="*/ 160866 h 480906"/>
                  <a:gd name="connsiteX15" fmla="*/ 800100 w 4389966"/>
                  <a:gd name="connsiteY15" fmla="*/ 80433 h 480906"/>
                  <a:gd name="connsiteX16" fmla="*/ 664633 w 4389966"/>
                  <a:gd name="connsiteY16" fmla="*/ 71966 h 480906"/>
                  <a:gd name="connsiteX17" fmla="*/ 660400 w 4389966"/>
                  <a:gd name="connsiteY17" fmla="*/ 127000 h 480906"/>
                  <a:gd name="connsiteX18" fmla="*/ 317500 w 4389966"/>
                  <a:gd name="connsiteY18" fmla="*/ 97366 h 480906"/>
                  <a:gd name="connsiteX19" fmla="*/ 283633 w 4389966"/>
                  <a:gd name="connsiteY19" fmla="*/ 46566 h 480906"/>
                  <a:gd name="connsiteX20" fmla="*/ 241300 w 4389966"/>
                  <a:gd name="connsiteY20" fmla="*/ 38100 h 480906"/>
                  <a:gd name="connsiteX21" fmla="*/ 224366 w 4389966"/>
                  <a:gd name="connsiteY21" fmla="*/ 84666 h 480906"/>
                  <a:gd name="connsiteX22" fmla="*/ 63500 w 4389966"/>
                  <a:gd name="connsiteY22" fmla="*/ 67733 h 480906"/>
                  <a:gd name="connsiteX23" fmla="*/ 63500 w 4389966"/>
                  <a:gd name="connsiteY23" fmla="*/ 0 h 480906"/>
                  <a:gd name="connsiteX24" fmla="*/ 0 w 4389966"/>
                  <a:gd name="connsiteY24" fmla="*/ 12700 h 480906"/>
                  <a:gd name="connsiteX25" fmla="*/ 16933 w 4389966"/>
                  <a:gd name="connsiteY25" fmla="*/ 67733 h 480906"/>
                  <a:gd name="connsiteX26" fmla="*/ 16933 w 4389966"/>
                  <a:gd name="connsiteY26" fmla="*/ 80433 h 480906"/>
                  <a:gd name="connsiteX27" fmla="*/ 1811866 w 4389966"/>
                  <a:gd name="connsiteY27" fmla="*/ 355600 h 480906"/>
                  <a:gd name="connsiteX28" fmla="*/ 1949449 w 4389966"/>
                  <a:gd name="connsiteY28" fmla="*/ 222251 h 480906"/>
                  <a:gd name="connsiteX29" fmla="*/ 2387599 w 4389966"/>
                  <a:gd name="connsiteY29" fmla="*/ 201085 h 480906"/>
                  <a:gd name="connsiteX30" fmla="*/ 2643716 w 4389966"/>
                  <a:gd name="connsiteY30" fmla="*/ 410634 h 480906"/>
                  <a:gd name="connsiteX31" fmla="*/ 2743200 w 4389966"/>
                  <a:gd name="connsiteY31" fmla="*/ 427567 h 480906"/>
                  <a:gd name="connsiteX32" fmla="*/ 3240193 w 4389966"/>
                  <a:gd name="connsiteY32" fmla="*/ 480906 h 480906"/>
                  <a:gd name="connsiteX33" fmla="*/ 3610186 w 4389966"/>
                  <a:gd name="connsiteY33" fmla="*/ 464820 h 480906"/>
                  <a:gd name="connsiteX34" fmla="*/ 3782060 w 4389966"/>
                  <a:gd name="connsiteY34" fmla="*/ 430953 h 480906"/>
                  <a:gd name="connsiteX0" fmla="*/ 3782060 w 4389966"/>
                  <a:gd name="connsiteY0" fmla="*/ 430953 h 480906"/>
                  <a:gd name="connsiteX1" fmla="*/ 3860800 w 4389966"/>
                  <a:gd name="connsiteY1" fmla="*/ 368300 h 480906"/>
                  <a:gd name="connsiteX2" fmla="*/ 3860800 w 4389966"/>
                  <a:gd name="connsiteY2" fmla="*/ 323849 h 480906"/>
                  <a:gd name="connsiteX3" fmla="*/ 3860800 w 4389966"/>
                  <a:gd name="connsiteY3" fmla="*/ 285750 h 480906"/>
                  <a:gd name="connsiteX4" fmla="*/ 4368800 w 4389966"/>
                  <a:gd name="connsiteY4" fmla="*/ 266700 h 480906"/>
                  <a:gd name="connsiteX5" fmla="*/ 3811588 w 4389966"/>
                  <a:gd name="connsiteY5" fmla="*/ 278341 h 480906"/>
                  <a:gd name="connsiteX6" fmla="*/ 4389966 w 4389966"/>
                  <a:gd name="connsiteY6" fmla="*/ 67733 h 480906"/>
                  <a:gd name="connsiteX7" fmla="*/ 4318000 w 4389966"/>
                  <a:gd name="connsiteY7" fmla="*/ 67733 h 480906"/>
                  <a:gd name="connsiteX8" fmla="*/ 4238625 w 4389966"/>
                  <a:gd name="connsiteY8" fmla="*/ 127529 h 480906"/>
                  <a:gd name="connsiteX9" fmla="*/ 4114800 w 4389966"/>
                  <a:gd name="connsiteY9" fmla="*/ 118004 h 480906"/>
                  <a:gd name="connsiteX10" fmla="*/ 3564466 w 4389966"/>
                  <a:gd name="connsiteY10" fmla="*/ 169333 h 480906"/>
                  <a:gd name="connsiteX11" fmla="*/ 2988733 w 4389966"/>
                  <a:gd name="connsiteY11" fmla="*/ 169333 h 480906"/>
                  <a:gd name="connsiteX12" fmla="*/ 1981200 w 4389966"/>
                  <a:gd name="connsiteY12" fmla="*/ 114300 h 480906"/>
                  <a:gd name="connsiteX13" fmla="*/ 1824566 w 4389966"/>
                  <a:gd name="connsiteY13" fmla="*/ 275166 h 480906"/>
                  <a:gd name="connsiteX14" fmla="*/ 829733 w 4389966"/>
                  <a:gd name="connsiteY14" fmla="*/ 160866 h 480906"/>
                  <a:gd name="connsiteX15" fmla="*/ 800100 w 4389966"/>
                  <a:gd name="connsiteY15" fmla="*/ 80433 h 480906"/>
                  <a:gd name="connsiteX16" fmla="*/ 664633 w 4389966"/>
                  <a:gd name="connsiteY16" fmla="*/ 71966 h 480906"/>
                  <a:gd name="connsiteX17" fmla="*/ 660400 w 4389966"/>
                  <a:gd name="connsiteY17" fmla="*/ 127000 h 480906"/>
                  <a:gd name="connsiteX18" fmla="*/ 317500 w 4389966"/>
                  <a:gd name="connsiteY18" fmla="*/ 97366 h 480906"/>
                  <a:gd name="connsiteX19" fmla="*/ 283633 w 4389966"/>
                  <a:gd name="connsiteY19" fmla="*/ 46566 h 480906"/>
                  <a:gd name="connsiteX20" fmla="*/ 241300 w 4389966"/>
                  <a:gd name="connsiteY20" fmla="*/ 38100 h 480906"/>
                  <a:gd name="connsiteX21" fmla="*/ 224366 w 4389966"/>
                  <a:gd name="connsiteY21" fmla="*/ 84666 h 480906"/>
                  <a:gd name="connsiteX22" fmla="*/ 63500 w 4389966"/>
                  <a:gd name="connsiteY22" fmla="*/ 67733 h 480906"/>
                  <a:gd name="connsiteX23" fmla="*/ 63500 w 4389966"/>
                  <a:gd name="connsiteY23" fmla="*/ 0 h 480906"/>
                  <a:gd name="connsiteX24" fmla="*/ 0 w 4389966"/>
                  <a:gd name="connsiteY24" fmla="*/ 12700 h 480906"/>
                  <a:gd name="connsiteX25" fmla="*/ 16933 w 4389966"/>
                  <a:gd name="connsiteY25" fmla="*/ 67733 h 480906"/>
                  <a:gd name="connsiteX26" fmla="*/ 16933 w 4389966"/>
                  <a:gd name="connsiteY26" fmla="*/ 80433 h 480906"/>
                  <a:gd name="connsiteX27" fmla="*/ 1811866 w 4389966"/>
                  <a:gd name="connsiteY27" fmla="*/ 355600 h 480906"/>
                  <a:gd name="connsiteX28" fmla="*/ 1949449 w 4389966"/>
                  <a:gd name="connsiteY28" fmla="*/ 222251 h 480906"/>
                  <a:gd name="connsiteX29" fmla="*/ 2387599 w 4389966"/>
                  <a:gd name="connsiteY29" fmla="*/ 201085 h 480906"/>
                  <a:gd name="connsiteX30" fmla="*/ 2643716 w 4389966"/>
                  <a:gd name="connsiteY30" fmla="*/ 410634 h 480906"/>
                  <a:gd name="connsiteX31" fmla="*/ 2743200 w 4389966"/>
                  <a:gd name="connsiteY31" fmla="*/ 427567 h 480906"/>
                  <a:gd name="connsiteX32" fmla="*/ 3240193 w 4389966"/>
                  <a:gd name="connsiteY32" fmla="*/ 480906 h 480906"/>
                  <a:gd name="connsiteX33" fmla="*/ 3610186 w 4389966"/>
                  <a:gd name="connsiteY33" fmla="*/ 464820 h 480906"/>
                  <a:gd name="connsiteX34" fmla="*/ 3782060 w 4389966"/>
                  <a:gd name="connsiteY34" fmla="*/ 430953 h 480906"/>
                  <a:gd name="connsiteX0" fmla="*/ 3782060 w 4389966"/>
                  <a:gd name="connsiteY0" fmla="*/ 430953 h 480906"/>
                  <a:gd name="connsiteX1" fmla="*/ 3860800 w 4389966"/>
                  <a:gd name="connsiteY1" fmla="*/ 368300 h 480906"/>
                  <a:gd name="connsiteX2" fmla="*/ 3860800 w 4389966"/>
                  <a:gd name="connsiteY2" fmla="*/ 323849 h 480906"/>
                  <a:gd name="connsiteX3" fmla="*/ 3860800 w 4389966"/>
                  <a:gd name="connsiteY3" fmla="*/ 285750 h 480906"/>
                  <a:gd name="connsiteX4" fmla="*/ 3879850 w 4389966"/>
                  <a:gd name="connsiteY4" fmla="*/ 281517 h 480906"/>
                  <a:gd name="connsiteX5" fmla="*/ 3811588 w 4389966"/>
                  <a:gd name="connsiteY5" fmla="*/ 278341 h 480906"/>
                  <a:gd name="connsiteX6" fmla="*/ 4389966 w 4389966"/>
                  <a:gd name="connsiteY6" fmla="*/ 67733 h 480906"/>
                  <a:gd name="connsiteX7" fmla="*/ 4318000 w 4389966"/>
                  <a:gd name="connsiteY7" fmla="*/ 67733 h 480906"/>
                  <a:gd name="connsiteX8" fmla="*/ 4238625 w 4389966"/>
                  <a:gd name="connsiteY8" fmla="*/ 127529 h 480906"/>
                  <a:gd name="connsiteX9" fmla="*/ 4114800 w 4389966"/>
                  <a:gd name="connsiteY9" fmla="*/ 118004 h 480906"/>
                  <a:gd name="connsiteX10" fmla="*/ 3564466 w 4389966"/>
                  <a:gd name="connsiteY10" fmla="*/ 169333 h 480906"/>
                  <a:gd name="connsiteX11" fmla="*/ 2988733 w 4389966"/>
                  <a:gd name="connsiteY11" fmla="*/ 169333 h 480906"/>
                  <a:gd name="connsiteX12" fmla="*/ 1981200 w 4389966"/>
                  <a:gd name="connsiteY12" fmla="*/ 114300 h 480906"/>
                  <a:gd name="connsiteX13" fmla="*/ 1824566 w 4389966"/>
                  <a:gd name="connsiteY13" fmla="*/ 275166 h 480906"/>
                  <a:gd name="connsiteX14" fmla="*/ 829733 w 4389966"/>
                  <a:gd name="connsiteY14" fmla="*/ 160866 h 480906"/>
                  <a:gd name="connsiteX15" fmla="*/ 800100 w 4389966"/>
                  <a:gd name="connsiteY15" fmla="*/ 80433 h 480906"/>
                  <a:gd name="connsiteX16" fmla="*/ 664633 w 4389966"/>
                  <a:gd name="connsiteY16" fmla="*/ 71966 h 480906"/>
                  <a:gd name="connsiteX17" fmla="*/ 660400 w 4389966"/>
                  <a:gd name="connsiteY17" fmla="*/ 127000 h 480906"/>
                  <a:gd name="connsiteX18" fmla="*/ 317500 w 4389966"/>
                  <a:gd name="connsiteY18" fmla="*/ 97366 h 480906"/>
                  <a:gd name="connsiteX19" fmla="*/ 283633 w 4389966"/>
                  <a:gd name="connsiteY19" fmla="*/ 46566 h 480906"/>
                  <a:gd name="connsiteX20" fmla="*/ 241300 w 4389966"/>
                  <a:gd name="connsiteY20" fmla="*/ 38100 h 480906"/>
                  <a:gd name="connsiteX21" fmla="*/ 224366 w 4389966"/>
                  <a:gd name="connsiteY21" fmla="*/ 84666 h 480906"/>
                  <a:gd name="connsiteX22" fmla="*/ 63500 w 4389966"/>
                  <a:gd name="connsiteY22" fmla="*/ 67733 h 480906"/>
                  <a:gd name="connsiteX23" fmla="*/ 63500 w 4389966"/>
                  <a:gd name="connsiteY23" fmla="*/ 0 h 480906"/>
                  <a:gd name="connsiteX24" fmla="*/ 0 w 4389966"/>
                  <a:gd name="connsiteY24" fmla="*/ 12700 h 480906"/>
                  <a:gd name="connsiteX25" fmla="*/ 16933 w 4389966"/>
                  <a:gd name="connsiteY25" fmla="*/ 67733 h 480906"/>
                  <a:gd name="connsiteX26" fmla="*/ 16933 w 4389966"/>
                  <a:gd name="connsiteY26" fmla="*/ 80433 h 480906"/>
                  <a:gd name="connsiteX27" fmla="*/ 1811866 w 4389966"/>
                  <a:gd name="connsiteY27" fmla="*/ 355600 h 480906"/>
                  <a:gd name="connsiteX28" fmla="*/ 1949449 w 4389966"/>
                  <a:gd name="connsiteY28" fmla="*/ 222251 h 480906"/>
                  <a:gd name="connsiteX29" fmla="*/ 2387599 w 4389966"/>
                  <a:gd name="connsiteY29" fmla="*/ 201085 h 480906"/>
                  <a:gd name="connsiteX30" fmla="*/ 2643716 w 4389966"/>
                  <a:gd name="connsiteY30" fmla="*/ 410634 h 480906"/>
                  <a:gd name="connsiteX31" fmla="*/ 2743200 w 4389966"/>
                  <a:gd name="connsiteY31" fmla="*/ 427567 h 480906"/>
                  <a:gd name="connsiteX32" fmla="*/ 3240193 w 4389966"/>
                  <a:gd name="connsiteY32" fmla="*/ 480906 h 480906"/>
                  <a:gd name="connsiteX33" fmla="*/ 3610186 w 4389966"/>
                  <a:gd name="connsiteY33" fmla="*/ 464820 h 480906"/>
                  <a:gd name="connsiteX34" fmla="*/ 3782060 w 4389966"/>
                  <a:gd name="connsiteY34" fmla="*/ 430953 h 480906"/>
                  <a:gd name="connsiteX0" fmla="*/ 3782060 w 4389966"/>
                  <a:gd name="connsiteY0" fmla="*/ 430953 h 480906"/>
                  <a:gd name="connsiteX1" fmla="*/ 3860800 w 4389966"/>
                  <a:gd name="connsiteY1" fmla="*/ 368300 h 480906"/>
                  <a:gd name="connsiteX2" fmla="*/ 3860800 w 4389966"/>
                  <a:gd name="connsiteY2" fmla="*/ 323849 h 480906"/>
                  <a:gd name="connsiteX3" fmla="*/ 3860800 w 4389966"/>
                  <a:gd name="connsiteY3" fmla="*/ 285750 h 480906"/>
                  <a:gd name="connsiteX4" fmla="*/ 3879850 w 4389966"/>
                  <a:gd name="connsiteY4" fmla="*/ 281517 h 480906"/>
                  <a:gd name="connsiteX5" fmla="*/ 3811588 w 4389966"/>
                  <a:gd name="connsiteY5" fmla="*/ 278341 h 480906"/>
                  <a:gd name="connsiteX6" fmla="*/ 4389966 w 4389966"/>
                  <a:gd name="connsiteY6" fmla="*/ 67733 h 480906"/>
                  <a:gd name="connsiteX7" fmla="*/ 4318000 w 4389966"/>
                  <a:gd name="connsiteY7" fmla="*/ 67733 h 480906"/>
                  <a:gd name="connsiteX8" fmla="*/ 3824288 w 4389966"/>
                  <a:gd name="connsiteY8" fmla="*/ 225954 h 480906"/>
                  <a:gd name="connsiteX9" fmla="*/ 4114800 w 4389966"/>
                  <a:gd name="connsiteY9" fmla="*/ 118004 h 480906"/>
                  <a:gd name="connsiteX10" fmla="*/ 3564466 w 4389966"/>
                  <a:gd name="connsiteY10" fmla="*/ 169333 h 480906"/>
                  <a:gd name="connsiteX11" fmla="*/ 2988733 w 4389966"/>
                  <a:gd name="connsiteY11" fmla="*/ 169333 h 480906"/>
                  <a:gd name="connsiteX12" fmla="*/ 1981200 w 4389966"/>
                  <a:gd name="connsiteY12" fmla="*/ 114300 h 480906"/>
                  <a:gd name="connsiteX13" fmla="*/ 1824566 w 4389966"/>
                  <a:gd name="connsiteY13" fmla="*/ 275166 h 480906"/>
                  <a:gd name="connsiteX14" fmla="*/ 829733 w 4389966"/>
                  <a:gd name="connsiteY14" fmla="*/ 160866 h 480906"/>
                  <a:gd name="connsiteX15" fmla="*/ 800100 w 4389966"/>
                  <a:gd name="connsiteY15" fmla="*/ 80433 h 480906"/>
                  <a:gd name="connsiteX16" fmla="*/ 664633 w 4389966"/>
                  <a:gd name="connsiteY16" fmla="*/ 71966 h 480906"/>
                  <a:gd name="connsiteX17" fmla="*/ 660400 w 4389966"/>
                  <a:gd name="connsiteY17" fmla="*/ 127000 h 480906"/>
                  <a:gd name="connsiteX18" fmla="*/ 317500 w 4389966"/>
                  <a:gd name="connsiteY18" fmla="*/ 97366 h 480906"/>
                  <a:gd name="connsiteX19" fmla="*/ 283633 w 4389966"/>
                  <a:gd name="connsiteY19" fmla="*/ 46566 h 480906"/>
                  <a:gd name="connsiteX20" fmla="*/ 241300 w 4389966"/>
                  <a:gd name="connsiteY20" fmla="*/ 38100 h 480906"/>
                  <a:gd name="connsiteX21" fmla="*/ 224366 w 4389966"/>
                  <a:gd name="connsiteY21" fmla="*/ 84666 h 480906"/>
                  <a:gd name="connsiteX22" fmla="*/ 63500 w 4389966"/>
                  <a:gd name="connsiteY22" fmla="*/ 67733 h 480906"/>
                  <a:gd name="connsiteX23" fmla="*/ 63500 w 4389966"/>
                  <a:gd name="connsiteY23" fmla="*/ 0 h 480906"/>
                  <a:gd name="connsiteX24" fmla="*/ 0 w 4389966"/>
                  <a:gd name="connsiteY24" fmla="*/ 12700 h 480906"/>
                  <a:gd name="connsiteX25" fmla="*/ 16933 w 4389966"/>
                  <a:gd name="connsiteY25" fmla="*/ 67733 h 480906"/>
                  <a:gd name="connsiteX26" fmla="*/ 16933 w 4389966"/>
                  <a:gd name="connsiteY26" fmla="*/ 80433 h 480906"/>
                  <a:gd name="connsiteX27" fmla="*/ 1811866 w 4389966"/>
                  <a:gd name="connsiteY27" fmla="*/ 355600 h 480906"/>
                  <a:gd name="connsiteX28" fmla="*/ 1949449 w 4389966"/>
                  <a:gd name="connsiteY28" fmla="*/ 222251 h 480906"/>
                  <a:gd name="connsiteX29" fmla="*/ 2387599 w 4389966"/>
                  <a:gd name="connsiteY29" fmla="*/ 201085 h 480906"/>
                  <a:gd name="connsiteX30" fmla="*/ 2643716 w 4389966"/>
                  <a:gd name="connsiteY30" fmla="*/ 410634 h 480906"/>
                  <a:gd name="connsiteX31" fmla="*/ 2743200 w 4389966"/>
                  <a:gd name="connsiteY31" fmla="*/ 427567 h 480906"/>
                  <a:gd name="connsiteX32" fmla="*/ 3240193 w 4389966"/>
                  <a:gd name="connsiteY32" fmla="*/ 480906 h 480906"/>
                  <a:gd name="connsiteX33" fmla="*/ 3610186 w 4389966"/>
                  <a:gd name="connsiteY33" fmla="*/ 464820 h 480906"/>
                  <a:gd name="connsiteX34" fmla="*/ 3782060 w 4389966"/>
                  <a:gd name="connsiteY34" fmla="*/ 430953 h 480906"/>
                  <a:gd name="connsiteX0" fmla="*/ 3782060 w 4389966"/>
                  <a:gd name="connsiteY0" fmla="*/ 430953 h 480906"/>
                  <a:gd name="connsiteX1" fmla="*/ 3860800 w 4389966"/>
                  <a:gd name="connsiteY1" fmla="*/ 368300 h 480906"/>
                  <a:gd name="connsiteX2" fmla="*/ 3860800 w 4389966"/>
                  <a:gd name="connsiteY2" fmla="*/ 323849 h 480906"/>
                  <a:gd name="connsiteX3" fmla="*/ 3860800 w 4389966"/>
                  <a:gd name="connsiteY3" fmla="*/ 285750 h 480906"/>
                  <a:gd name="connsiteX4" fmla="*/ 3879850 w 4389966"/>
                  <a:gd name="connsiteY4" fmla="*/ 281517 h 480906"/>
                  <a:gd name="connsiteX5" fmla="*/ 3811588 w 4389966"/>
                  <a:gd name="connsiteY5" fmla="*/ 278341 h 480906"/>
                  <a:gd name="connsiteX6" fmla="*/ 4389966 w 4389966"/>
                  <a:gd name="connsiteY6" fmla="*/ 67733 h 480906"/>
                  <a:gd name="connsiteX7" fmla="*/ 3829050 w 4389966"/>
                  <a:gd name="connsiteY7" fmla="*/ 247121 h 480906"/>
                  <a:gd name="connsiteX8" fmla="*/ 3824288 w 4389966"/>
                  <a:gd name="connsiteY8" fmla="*/ 225954 h 480906"/>
                  <a:gd name="connsiteX9" fmla="*/ 4114800 w 4389966"/>
                  <a:gd name="connsiteY9" fmla="*/ 118004 h 480906"/>
                  <a:gd name="connsiteX10" fmla="*/ 3564466 w 4389966"/>
                  <a:gd name="connsiteY10" fmla="*/ 169333 h 480906"/>
                  <a:gd name="connsiteX11" fmla="*/ 2988733 w 4389966"/>
                  <a:gd name="connsiteY11" fmla="*/ 169333 h 480906"/>
                  <a:gd name="connsiteX12" fmla="*/ 1981200 w 4389966"/>
                  <a:gd name="connsiteY12" fmla="*/ 114300 h 480906"/>
                  <a:gd name="connsiteX13" fmla="*/ 1824566 w 4389966"/>
                  <a:gd name="connsiteY13" fmla="*/ 275166 h 480906"/>
                  <a:gd name="connsiteX14" fmla="*/ 829733 w 4389966"/>
                  <a:gd name="connsiteY14" fmla="*/ 160866 h 480906"/>
                  <a:gd name="connsiteX15" fmla="*/ 800100 w 4389966"/>
                  <a:gd name="connsiteY15" fmla="*/ 80433 h 480906"/>
                  <a:gd name="connsiteX16" fmla="*/ 664633 w 4389966"/>
                  <a:gd name="connsiteY16" fmla="*/ 71966 h 480906"/>
                  <a:gd name="connsiteX17" fmla="*/ 660400 w 4389966"/>
                  <a:gd name="connsiteY17" fmla="*/ 127000 h 480906"/>
                  <a:gd name="connsiteX18" fmla="*/ 317500 w 4389966"/>
                  <a:gd name="connsiteY18" fmla="*/ 97366 h 480906"/>
                  <a:gd name="connsiteX19" fmla="*/ 283633 w 4389966"/>
                  <a:gd name="connsiteY19" fmla="*/ 46566 h 480906"/>
                  <a:gd name="connsiteX20" fmla="*/ 241300 w 4389966"/>
                  <a:gd name="connsiteY20" fmla="*/ 38100 h 480906"/>
                  <a:gd name="connsiteX21" fmla="*/ 224366 w 4389966"/>
                  <a:gd name="connsiteY21" fmla="*/ 84666 h 480906"/>
                  <a:gd name="connsiteX22" fmla="*/ 63500 w 4389966"/>
                  <a:gd name="connsiteY22" fmla="*/ 67733 h 480906"/>
                  <a:gd name="connsiteX23" fmla="*/ 63500 w 4389966"/>
                  <a:gd name="connsiteY23" fmla="*/ 0 h 480906"/>
                  <a:gd name="connsiteX24" fmla="*/ 0 w 4389966"/>
                  <a:gd name="connsiteY24" fmla="*/ 12700 h 480906"/>
                  <a:gd name="connsiteX25" fmla="*/ 16933 w 4389966"/>
                  <a:gd name="connsiteY25" fmla="*/ 67733 h 480906"/>
                  <a:gd name="connsiteX26" fmla="*/ 16933 w 4389966"/>
                  <a:gd name="connsiteY26" fmla="*/ 80433 h 480906"/>
                  <a:gd name="connsiteX27" fmla="*/ 1811866 w 4389966"/>
                  <a:gd name="connsiteY27" fmla="*/ 355600 h 480906"/>
                  <a:gd name="connsiteX28" fmla="*/ 1949449 w 4389966"/>
                  <a:gd name="connsiteY28" fmla="*/ 222251 h 480906"/>
                  <a:gd name="connsiteX29" fmla="*/ 2387599 w 4389966"/>
                  <a:gd name="connsiteY29" fmla="*/ 201085 h 480906"/>
                  <a:gd name="connsiteX30" fmla="*/ 2643716 w 4389966"/>
                  <a:gd name="connsiteY30" fmla="*/ 410634 h 480906"/>
                  <a:gd name="connsiteX31" fmla="*/ 2743200 w 4389966"/>
                  <a:gd name="connsiteY31" fmla="*/ 427567 h 480906"/>
                  <a:gd name="connsiteX32" fmla="*/ 3240193 w 4389966"/>
                  <a:gd name="connsiteY32" fmla="*/ 480906 h 480906"/>
                  <a:gd name="connsiteX33" fmla="*/ 3610186 w 4389966"/>
                  <a:gd name="connsiteY33" fmla="*/ 464820 h 480906"/>
                  <a:gd name="connsiteX34" fmla="*/ 3782060 w 4389966"/>
                  <a:gd name="connsiteY34" fmla="*/ 430953 h 480906"/>
                  <a:gd name="connsiteX0" fmla="*/ 3782060 w 4114800"/>
                  <a:gd name="connsiteY0" fmla="*/ 430953 h 480906"/>
                  <a:gd name="connsiteX1" fmla="*/ 3860800 w 4114800"/>
                  <a:gd name="connsiteY1" fmla="*/ 368300 h 480906"/>
                  <a:gd name="connsiteX2" fmla="*/ 3860800 w 4114800"/>
                  <a:gd name="connsiteY2" fmla="*/ 323849 h 480906"/>
                  <a:gd name="connsiteX3" fmla="*/ 3860800 w 4114800"/>
                  <a:gd name="connsiteY3" fmla="*/ 285750 h 480906"/>
                  <a:gd name="connsiteX4" fmla="*/ 3879850 w 4114800"/>
                  <a:gd name="connsiteY4" fmla="*/ 281517 h 480906"/>
                  <a:gd name="connsiteX5" fmla="*/ 3811588 w 4114800"/>
                  <a:gd name="connsiteY5" fmla="*/ 278341 h 480906"/>
                  <a:gd name="connsiteX6" fmla="*/ 3831166 w 4114800"/>
                  <a:gd name="connsiteY6" fmla="*/ 262996 h 480906"/>
                  <a:gd name="connsiteX7" fmla="*/ 3829050 w 4114800"/>
                  <a:gd name="connsiteY7" fmla="*/ 247121 h 480906"/>
                  <a:gd name="connsiteX8" fmla="*/ 3824288 w 4114800"/>
                  <a:gd name="connsiteY8" fmla="*/ 225954 h 480906"/>
                  <a:gd name="connsiteX9" fmla="*/ 4114800 w 4114800"/>
                  <a:gd name="connsiteY9" fmla="*/ 118004 h 480906"/>
                  <a:gd name="connsiteX10" fmla="*/ 3564466 w 4114800"/>
                  <a:gd name="connsiteY10" fmla="*/ 169333 h 480906"/>
                  <a:gd name="connsiteX11" fmla="*/ 2988733 w 4114800"/>
                  <a:gd name="connsiteY11" fmla="*/ 169333 h 480906"/>
                  <a:gd name="connsiteX12" fmla="*/ 1981200 w 4114800"/>
                  <a:gd name="connsiteY12" fmla="*/ 114300 h 480906"/>
                  <a:gd name="connsiteX13" fmla="*/ 1824566 w 4114800"/>
                  <a:gd name="connsiteY13" fmla="*/ 275166 h 480906"/>
                  <a:gd name="connsiteX14" fmla="*/ 829733 w 4114800"/>
                  <a:gd name="connsiteY14" fmla="*/ 160866 h 480906"/>
                  <a:gd name="connsiteX15" fmla="*/ 800100 w 4114800"/>
                  <a:gd name="connsiteY15" fmla="*/ 80433 h 480906"/>
                  <a:gd name="connsiteX16" fmla="*/ 664633 w 4114800"/>
                  <a:gd name="connsiteY16" fmla="*/ 71966 h 480906"/>
                  <a:gd name="connsiteX17" fmla="*/ 660400 w 4114800"/>
                  <a:gd name="connsiteY17" fmla="*/ 127000 h 480906"/>
                  <a:gd name="connsiteX18" fmla="*/ 317500 w 4114800"/>
                  <a:gd name="connsiteY18" fmla="*/ 97366 h 480906"/>
                  <a:gd name="connsiteX19" fmla="*/ 283633 w 4114800"/>
                  <a:gd name="connsiteY19" fmla="*/ 46566 h 480906"/>
                  <a:gd name="connsiteX20" fmla="*/ 241300 w 4114800"/>
                  <a:gd name="connsiteY20" fmla="*/ 38100 h 480906"/>
                  <a:gd name="connsiteX21" fmla="*/ 224366 w 4114800"/>
                  <a:gd name="connsiteY21" fmla="*/ 84666 h 480906"/>
                  <a:gd name="connsiteX22" fmla="*/ 63500 w 4114800"/>
                  <a:gd name="connsiteY22" fmla="*/ 67733 h 480906"/>
                  <a:gd name="connsiteX23" fmla="*/ 63500 w 4114800"/>
                  <a:gd name="connsiteY23" fmla="*/ 0 h 480906"/>
                  <a:gd name="connsiteX24" fmla="*/ 0 w 4114800"/>
                  <a:gd name="connsiteY24" fmla="*/ 12700 h 480906"/>
                  <a:gd name="connsiteX25" fmla="*/ 16933 w 4114800"/>
                  <a:gd name="connsiteY25" fmla="*/ 67733 h 480906"/>
                  <a:gd name="connsiteX26" fmla="*/ 16933 w 4114800"/>
                  <a:gd name="connsiteY26" fmla="*/ 80433 h 480906"/>
                  <a:gd name="connsiteX27" fmla="*/ 1811866 w 4114800"/>
                  <a:gd name="connsiteY27" fmla="*/ 355600 h 480906"/>
                  <a:gd name="connsiteX28" fmla="*/ 1949449 w 4114800"/>
                  <a:gd name="connsiteY28" fmla="*/ 222251 h 480906"/>
                  <a:gd name="connsiteX29" fmla="*/ 2387599 w 4114800"/>
                  <a:gd name="connsiteY29" fmla="*/ 201085 h 480906"/>
                  <a:gd name="connsiteX30" fmla="*/ 2643716 w 4114800"/>
                  <a:gd name="connsiteY30" fmla="*/ 410634 h 480906"/>
                  <a:gd name="connsiteX31" fmla="*/ 2743200 w 4114800"/>
                  <a:gd name="connsiteY31" fmla="*/ 427567 h 480906"/>
                  <a:gd name="connsiteX32" fmla="*/ 3240193 w 4114800"/>
                  <a:gd name="connsiteY32" fmla="*/ 480906 h 480906"/>
                  <a:gd name="connsiteX33" fmla="*/ 3610186 w 4114800"/>
                  <a:gd name="connsiteY33" fmla="*/ 464820 h 480906"/>
                  <a:gd name="connsiteX34" fmla="*/ 3782060 w 4114800"/>
                  <a:gd name="connsiteY34" fmla="*/ 430953 h 480906"/>
                  <a:gd name="connsiteX0" fmla="*/ 3782060 w 3879850"/>
                  <a:gd name="connsiteY0" fmla="*/ 430953 h 480906"/>
                  <a:gd name="connsiteX1" fmla="*/ 3860800 w 3879850"/>
                  <a:gd name="connsiteY1" fmla="*/ 368300 h 480906"/>
                  <a:gd name="connsiteX2" fmla="*/ 3860800 w 3879850"/>
                  <a:gd name="connsiteY2" fmla="*/ 323849 h 480906"/>
                  <a:gd name="connsiteX3" fmla="*/ 3860800 w 3879850"/>
                  <a:gd name="connsiteY3" fmla="*/ 285750 h 480906"/>
                  <a:gd name="connsiteX4" fmla="*/ 3879850 w 3879850"/>
                  <a:gd name="connsiteY4" fmla="*/ 281517 h 480906"/>
                  <a:gd name="connsiteX5" fmla="*/ 3811588 w 3879850"/>
                  <a:gd name="connsiteY5" fmla="*/ 278341 h 480906"/>
                  <a:gd name="connsiteX6" fmla="*/ 3831166 w 3879850"/>
                  <a:gd name="connsiteY6" fmla="*/ 262996 h 480906"/>
                  <a:gd name="connsiteX7" fmla="*/ 3829050 w 3879850"/>
                  <a:gd name="connsiteY7" fmla="*/ 247121 h 480906"/>
                  <a:gd name="connsiteX8" fmla="*/ 3824288 w 3879850"/>
                  <a:gd name="connsiteY8" fmla="*/ 225954 h 480906"/>
                  <a:gd name="connsiteX9" fmla="*/ 3840163 w 3879850"/>
                  <a:gd name="connsiteY9" fmla="*/ 148167 h 480906"/>
                  <a:gd name="connsiteX10" fmla="*/ 3564466 w 3879850"/>
                  <a:gd name="connsiteY10" fmla="*/ 169333 h 480906"/>
                  <a:gd name="connsiteX11" fmla="*/ 2988733 w 3879850"/>
                  <a:gd name="connsiteY11" fmla="*/ 169333 h 480906"/>
                  <a:gd name="connsiteX12" fmla="*/ 1981200 w 3879850"/>
                  <a:gd name="connsiteY12" fmla="*/ 114300 h 480906"/>
                  <a:gd name="connsiteX13" fmla="*/ 1824566 w 3879850"/>
                  <a:gd name="connsiteY13" fmla="*/ 275166 h 480906"/>
                  <a:gd name="connsiteX14" fmla="*/ 829733 w 3879850"/>
                  <a:gd name="connsiteY14" fmla="*/ 160866 h 480906"/>
                  <a:gd name="connsiteX15" fmla="*/ 800100 w 3879850"/>
                  <a:gd name="connsiteY15" fmla="*/ 80433 h 480906"/>
                  <a:gd name="connsiteX16" fmla="*/ 664633 w 3879850"/>
                  <a:gd name="connsiteY16" fmla="*/ 71966 h 480906"/>
                  <a:gd name="connsiteX17" fmla="*/ 660400 w 3879850"/>
                  <a:gd name="connsiteY17" fmla="*/ 127000 h 480906"/>
                  <a:gd name="connsiteX18" fmla="*/ 317500 w 3879850"/>
                  <a:gd name="connsiteY18" fmla="*/ 97366 h 480906"/>
                  <a:gd name="connsiteX19" fmla="*/ 283633 w 3879850"/>
                  <a:gd name="connsiteY19" fmla="*/ 46566 h 480906"/>
                  <a:gd name="connsiteX20" fmla="*/ 241300 w 3879850"/>
                  <a:gd name="connsiteY20" fmla="*/ 38100 h 480906"/>
                  <a:gd name="connsiteX21" fmla="*/ 224366 w 3879850"/>
                  <a:gd name="connsiteY21" fmla="*/ 84666 h 480906"/>
                  <a:gd name="connsiteX22" fmla="*/ 63500 w 3879850"/>
                  <a:gd name="connsiteY22" fmla="*/ 67733 h 480906"/>
                  <a:gd name="connsiteX23" fmla="*/ 63500 w 3879850"/>
                  <a:gd name="connsiteY23" fmla="*/ 0 h 480906"/>
                  <a:gd name="connsiteX24" fmla="*/ 0 w 3879850"/>
                  <a:gd name="connsiteY24" fmla="*/ 12700 h 480906"/>
                  <a:gd name="connsiteX25" fmla="*/ 16933 w 3879850"/>
                  <a:gd name="connsiteY25" fmla="*/ 67733 h 480906"/>
                  <a:gd name="connsiteX26" fmla="*/ 16933 w 3879850"/>
                  <a:gd name="connsiteY26" fmla="*/ 80433 h 480906"/>
                  <a:gd name="connsiteX27" fmla="*/ 1811866 w 3879850"/>
                  <a:gd name="connsiteY27" fmla="*/ 355600 h 480906"/>
                  <a:gd name="connsiteX28" fmla="*/ 1949449 w 3879850"/>
                  <a:gd name="connsiteY28" fmla="*/ 222251 h 480906"/>
                  <a:gd name="connsiteX29" fmla="*/ 2387599 w 3879850"/>
                  <a:gd name="connsiteY29" fmla="*/ 201085 h 480906"/>
                  <a:gd name="connsiteX30" fmla="*/ 2643716 w 3879850"/>
                  <a:gd name="connsiteY30" fmla="*/ 410634 h 480906"/>
                  <a:gd name="connsiteX31" fmla="*/ 2743200 w 3879850"/>
                  <a:gd name="connsiteY31" fmla="*/ 427567 h 480906"/>
                  <a:gd name="connsiteX32" fmla="*/ 3240193 w 3879850"/>
                  <a:gd name="connsiteY32" fmla="*/ 480906 h 480906"/>
                  <a:gd name="connsiteX33" fmla="*/ 3610186 w 3879850"/>
                  <a:gd name="connsiteY33" fmla="*/ 464820 h 480906"/>
                  <a:gd name="connsiteX34" fmla="*/ 3782060 w 3879850"/>
                  <a:gd name="connsiteY34" fmla="*/ 430953 h 48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79850" h="480906">
                    <a:moveTo>
                      <a:pt x="3782060" y="430953"/>
                    </a:moveTo>
                    <a:lnTo>
                      <a:pt x="3860800" y="368300"/>
                    </a:lnTo>
                    <a:lnTo>
                      <a:pt x="3860800" y="323849"/>
                    </a:lnTo>
                    <a:lnTo>
                      <a:pt x="3860800" y="285750"/>
                    </a:lnTo>
                    <a:lnTo>
                      <a:pt x="3879850" y="281517"/>
                    </a:lnTo>
                    <a:lnTo>
                      <a:pt x="3811588" y="278341"/>
                    </a:lnTo>
                    <a:lnTo>
                      <a:pt x="3831166" y="262996"/>
                    </a:lnTo>
                    <a:lnTo>
                      <a:pt x="3829050" y="247121"/>
                    </a:lnTo>
                    <a:lnTo>
                      <a:pt x="3824288" y="225954"/>
                    </a:lnTo>
                    <a:lnTo>
                      <a:pt x="3840163" y="148167"/>
                    </a:lnTo>
                    <a:lnTo>
                      <a:pt x="3564466" y="169333"/>
                    </a:lnTo>
                    <a:lnTo>
                      <a:pt x="2988733" y="169333"/>
                    </a:lnTo>
                    <a:lnTo>
                      <a:pt x="1981200" y="114300"/>
                    </a:lnTo>
                    <a:cubicBezTo>
                      <a:pt x="1903589" y="155222"/>
                      <a:pt x="1876777" y="221544"/>
                      <a:pt x="1824566" y="275166"/>
                    </a:cubicBezTo>
                    <a:lnTo>
                      <a:pt x="829733" y="160866"/>
                    </a:lnTo>
                    <a:lnTo>
                      <a:pt x="800100" y="80433"/>
                    </a:lnTo>
                    <a:lnTo>
                      <a:pt x="664633" y="71966"/>
                    </a:lnTo>
                    <a:lnTo>
                      <a:pt x="660400" y="127000"/>
                    </a:lnTo>
                    <a:lnTo>
                      <a:pt x="317500" y="97366"/>
                    </a:lnTo>
                    <a:lnTo>
                      <a:pt x="283633" y="46566"/>
                    </a:lnTo>
                    <a:lnTo>
                      <a:pt x="241300" y="38100"/>
                    </a:lnTo>
                    <a:lnTo>
                      <a:pt x="224366" y="84666"/>
                    </a:lnTo>
                    <a:lnTo>
                      <a:pt x="63500" y="67733"/>
                    </a:lnTo>
                    <a:lnTo>
                      <a:pt x="63500" y="0"/>
                    </a:lnTo>
                    <a:lnTo>
                      <a:pt x="0" y="12700"/>
                    </a:lnTo>
                    <a:lnTo>
                      <a:pt x="16933" y="67733"/>
                    </a:lnTo>
                    <a:lnTo>
                      <a:pt x="16933" y="80433"/>
                    </a:lnTo>
                    <a:lnTo>
                      <a:pt x="1811866" y="355600"/>
                    </a:lnTo>
                    <a:lnTo>
                      <a:pt x="1949449" y="222251"/>
                    </a:lnTo>
                    <a:cubicBezTo>
                      <a:pt x="2018593" y="170745"/>
                      <a:pt x="2003777" y="139702"/>
                      <a:pt x="2387599" y="201085"/>
                    </a:cubicBezTo>
                    <a:cubicBezTo>
                      <a:pt x="2472266" y="202849"/>
                      <a:pt x="2582332" y="358070"/>
                      <a:pt x="2643716" y="410634"/>
                    </a:cubicBezTo>
                    <a:cubicBezTo>
                      <a:pt x="2705099" y="422981"/>
                      <a:pt x="2699526" y="422206"/>
                      <a:pt x="2743200" y="427567"/>
                    </a:cubicBezTo>
                    <a:lnTo>
                      <a:pt x="3240193" y="480906"/>
                    </a:lnTo>
                    <a:lnTo>
                      <a:pt x="3610186" y="464820"/>
                    </a:lnTo>
                    <a:lnTo>
                      <a:pt x="3782060" y="430953"/>
                    </a:lnTo>
                    <a:close/>
                  </a:path>
                </a:pathLst>
              </a:custGeom>
              <a:solidFill>
                <a:schemeClr val="tx1"/>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0" name="Freihandform 79"/>
              <p:cNvSpPr/>
              <p:nvPr/>
            </p:nvSpPr>
            <p:spPr>
              <a:xfrm>
                <a:off x="2775526" y="4401902"/>
                <a:ext cx="2288646" cy="1225412"/>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8646" h="1225412">
                    <a:moveTo>
                      <a:pt x="2250016" y="1180433"/>
                    </a:moveTo>
                    <a:cubicBezTo>
                      <a:pt x="2286352" y="1176023"/>
                      <a:pt x="2275064" y="1152563"/>
                      <a:pt x="2287588" y="1138628"/>
                    </a:cubicBezTo>
                    <a:cubicBezTo>
                      <a:pt x="2287941" y="1050610"/>
                      <a:pt x="2288293" y="962592"/>
                      <a:pt x="2288646" y="874574"/>
                    </a:cubicBezTo>
                    <a:cubicBezTo>
                      <a:pt x="2271007" y="760627"/>
                      <a:pt x="2234318" y="660968"/>
                      <a:pt x="2192866" y="556545"/>
                    </a:cubicBezTo>
                    <a:cubicBezTo>
                      <a:pt x="2150886" y="473289"/>
                      <a:pt x="2102555" y="415434"/>
                      <a:pt x="2057400" y="344878"/>
                    </a:cubicBezTo>
                    <a:cubicBezTo>
                      <a:pt x="2008011" y="289845"/>
                      <a:pt x="1968147" y="230048"/>
                      <a:pt x="1909233" y="179778"/>
                    </a:cubicBezTo>
                    <a:cubicBezTo>
                      <a:pt x="1853494" y="130742"/>
                      <a:pt x="1786642" y="81706"/>
                      <a:pt x="1719791" y="50132"/>
                    </a:cubicBezTo>
                    <a:cubicBezTo>
                      <a:pt x="1657349" y="46781"/>
                      <a:pt x="1615369" y="38314"/>
                      <a:pt x="1522941" y="30553"/>
                    </a:cubicBezTo>
                    <a:cubicBezTo>
                      <a:pt x="1430513" y="22792"/>
                      <a:pt x="1240807" y="5330"/>
                      <a:pt x="1165225" y="3566"/>
                    </a:cubicBezTo>
                    <a:cubicBezTo>
                      <a:pt x="1100490" y="-5253"/>
                      <a:pt x="1054806" y="4977"/>
                      <a:pt x="999596" y="5683"/>
                    </a:cubicBezTo>
                    <a:lnTo>
                      <a:pt x="757766" y="73945"/>
                    </a:lnTo>
                    <a:lnTo>
                      <a:pt x="351366" y="213645"/>
                    </a:lnTo>
                    <a:lnTo>
                      <a:pt x="50800" y="387212"/>
                    </a:lnTo>
                    <a:lnTo>
                      <a:pt x="0" y="488812"/>
                    </a:lnTo>
                    <a:lnTo>
                      <a:pt x="817033" y="277145"/>
                    </a:lnTo>
                    <a:lnTo>
                      <a:pt x="982133" y="281378"/>
                    </a:lnTo>
                    <a:lnTo>
                      <a:pt x="1155700" y="370278"/>
                    </a:lnTo>
                    <a:lnTo>
                      <a:pt x="1291166" y="552312"/>
                    </a:lnTo>
                    <a:lnTo>
                      <a:pt x="1388533" y="751278"/>
                    </a:lnTo>
                    <a:lnTo>
                      <a:pt x="1405466" y="1005278"/>
                    </a:lnTo>
                    <a:lnTo>
                      <a:pt x="1388533" y="1225412"/>
                    </a:lnTo>
                    <a:lnTo>
                      <a:pt x="1735666" y="1216945"/>
                    </a:lnTo>
                    <a:lnTo>
                      <a:pt x="2250016" y="1180433"/>
                    </a:lnTo>
                    <a:close/>
                  </a:path>
                </a:pathLst>
              </a:custGeom>
              <a:solidFill>
                <a:srgbClr val="FFFF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1" name="Freihandform 80"/>
              <p:cNvSpPr/>
              <p:nvPr/>
            </p:nvSpPr>
            <p:spPr>
              <a:xfrm>
                <a:off x="4947226" y="5411414"/>
                <a:ext cx="110066" cy="118533"/>
              </a:xfrm>
              <a:custGeom>
                <a:avLst/>
                <a:gdLst>
                  <a:gd name="connsiteX0" fmla="*/ 110066 w 110066"/>
                  <a:gd name="connsiteY0" fmla="*/ 0 h 118533"/>
                  <a:gd name="connsiteX1" fmla="*/ 25400 w 110066"/>
                  <a:gd name="connsiteY1" fmla="*/ 29633 h 118533"/>
                  <a:gd name="connsiteX2" fmla="*/ 0 w 110066"/>
                  <a:gd name="connsiteY2" fmla="*/ 118533 h 118533"/>
                  <a:gd name="connsiteX3" fmla="*/ 101600 w 110066"/>
                  <a:gd name="connsiteY3" fmla="*/ 93133 h 118533"/>
                  <a:gd name="connsiteX4" fmla="*/ 110066 w 110066"/>
                  <a:gd name="connsiteY4" fmla="*/ 0 h 11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66" h="118533">
                    <a:moveTo>
                      <a:pt x="110066" y="0"/>
                    </a:moveTo>
                    <a:lnTo>
                      <a:pt x="25400" y="29633"/>
                    </a:lnTo>
                    <a:lnTo>
                      <a:pt x="0" y="118533"/>
                    </a:lnTo>
                    <a:lnTo>
                      <a:pt x="101600" y="93133"/>
                    </a:lnTo>
                    <a:lnTo>
                      <a:pt x="110066" y="0"/>
                    </a:lnTo>
                    <a:close/>
                  </a:path>
                </a:pathLst>
              </a:custGeom>
              <a:solidFill>
                <a:schemeClr val="bg1"/>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2" name="Freihandform 81"/>
              <p:cNvSpPr/>
              <p:nvPr/>
            </p:nvSpPr>
            <p:spPr>
              <a:xfrm>
                <a:off x="4307992" y="5419880"/>
                <a:ext cx="309034" cy="131234"/>
              </a:xfrm>
              <a:custGeom>
                <a:avLst/>
                <a:gdLst>
                  <a:gd name="connsiteX0" fmla="*/ 0 w 309034"/>
                  <a:gd name="connsiteY0" fmla="*/ 0 h 131234"/>
                  <a:gd name="connsiteX1" fmla="*/ 12700 w 309034"/>
                  <a:gd name="connsiteY1" fmla="*/ 97367 h 131234"/>
                  <a:gd name="connsiteX2" fmla="*/ 42334 w 309034"/>
                  <a:gd name="connsiteY2" fmla="*/ 118534 h 131234"/>
                  <a:gd name="connsiteX3" fmla="*/ 309034 w 309034"/>
                  <a:gd name="connsiteY3" fmla="*/ 131234 h 131234"/>
                  <a:gd name="connsiteX4" fmla="*/ 287867 w 309034"/>
                  <a:gd name="connsiteY4" fmla="*/ 38100 h 131234"/>
                  <a:gd name="connsiteX5" fmla="*/ 0 w 309034"/>
                  <a:gd name="connsiteY5" fmla="*/ 0 h 13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034" h="131234">
                    <a:moveTo>
                      <a:pt x="0" y="0"/>
                    </a:moveTo>
                    <a:lnTo>
                      <a:pt x="12700" y="97367"/>
                    </a:lnTo>
                    <a:lnTo>
                      <a:pt x="42334" y="118534"/>
                    </a:lnTo>
                    <a:lnTo>
                      <a:pt x="309034" y="131234"/>
                    </a:lnTo>
                    <a:lnTo>
                      <a:pt x="287867" y="38100"/>
                    </a:lnTo>
                    <a:lnTo>
                      <a:pt x="0" y="0"/>
                    </a:lnTo>
                    <a:close/>
                  </a:path>
                </a:pathLst>
              </a:custGeom>
              <a:solidFill>
                <a:schemeClr val="bg1"/>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3" name="Freihandform 82"/>
              <p:cNvSpPr/>
              <p:nvPr/>
            </p:nvSpPr>
            <p:spPr>
              <a:xfrm>
                <a:off x="3902122" y="4403880"/>
                <a:ext cx="1117070" cy="859367"/>
              </a:xfrm>
              <a:custGeom>
                <a:avLst/>
                <a:gdLst>
                  <a:gd name="connsiteX0" fmla="*/ 410633 w 1083733"/>
                  <a:gd name="connsiteY0" fmla="*/ 783167 h 859367"/>
                  <a:gd name="connsiteX1" fmla="*/ 165100 w 1083733"/>
                  <a:gd name="connsiteY1" fmla="*/ 224367 h 859367"/>
                  <a:gd name="connsiteX2" fmla="*/ 0 w 1083733"/>
                  <a:gd name="connsiteY2" fmla="*/ 0 h 859367"/>
                  <a:gd name="connsiteX3" fmla="*/ 554567 w 1083733"/>
                  <a:gd name="connsiteY3" fmla="*/ 50800 h 859367"/>
                  <a:gd name="connsiteX4" fmla="*/ 762000 w 1083733"/>
                  <a:gd name="connsiteY4" fmla="*/ 207434 h 859367"/>
                  <a:gd name="connsiteX5" fmla="*/ 999067 w 1083733"/>
                  <a:gd name="connsiteY5" fmla="*/ 541867 h 859367"/>
                  <a:gd name="connsiteX6" fmla="*/ 1083733 w 1083733"/>
                  <a:gd name="connsiteY6" fmla="*/ 770467 h 859367"/>
                  <a:gd name="connsiteX7" fmla="*/ 855133 w 1083733"/>
                  <a:gd name="connsiteY7" fmla="*/ 859367 h 859367"/>
                  <a:gd name="connsiteX8" fmla="*/ 410633 w 1083733"/>
                  <a:gd name="connsiteY8" fmla="*/ 783167 h 859367"/>
                  <a:gd name="connsiteX0" fmla="*/ 443970 w 1117070"/>
                  <a:gd name="connsiteY0" fmla="*/ 783167 h 859367"/>
                  <a:gd name="connsiteX1" fmla="*/ 198437 w 1117070"/>
                  <a:gd name="connsiteY1" fmla="*/ 224367 h 859367"/>
                  <a:gd name="connsiteX2" fmla="*/ 0 w 1117070"/>
                  <a:gd name="connsiteY2" fmla="*/ 0 h 859367"/>
                  <a:gd name="connsiteX3" fmla="*/ 587904 w 1117070"/>
                  <a:gd name="connsiteY3" fmla="*/ 50800 h 859367"/>
                  <a:gd name="connsiteX4" fmla="*/ 795337 w 1117070"/>
                  <a:gd name="connsiteY4" fmla="*/ 207434 h 859367"/>
                  <a:gd name="connsiteX5" fmla="*/ 1032404 w 1117070"/>
                  <a:gd name="connsiteY5" fmla="*/ 541867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98437 w 1117070"/>
                  <a:gd name="connsiteY1" fmla="*/ 224367 h 859367"/>
                  <a:gd name="connsiteX2" fmla="*/ 0 w 1117070"/>
                  <a:gd name="connsiteY2" fmla="*/ 0 h 859367"/>
                  <a:gd name="connsiteX3" fmla="*/ 587904 w 1117070"/>
                  <a:gd name="connsiteY3" fmla="*/ 50800 h 859367"/>
                  <a:gd name="connsiteX4" fmla="*/ 795337 w 1117070"/>
                  <a:gd name="connsiteY4" fmla="*/ 207434 h 859367"/>
                  <a:gd name="connsiteX5" fmla="*/ 1032404 w 1117070"/>
                  <a:gd name="connsiteY5" fmla="*/ 541867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82562 w 1117070"/>
                  <a:gd name="connsiteY1" fmla="*/ 219605 h 859367"/>
                  <a:gd name="connsiteX2" fmla="*/ 0 w 1117070"/>
                  <a:gd name="connsiteY2" fmla="*/ 0 h 859367"/>
                  <a:gd name="connsiteX3" fmla="*/ 587904 w 1117070"/>
                  <a:gd name="connsiteY3" fmla="*/ 50800 h 859367"/>
                  <a:gd name="connsiteX4" fmla="*/ 795337 w 1117070"/>
                  <a:gd name="connsiteY4" fmla="*/ 207434 h 859367"/>
                  <a:gd name="connsiteX5" fmla="*/ 1032404 w 1117070"/>
                  <a:gd name="connsiteY5" fmla="*/ 541867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82562 w 1117070"/>
                  <a:gd name="connsiteY1" fmla="*/ 219605 h 859367"/>
                  <a:gd name="connsiteX2" fmla="*/ 0 w 1117070"/>
                  <a:gd name="connsiteY2" fmla="*/ 0 h 859367"/>
                  <a:gd name="connsiteX3" fmla="*/ 587904 w 1117070"/>
                  <a:gd name="connsiteY3" fmla="*/ 50800 h 859367"/>
                  <a:gd name="connsiteX4" fmla="*/ 795337 w 1117070"/>
                  <a:gd name="connsiteY4" fmla="*/ 207434 h 859367"/>
                  <a:gd name="connsiteX5" fmla="*/ 1032404 w 1117070"/>
                  <a:gd name="connsiteY5" fmla="*/ 541867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82562 w 1117070"/>
                  <a:gd name="connsiteY1" fmla="*/ 219605 h 859367"/>
                  <a:gd name="connsiteX2" fmla="*/ 0 w 1117070"/>
                  <a:gd name="connsiteY2" fmla="*/ 0 h 859367"/>
                  <a:gd name="connsiteX3" fmla="*/ 587904 w 1117070"/>
                  <a:gd name="connsiteY3" fmla="*/ 50800 h 859367"/>
                  <a:gd name="connsiteX4" fmla="*/ 795337 w 1117070"/>
                  <a:gd name="connsiteY4" fmla="*/ 207434 h 859367"/>
                  <a:gd name="connsiteX5" fmla="*/ 1032404 w 1117070"/>
                  <a:gd name="connsiteY5" fmla="*/ 541867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82562 w 1117070"/>
                  <a:gd name="connsiteY1" fmla="*/ 219605 h 859367"/>
                  <a:gd name="connsiteX2" fmla="*/ 0 w 1117070"/>
                  <a:gd name="connsiteY2" fmla="*/ 0 h 859367"/>
                  <a:gd name="connsiteX3" fmla="*/ 587904 w 1117070"/>
                  <a:gd name="connsiteY3" fmla="*/ 50800 h 859367"/>
                  <a:gd name="connsiteX4" fmla="*/ 795337 w 1117070"/>
                  <a:gd name="connsiteY4" fmla="*/ 207434 h 859367"/>
                  <a:gd name="connsiteX5" fmla="*/ 992717 w 1117070"/>
                  <a:gd name="connsiteY5" fmla="*/ 460904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82562 w 1117070"/>
                  <a:gd name="connsiteY1" fmla="*/ 219605 h 859367"/>
                  <a:gd name="connsiteX2" fmla="*/ 0 w 1117070"/>
                  <a:gd name="connsiteY2" fmla="*/ 0 h 859367"/>
                  <a:gd name="connsiteX3" fmla="*/ 587904 w 1117070"/>
                  <a:gd name="connsiteY3" fmla="*/ 50800 h 859367"/>
                  <a:gd name="connsiteX4" fmla="*/ 795337 w 1117070"/>
                  <a:gd name="connsiteY4" fmla="*/ 207434 h 859367"/>
                  <a:gd name="connsiteX5" fmla="*/ 992717 w 1117070"/>
                  <a:gd name="connsiteY5" fmla="*/ 460904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82562 w 1117070"/>
                  <a:gd name="connsiteY1" fmla="*/ 219605 h 859367"/>
                  <a:gd name="connsiteX2" fmla="*/ 0 w 1117070"/>
                  <a:gd name="connsiteY2" fmla="*/ 0 h 859367"/>
                  <a:gd name="connsiteX3" fmla="*/ 587904 w 1117070"/>
                  <a:gd name="connsiteY3" fmla="*/ 50800 h 859367"/>
                  <a:gd name="connsiteX4" fmla="*/ 795337 w 1117070"/>
                  <a:gd name="connsiteY4" fmla="*/ 207434 h 859367"/>
                  <a:gd name="connsiteX5" fmla="*/ 992717 w 1117070"/>
                  <a:gd name="connsiteY5" fmla="*/ 460904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82562 w 1117070"/>
                  <a:gd name="connsiteY1" fmla="*/ 219605 h 859367"/>
                  <a:gd name="connsiteX2" fmla="*/ 0 w 1117070"/>
                  <a:gd name="connsiteY2" fmla="*/ 0 h 859367"/>
                  <a:gd name="connsiteX3" fmla="*/ 587904 w 1117070"/>
                  <a:gd name="connsiteY3" fmla="*/ 50800 h 859367"/>
                  <a:gd name="connsiteX4" fmla="*/ 795337 w 1117070"/>
                  <a:gd name="connsiteY4" fmla="*/ 207434 h 859367"/>
                  <a:gd name="connsiteX5" fmla="*/ 992717 w 1117070"/>
                  <a:gd name="connsiteY5" fmla="*/ 460904 h 859367"/>
                  <a:gd name="connsiteX6" fmla="*/ 1117070 w 1117070"/>
                  <a:gd name="connsiteY6" fmla="*/ 770467 h 859367"/>
                  <a:gd name="connsiteX7" fmla="*/ 888470 w 1117070"/>
                  <a:gd name="connsiteY7" fmla="*/ 859367 h 859367"/>
                  <a:gd name="connsiteX8" fmla="*/ 443970 w 1117070"/>
                  <a:gd name="connsiteY8" fmla="*/ 783167 h 859367"/>
                  <a:gd name="connsiteX0" fmla="*/ 443970 w 1117070"/>
                  <a:gd name="connsiteY0" fmla="*/ 783167 h 859367"/>
                  <a:gd name="connsiteX1" fmla="*/ 182562 w 1117070"/>
                  <a:gd name="connsiteY1" fmla="*/ 219605 h 859367"/>
                  <a:gd name="connsiteX2" fmla="*/ 0 w 1117070"/>
                  <a:gd name="connsiteY2" fmla="*/ 0 h 859367"/>
                  <a:gd name="connsiteX3" fmla="*/ 587904 w 1117070"/>
                  <a:gd name="connsiteY3" fmla="*/ 50800 h 859367"/>
                  <a:gd name="connsiteX4" fmla="*/ 795337 w 1117070"/>
                  <a:gd name="connsiteY4" fmla="*/ 207434 h 859367"/>
                  <a:gd name="connsiteX5" fmla="*/ 992717 w 1117070"/>
                  <a:gd name="connsiteY5" fmla="*/ 460904 h 859367"/>
                  <a:gd name="connsiteX6" fmla="*/ 1117070 w 1117070"/>
                  <a:gd name="connsiteY6" fmla="*/ 770467 h 859367"/>
                  <a:gd name="connsiteX7" fmla="*/ 888470 w 1117070"/>
                  <a:gd name="connsiteY7" fmla="*/ 859367 h 859367"/>
                  <a:gd name="connsiteX8" fmla="*/ 443970 w 1117070"/>
                  <a:gd name="connsiteY8" fmla="*/ 783167 h 8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070" h="859367">
                    <a:moveTo>
                      <a:pt x="443970" y="783167"/>
                    </a:moveTo>
                    <a:cubicBezTo>
                      <a:pt x="356834" y="595313"/>
                      <a:pt x="274460" y="402697"/>
                      <a:pt x="182562" y="219605"/>
                    </a:cubicBezTo>
                    <a:cubicBezTo>
                      <a:pt x="122766" y="136878"/>
                      <a:pt x="82021" y="27164"/>
                      <a:pt x="0" y="0"/>
                    </a:cubicBezTo>
                    <a:lnTo>
                      <a:pt x="587904" y="50800"/>
                    </a:lnTo>
                    <a:cubicBezTo>
                      <a:pt x="674510" y="104598"/>
                      <a:pt x="734131" y="153635"/>
                      <a:pt x="795337" y="207434"/>
                    </a:cubicBezTo>
                    <a:cubicBezTo>
                      <a:pt x="861130" y="291924"/>
                      <a:pt x="934861" y="360539"/>
                      <a:pt x="992717" y="460904"/>
                    </a:cubicBezTo>
                    <a:cubicBezTo>
                      <a:pt x="1056393" y="564092"/>
                      <a:pt x="1075619" y="667279"/>
                      <a:pt x="1117070" y="770467"/>
                    </a:cubicBezTo>
                    <a:lnTo>
                      <a:pt x="888470" y="859367"/>
                    </a:lnTo>
                    <a:lnTo>
                      <a:pt x="443970" y="783167"/>
                    </a:lnTo>
                    <a:close/>
                  </a:path>
                </a:pathLst>
              </a:custGeom>
              <a:solidFill>
                <a:schemeClr val="tx1">
                  <a:lumMod val="85000"/>
                  <a:lumOff val="1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4" name="Freihandform 83"/>
              <p:cNvSpPr/>
              <p:nvPr/>
            </p:nvSpPr>
            <p:spPr>
              <a:xfrm>
                <a:off x="3612327" y="4800363"/>
                <a:ext cx="404469" cy="395151"/>
              </a:xfrm>
              <a:custGeom>
                <a:avLst/>
                <a:gdLst>
                  <a:gd name="connsiteX0" fmla="*/ 97367 w 381000"/>
                  <a:gd name="connsiteY0" fmla="*/ 385234 h 385234"/>
                  <a:gd name="connsiteX1" fmla="*/ 355600 w 381000"/>
                  <a:gd name="connsiteY1" fmla="*/ 368300 h 385234"/>
                  <a:gd name="connsiteX2" fmla="*/ 381000 w 381000"/>
                  <a:gd name="connsiteY2" fmla="*/ 292100 h 385234"/>
                  <a:gd name="connsiteX3" fmla="*/ 207434 w 381000"/>
                  <a:gd name="connsiteY3" fmla="*/ 0 h 385234"/>
                  <a:gd name="connsiteX4" fmla="*/ 0 w 381000"/>
                  <a:gd name="connsiteY4" fmla="*/ 12700 h 385234"/>
                  <a:gd name="connsiteX5" fmla="*/ 97367 w 381000"/>
                  <a:gd name="connsiteY5" fmla="*/ 385234 h 385234"/>
                  <a:gd name="connsiteX0" fmla="*/ 97367 w 381000"/>
                  <a:gd name="connsiteY0" fmla="*/ 385234 h 385234"/>
                  <a:gd name="connsiteX1" fmla="*/ 355600 w 381000"/>
                  <a:gd name="connsiteY1" fmla="*/ 368300 h 385234"/>
                  <a:gd name="connsiteX2" fmla="*/ 381000 w 381000"/>
                  <a:gd name="connsiteY2" fmla="*/ 292100 h 385234"/>
                  <a:gd name="connsiteX3" fmla="*/ 192567 w 381000"/>
                  <a:gd name="connsiteY3" fmla="*/ 0 h 385234"/>
                  <a:gd name="connsiteX4" fmla="*/ 0 w 381000"/>
                  <a:gd name="connsiteY4" fmla="*/ 12700 h 385234"/>
                  <a:gd name="connsiteX5" fmla="*/ 97367 w 381000"/>
                  <a:gd name="connsiteY5" fmla="*/ 385234 h 385234"/>
                  <a:gd name="connsiteX0" fmla="*/ 97367 w 381000"/>
                  <a:gd name="connsiteY0" fmla="*/ 385234 h 385234"/>
                  <a:gd name="connsiteX1" fmla="*/ 355600 w 381000"/>
                  <a:gd name="connsiteY1" fmla="*/ 368300 h 385234"/>
                  <a:gd name="connsiteX2" fmla="*/ 381000 w 381000"/>
                  <a:gd name="connsiteY2" fmla="*/ 292100 h 385234"/>
                  <a:gd name="connsiteX3" fmla="*/ 192567 w 381000"/>
                  <a:gd name="connsiteY3" fmla="*/ 0 h 385234"/>
                  <a:gd name="connsiteX4" fmla="*/ 0 w 381000"/>
                  <a:gd name="connsiteY4" fmla="*/ 12700 h 385234"/>
                  <a:gd name="connsiteX5" fmla="*/ 97367 w 381000"/>
                  <a:gd name="connsiteY5" fmla="*/ 385234 h 385234"/>
                  <a:gd name="connsiteX0" fmla="*/ 97367 w 378026"/>
                  <a:gd name="connsiteY0" fmla="*/ 385234 h 385234"/>
                  <a:gd name="connsiteX1" fmla="*/ 355600 w 378026"/>
                  <a:gd name="connsiteY1" fmla="*/ 368300 h 385234"/>
                  <a:gd name="connsiteX2" fmla="*/ 378026 w 378026"/>
                  <a:gd name="connsiteY2" fmla="*/ 287456 h 385234"/>
                  <a:gd name="connsiteX3" fmla="*/ 192567 w 378026"/>
                  <a:gd name="connsiteY3" fmla="*/ 0 h 385234"/>
                  <a:gd name="connsiteX4" fmla="*/ 0 w 378026"/>
                  <a:gd name="connsiteY4" fmla="*/ 12700 h 385234"/>
                  <a:gd name="connsiteX5" fmla="*/ 97367 w 378026"/>
                  <a:gd name="connsiteY5" fmla="*/ 385234 h 385234"/>
                  <a:gd name="connsiteX0" fmla="*/ 97367 w 378673"/>
                  <a:gd name="connsiteY0" fmla="*/ 385234 h 385234"/>
                  <a:gd name="connsiteX1" fmla="*/ 355600 w 378673"/>
                  <a:gd name="connsiteY1" fmla="*/ 368300 h 385234"/>
                  <a:gd name="connsiteX2" fmla="*/ 378026 w 378673"/>
                  <a:gd name="connsiteY2" fmla="*/ 287456 h 385234"/>
                  <a:gd name="connsiteX3" fmla="*/ 192567 w 378673"/>
                  <a:gd name="connsiteY3" fmla="*/ 0 h 385234"/>
                  <a:gd name="connsiteX4" fmla="*/ 0 w 378673"/>
                  <a:gd name="connsiteY4" fmla="*/ 12700 h 385234"/>
                  <a:gd name="connsiteX5" fmla="*/ 97367 w 378673"/>
                  <a:gd name="connsiteY5" fmla="*/ 385234 h 385234"/>
                  <a:gd name="connsiteX0" fmla="*/ 97367 w 378673"/>
                  <a:gd name="connsiteY0" fmla="*/ 385234 h 385234"/>
                  <a:gd name="connsiteX1" fmla="*/ 355600 w 378673"/>
                  <a:gd name="connsiteY1" fmla="*/ 368300 h 385234"/>
                  <a:gd name="connsiteX2" fmla="*/ 378026 w 378673"/>
                  <a:gd name="connsiteY2" fmla="*/ 287456 h 385234"/>
                  <a:gd name="connsiteX3" fmla="*/ 192567 w 378673"/>
                  <a:gd name="connsiteY3" fmla="*/ 0 h 385234"/>
                  <a:gd name="connsiteX4" fmla="*/ 0 w 378673"/>
                  <a:gd name="connsiteY4" fmla="*/ 12700 h 385234"/>
                  <a:gd name="connsiteX5" fmla="*/ 97367 w 378673"/>
                  <a:gd name="connsiteY5" fmla="*/ 385234 h 385234"/>
                  <a:gd name="connsiteX0" fmla="*/ 97367 w 378673"/>
                  <a:gd name="connsiteY0" fmla="*/ 385234 h 385234"/>
                  <a:gd name="connsiteX1" fmla="*/ 355600 w 378673"/>
                  <a:gd name="connsiteY1" fmla="*/ 368300 h 385234"/>
                  <a:gd name="connsiteX2" fmla="*/ 378026 w 378673"/>
                  <a:gd name="connsiteY2" fmla="*/ 287456 h 385234"/>
                  <a:gd name="connsiteX3" fmla="*/ 192567 w 378673"/>
                  <a:gd name="connsiteY3" fmla="*/ 0 h 385234"/>
                  <a:gd name="connsiteX4" fmla="*/ 0 w 378673"/>
                  <a:gd name="connsiteY4" fmla="*/ 15795 h 385234"/>
                  <a:gd name="connsiteX5" fmla="*/ 97367 w 378673"/>
                  <a:gd name="connsiteY5" fmla="*/ 385234 h 385234"/>
                  <a:gd name="connsiteX0" fmla="*/ 97367 w 378540"/>
                  <a:gd name="connsiteY0" fmla="*/ 385234 h 385234"/>
                  <a:gd name="connsiteX1" fmla="*/ 349653 w 378540"/>
                  <a:gd name="connsiteY1" fmla="*/ 371395 h 385234"/>
                  <a:gd name="connsiteX2" fmla="*/ 378026 w 378540"/>
                  <a:gd name="connsiteY2" fmla="*/ 287456 h 385234"/>
                  <a:gd name="connsiteX3" fmla="*/ 192567 w 378540"/>
                  <a:gd name="connsiteY3" fmla="*/ 0 h 385234"/>
                  <a:gd name="connsiteX4" fmla="*/ 0 w 378540"/>
                  <a:gd name="connsiteY4" fmla="*/ 15795 h 385234"/>
                  <a:gd name="connsiteX5" fmla="*/ 97367 w 378540"/>
                  <a:gd name="connsiteY5" fmla="*/ 385234 h 385234"/>
                  <a:gd name="connsiteX0" fmla="*/ 97367 w 378810"/>
                  <a:gd name="connsiteY0" fmla="*/ 385234 h 385234"/>
                  <a:gd name="connsiteX1" fmla="*/ 349653 w 378810"/>
                  <a:gd name="connsiteY1" fmla="*/ 371395 h 385234"/>
                  <a:gd name="connsiteX2" fmla="*/ 378026 w 378810"/>
                  <a:gd name="connsiteY2" fmla="*/ 287456 h 385234"/>
                  <a:gd name="connsiteX3" fmla="*/ 192567 w 378810"/>
                  <a:gd name="connsiteY3" fmla="*/ 0 h 385234"/>
                  <a:gd name="connsiteX4" fmla="*/ 0 w 378810"/>
                  <a:gd name="connsiteY4" fmla="*/ 15795 h 385234"/>
                  <a:gd name="connsiteX5" fmla="*/ 97367 w 378810"/>
                  <a:gd name="connsiteY5" fmla="*/ 385234 h 3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810" h="385234">
                    <a:moveTo>
                      <a:pt x="97367" y="385234"/>
                    </a:moveTo>
                    <a:lnTo>
                      <a:pt x="349653" y="371395"/>
                    </a:lnTo>
                    <a:cubicBezTo>
                      <a:pt x="367536" y="345995"/>
                      <a:pt x="382446" y="311309"/>
                      <a:pt x="378026" y="287456"/>
                    </a:cubicBezTo>
                    <a:cubicBezTo>
                      <a:pt x="337518" y="182350"/>
                      <a:pt x="261325" y="60224"/>
                      <a:pt x="192567" y="0"/>
                    </a:cubicBezTo>
                    <a:lnTo>
                      <a:pt x="0" y="15795"/>
                    </a:lnTo>
                    <a:lnTo>
                      <a:pt x="97367" y="385234"/>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5" name="Freihandform 84"/>
              <p:cNvSpPr/>
              <p:nvPr/>
            </p:nvSpPr>
            <p:spPr>
              <a:xfrm>
                <a:off x="815492" y="4619780"/>
                <a:ext cx="2269067" cy="757767"/>
              </a:xfrm>
              <a:custGeom>
                <a:avLst/>
                <a:gdLst>
                  <a:gd name="connsiteX0" fmla="*/ 2269067 w 2269067"/>
                  <a:gd name="connsiteY0" fmla="*/ 0 h 757767"/>
                  <a:gd name="connsiteX1" fmla="*/ 2116667 w 2269067"/>
                  <a:gd name="connsiteY1" fmla="*/ 38100 h 757767"/>
                  <a:gd name="connsiteX2" fmla="*/ 2116667 w 2269067"/>
                  <a:gd name="connsiteY2" fmla="*/ 80434 h 757767"/>
                  <a:gd name="connsiteX3" fmla="*/ 2040467 w 2269067"/>
                  <a:gd name="connsiteY3" fmla="*/ 97367 h 757767"/>
                  <a:gd name="connsiteX4" fmla="*/ 1960034 w 2269067"/>
                  <a:gd name="connsiteY4" fmla="*/ 105834 h 757767"/>
                  <a:gd name="connsiteX5" fmla="*/ 1706034 w 2269067"/>
                  <a:gd name="connsiteY5" fmla="*/ 169334 h 757767"/>
                  <a:gd name="connsiteX6" fmla="*/ 1706034 w 2269067"/>
                  <a:gd name="connsiteY6" fmla="*/ 169334 h 757767"/>
                  <a:gd name="connsiteX7" fmla="*/ 1625600 w 2269067"/>
                  <a:gd name="connsiteY7" fmla="*/ 203200 h 757767"/>
                  <a:gd name="connsiteX8" fmla="*/ 1583267 w 2269067"/>
                  <a:gd name="connsiteY8" fmla="*/ 266700 h 757767"/>
                  <a:gd name="connsiteX9" fmla="*/ 1490134 w 2269067"/>
                  <a:gd name="connsiteY9" fmla="*/ 237067 h 757767"/>
                  <a:gd name="connsiteX10" fmla="*/ 1464734 w 2269067"/>
                  <a:gd name="connsiteY10" fmla="*/ 258234 h 757767"/>
                  <a:gd name="connsiteX11" fmla="*/ 1405467 w 2269067"/>
                  <a:gd name="connsiteY11" fmla="*/ 279400 h 757767"/>
                  <a:gd name="connsiteX12" fmla="*/ 1392767 w 2269067"/>
                  <a:gd name="connsiteY12" fmla="*/ 325967 h 757767"/>
                  <a:gd name="connsiteX13" fmla="*/ 1096434 w 2269067"/>
                  <a:gd name="connsiteY13" fmla="*/ 397934 h 757767"/>
                  <a:gd name="connsiteX14" fmla="*/ 1066800 w 2269067"/>
                  <a:gd name="connsiteY14" fmla="*/ 423334 h 757767"/>
                  <a:gd name="connsiteX15" fmla="*/ 1011767 w 2269067"/>
                  <a:gd name="connsiteY15" fmla="*/ 440267 h 757767"/>
                  <a:gd name="connsiteX16" fmla="*/ 965200 w 2269067"/>
                  <a:gd name="connsiteY16" fmla="*/ 402167 h 757767"/>
                  <a:gd name="connsiteX17" fmla="*/ 914400 w 2269067"/>
                  <a:gd name="connsiteY17" fmla="*/ 444500 h 757767"/>
                  <a:gd name="connsiteX18" fmla="*/ 927100 w 2269067"/>
                  <a:gd name="connsiteY18" fmla="*/ 478367 h 757767"/>
                  <a:gd name="connsiteX19" fmla="*/ 812800 w 2269067"/>
                  <a:gd name="connsiteY19" fmla="*/ 524934 h 757767"/>
                  <a:gd name="connsiteX20" fmla="*/ 736600 w 2269067"/>
                  <a:gd name="connsiteY20" fmla="*/ 503767 h 757767"/>
                  <a:gd name="connsiteX21" fmla="*/ 664634 w 2269067"/>
                  <a:gd name="connsiteY21" fmla="*/ 524934 h 757767"/>
                  <a:gd name="connsiteX22" fmla="*/ 673100 w 2269067"/>
                  <a:gd name="connsiteY22" fmla="*/ 558800 h 757767"/>
                  <a:gd name="connsiteX23" fmla="*/ 592667 w 2269067"/>
                  <a:gd name="connsiteY23" fmla="*/ 546100 h 757767"/>
                  <a:gd name="connsiteX24" fmla="*/ 321734 w 2269067"/>
                  <a:gd name="connsiteY24" fmla="*/ 630767 h 757767"/>
                  <a:gd name="connsiteX25" fmla="*/ 321734 w 2269067"/>
                  <a:gd name="connsiteY25" fmla="*/ 664634 h 757767"/>
                  <a:gd name="connsiteX26" fmla="*/ 207434 w 2269067"/>
                  <a:gd name="connsiteY26" fmla="*/ 660400 h 757767"/>
                  <a:gd name="connsiteX27" fmla="*/ 42334 w 2269067"/>
                  <a:gd name="connsiteY27" fmla="*/ 706967 h 757767"/>
                  <a:gd name="connsiteX28" fmla="*/ 0 w 2269067"/>
                  <a:gd name="connsiteY28" fmla="*/ 757767 h 757767"/>
                  <a:gd name="connsiteX29" fmla="*/ 1960034 w 2269067"/>
                  <a:gd name="connsiteY29" fmla="*/ 275167 h 757767"/>
                  <a:gd name="connsiteX30" fmla="*/ 2015067 w 2269067"/>
                  <a:gd name="connsiteY30" fmla="*/ 148167 h 757767"/>
                  <a:gd name="connsiteX31" fmla="*/ 2269067 w 2269067"/>
                  <a:gd name="connsiteY31" fmla="*/ 0 h 75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69067" h="757767">
                    <a:moveTo>
                      <a:pt x="2269067" y="0"/>
                    </a:moveTo>
                    <a:lnTo>
                      <a:pt x="2116667" y="38100"/>
                    </a:lnTo>
                    <a:lnTo>
                      <a:pt x="2116667" y="80434"/>
                    </a:lnTo>
                    <a:lnTo>
                      <a:pt x="2040467" y="97367"/>
                    </a:lnTo>
                    <a:lnTo>
                      <a:pt x="1960034" y="105834"/>
                    </a:lnTo>
                    <a:lnTo>
                      <a:pt x="1706034" y="169334"/>
                    </a:lnTo>
                    <a:lnTo>
                      <a:pt x="1706034" y="169334"/>
                    </a:lnTo>
                    <a:lnTo>
                      <a:pt x="1625600" y="203200"/>
                    </a:lnTo>
                    <a:lnTo>
                      <a:pt x="1583267" y="266700"/>
                    </a:lnTo>
                    <a:lnTo>
                      <a:pt x="1490134" y="237067"/>
                    </a:lnTo>
                    <a:lnTo>
                      <a:pt x="1464734" y="258234"/>
                    </a:lnTo>
                    <a:lnTo>
                      <a:pt x="1405467" y="279400"/>
                    </a:lnTo>
                    <a:lnTo>
                      <a:pt x="1392767" y="325967"/>
                    </a:lnTo>
                    <a:lnTo>
                      <a:pt x="1096434" y="397934"/>
                    </a:lnTo>
                    <a:lnTo>
                      <a:pt x="1066800" y="423334"/>
                    </a:lnTo>
                    <a:lnTo>
                      <a:pt x="1011767" y="440267"/>
                    </a:lnTo>
                    <a:lnTo>
                      <a:pt x="965200" y="402167"/>
                    </a:lnTo>
                    <a:lnTo>
                      <a:pt x="914400" y="444500"/>
                    </a:lnTo>
                    <a:lnTo>
                      <a:pt x="927100" y="478367"/>
                    </a:lnTo>
                    <a:lnTo>
                      <a:pt x="812800" y="524934"/>
                    </a:lnTo>
                    <a:lnTo>
                      <a:pt x="736600" y="503767"/>
                    </a:lnTo>
                    <a:lnTo>
                      <a:pt x="664634" y="524934"/>
                    </a:lnTo>
                    <a:lnTo>
                      <a:pt x="673100" y="558800"/>
                    </a:lnTo>
                    <a:lnTo>
                      <a:pt x="592667" y="546100"/>
                    </a:lnTo>
                    <a:lnTo>
                      <a:pt x="321734" y="630767"/>
                    </a:lnTo>
                    <a:lnTo>
                      <a:pt x="321734" y="664634"/>
                    </a:lnTo>
                    <a:lnTo>
                      <a:pt x="207434" y="660400"/>
                    </a:lnTo>
                    <a:lnTo>
                      <a:pt x="42334" y="706967"/>
                    </a:lnTo>
                    <a:lnTo>
                      <a:pt x="0" y="757767"/>
                    </a:lnTo>
                    <a:lnTo>
                      <a:pt x="1960034" y="275167"/>
                    </a:lnTo>
                    <a:lnTo>
                      <a:pt x="2015067" y="148167"/>
                    </a:lnTo>
                    <a:lnTo>
                      <a:pt x="2269067" y="0"/>
                    </a:lnTo>
                    <a:close/>
                  </a:path>
                </a:pathLst>
              </a:cu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6" name="Freihandform 85"/>
              <p:cNvSpPr/>
              <p:nvPr/>
            </p:nvSpPr>
            <p:spPr>
              <a:xfrm>
                <a:off x="1699035" y="5208213"/>
                <a:ext cx="118801" cy="566737"/>
              </a:xfrm>
              <a:custGeom>
                <a:avLst/>
                <a:gdLst>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8045 w 135466"/>
                  <a:gd name="connsiteY3" fmla="*/ 538691 h 546100"/>
                  <a:gd name="connsiteX4" fmla="*/ 135466 w 135466"/>
                  <a:gd name="connsiteY4" fmla="*/ 546100 h 546100"/>
                  <a:gd name="connsiteX0" fmla="*/ 127529 w 127529"/>
                  <a:gd name="connsiteY0" fmla="*/ 547688 h 547688"/>
                  <a:gd name="connsiteX1" fmla="*/ 105833 w 127529"/>
                  <a:gd name="connsiteY1" fmla="*/ 0 h 547688"/>
                  <a:gd name="connsiteX2" fmla="*/ 0 w 127529"/>
                  <a:gd name="connsiteY2" fmla="*/ 21166 h 547688"/>
                  <a:gd name="connsiteX3" fmla="*/ 28045 w 127529"/>
                  <a:gd name="connsiteY3" fmla="*/ 538691 h 547688"/>
                  <a:gd name="connsiteX4" fmla="*/ 127529 w 127529"/>
                  <a:gd name="connsiteY4" fmla="*/ 547688 h 547688"/>
                  <a:gd name="connsiteX0" fmla="*/ 127529 w 127529"/>
                  <a:gd name="connsiteY0" fmla="*/ 547688 h 547688"/>
                  <a:gd name="connsiteX1" fmla="*/ 104057 w 127529"/>
                  <a:gd name="connsiteY1" fmla="*/ 0 h 547688"/>
                  <a:gd name="connsiteX2" fmla="*/ 0 w 127529"/>
                  <a:gd name="connsiteY2" fmla="*/ 21166 h 547688"/>
                  <a:gd name="connsiteX3" fmla="*/ 28045 w 127529"/>
                  <a:gd name="connsiteY3" fmla="*/ 538691 h 547688"/>
                  <a:gd name="connsiteX4" fmla="*/ 127529 w 127529"/>
                  <a:gd name="connsiteY4" fmla="*/ 547688 h 547688"/>
                  <a:gd name="connsiteX0" fmla="*/ 132854 w 132854"/>
                  <a:gd name="connsiteY0" fmla="*/ 546158 h 546158"/>
                  <a:gd name="connsiteX1" fmla="*/ 104057 w 132854"/>
                  <a:gd name="connsiteY1" fmla="*/ 0 h 546158"/>
                  <a:gd name="connsiteX2" fmla="*/ 0 w 132854"/>
                  <a:gd name="connsiteY2" fmla="*/ 21166 h 546158"/>
                  <a:gd name="connsiteX3" fmla="*/ 28045 w 132854"/>
                  <a:gd name="connsiteY3" fmla="*/ 538691 h 546158"/>
                  <a:gd name="connsiteX4" fmla="*/ 132854 w 132854"/>
                  <a:gd name="connsiteY4" fmla="*/ 546158 h 546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4" h="546158">
                    <a:moveTo>
                      <a:pt x="132854" y="546158"/>
                    </a:moveTo>
                    <a:lnTo>
                      <a:pt x="104057" y="0"/>
                    </a:lnTo>
                    <a:lnTo>
                      <a:pt x="0" y="21166"/>
                    </a:lnTo>
                    <a:lnTo>
                      <a:pt x="28045" y="538691"/>
                    </a:lnTo>
                    <a:lnTo>
                      <a:pt x="132854" y="546158"/>
                    </a:lnTo>
                    <a:close/>
                  </a:path>
                </a:pathLst>
              </a:custGeom>
              <a:solidFill>
                <a:srgbClr val="FFFF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7" name="Freihandform 86"/>
              <p:cNvSpPr/>
              <p:nvPr/>
            </p:nvSpPr>
            <p:spPr>
              <a:xfrm>
                <a:off x="1109182" y="5356137"/>
                <a:ext cx="44132" cy="316686"/>
              </a:xfrm>
              <a:custGeom>
                <a:avLst/>
                <a:gdLst>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8045 w 135466"/>
                  <a:gd name="connsiteY3" fmla="*/ 538691 h 546100"/>
                  <a:gd name="connsiteX4" fmla="*/ 135466 w 135466"/>
                  <a:gd name="connsiteY4" fmla="*/ 546100 h 546100"/>
                  <a:gd name="connsiteX0" fmla="*/ 127529 w 127529"/>
                  <a:gd name="connsiteY0" fmla="*/ 547688 h 547688"/>
                  <a:gd name="connsiteX1" fmla="*/ 105833 w 127529"/>
                  <a:gd name="connsiteY1" fmla="*/ 0 h 547688"/>
                  <a:gd name="connsiteX2" fmla="*/ 0 w 127529"/>
                  <a:gd name="connsiteY2" fmla="*/ 21166 h 547688"/>
                  <a:gd name="connsiteX3" fmla="*/ 28045 w 127529"/>
                  <a:gd name="connsiteY3" fmla="*/ 538691 h 547688"/>
                  <a:gd name="connsiteX4" fmla="*/ 127529 w 127529"/>
                  <a:gd name="connsiteY4" fmla="*/ 547688 h 547688"/>
                  <a:gd name="connsiteX0" fmla="*/ 127529 w 127529"/>
                  <a:gd name="connsiteY0" fmla="*/ 547688 h 552284"/>
                  <a:gd name="connsiteX1" fmla="*/ 105833 w 127529"/>
                  <a:gd name="connsiteY1" fmla="*/ 0 h 552284"/>
                  <a:gd name="connsiteX2" fmla="*/ 0 w 127529"/>
                  <a:gd name="connsiteY2" fmla="*/ 21166 h 552284"/>
                  <a:gd name="connsiteX3" fmla="*/ 28045 w 127529"/>
                  <a:gd name="connsiteY3" fmla="*/ 552284 h 552284"/>
                  <a:gd name="connsiteX4" fmla="*/ 127529 w 127529"/>
                  <a:gd name="connsiteY4" fmla="*/ 547688 h 552284"/>
                  <a:gd name="connsiteX0" fmla="*/ 123102 w 123102"/>
                  <a:gd name="connsiteY0" fmla="*/ 553125 h 553125"/>
                  <a:gd name="connsiteX1" fmla="*/ 105833 w 123102"/>
                  <a:gd name="connsiteY1" fmla="*/ 0 h 553125"/>
                  <a:gd name="connsiteX2" fmla="*/ 0 w 123102"/>
                  <a:gd name="connsiteY2" fmla="*/ 21166 h 553125"/>
                  <a:gd name="connsiteX3" fmla="*/ 28045 w 123102"/>
                  <a:gd name="connsiteY3" fmla="*/ 552284 h 553125"/>
                  <a:gd name="connsiteX4" fmla="*/ 123102 w 123102"/>
                  <a:gd name="connsiteY4" fmla="*/ 553125 h 553125"/>
                  <a:gd name="connsiteX0" fmla="*/ 123102 w 123102"/>
                  <a:gd name="connsiteY0" fmla="*/ 542252 h 542252"/>
                  <a:gd name="connsiteX1" fmla="*/ 110262 w 123102"/>
                  <a:gd name="connsiteY1" fmla="*/ 0 h 542252"/>
                  <a:gd name="connsiteX2" fmla="*/ 0 w 123102"/>
                  <a:gd name="connsiteY2" fmla="*/ 10293 h 542252"/>
                  <a:gd name="connsiteX3" fmla="*/ 28045 w 123102"/>
                  <a:gd name="connsiteY3" fmla="*/ 541411 h 542252"/>
                  <a:gd name="connsiteX4" fmla="*/ 123102 w 123102"/>
                  <a:gd name="connsiteY4" fmla="*/ 542252 h 54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02" h="542252">
                    <a:moveTo>
                      <a:pt x="123102" y="542252"/>
                    </a:moveTo>
                    <a:lnTo>
                      <a:pt x="110262" y="0"/>
                    </a:lnTo>
                    <a:lnTo>
                      <a:pt x="0" y="10293"/>
                    </a:lnTo>
                    <a:lnTo>
                      <a:pt x="28045" y="541411"/>
                    </a:lnTo>
                    <a:lnTo>
                      <a:pt x="123102" y="542252"/>
                    </a:lnTo>
                    <a:close/>
                  </a:path>
                </a:pathLst>
              </a:custGeom>
              <a:solidFill>
                <a:srgbClr val="FFFF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8" name="Freihandform 87"/>
              <p:cNvSpPr/>
              <p:nvPr/>
            </p:nvSpPr>
            <p:spPr>
              <a:xfrm>
                <a:off x="896065" y="5404929"/>
                <a:ext cx="45719" cy="250035"/>
              </a:xfrm>
              <a:custGeom>
                <a:avLst/>
                <a:gdLst>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9633 w 135466"/>
                  <a:gd name="connsiteY3" fmla="*/ 529166 h 546100"/>
                  <a:gd name="connsiteX4" fmla="*/ 135466 w 135466"/>
                  <a:gd name="connsiteY4" fmla="*/ 546100 h 546100"/>
                  <a:gd name="connsiteX0" fmla="*/ 135466 w 135466"/>
                  <a:gd name="connsiteY0" fmla="*/ 546100 h 546100"/>
                  <a:gd name="connsiteX1" fmla="*/ 105833 w 135466"/>
                  <a:gd name="connsiteY1" fmla="*/ 0 h 546100"/>
                  <a:gd name="connsiteX2" fmla="*/ 0 w 135466"/>
                  <a:gd name="connsiteY2" fmla="*/ 21166 h 546100"/>
                  <a:gd name="connsiteX3" fmla="*/ 28045 w 135466"/>
                  <a:gd name="connsiteY3" fmla="*/ 538691 h 546100"/>
                  <a:gd name="connsiteX4" fmla="*/ 135466 w 135466"/>
                  <a:gd name="connsiteY4" fmla="*/ 546100 h 546100"/>
                  <a:gd name="connsiteX0" fmla="*/ 127529 w 127529"/>
                  <a:gd name="connsiteY0" fmla="*/ 547688 h 547688"/>
                  <a:gd name="connsiteX1" fmla="*/ 105833 w 127529"/>
                  <a:gd name="connsiteY1" fmla="*/ 0 h 547688"/>
                  <a:gd name="connsiteX2" fmla="*/ 0 w 127529"/>
                  <a:gd name="connsiteY2" fmla="*/ 21166 h 547688"/>
                  <a:gd name="connsiteX3" fmla="*/ 28045 w 127529"/>
                  <a:gd name="connsiteY3" fmla="*/ 538691 h 547688"/>
                  <a:gd name="connsiteX4" fmla="*/ 127529 w 127529"/>
                  <a:gd name="connsiteY4" fmla="*/ 547688 h 547688"/>
                  <a:gd name="connsiteX0" fmla="*/ 127529 w 127529"/>
                  <a:gd name="connsiteY0" fmla="*/ 547688 h 552284"/>
                  <a:gd name="connsiteX1" fmla="*/ 105833 w 127529"/>
                  <a:gd name="connsiteY1" fmla="*/ 0 h 552284"/>
                  <a:gd name="connsiteX2" fmla="*/ 0 w 127529"/>
                  <a:gd name="connsiteY2" fmla="*/ 21166 h 552284"/>
                  <a:gd name="connsiteX3" fmla="*/ 28045 w 127529"/>
                  <a:gd name="connsiteY3" fmla="*/ 552284 h 552284"/>
                  <a:gd name="connsiteX4" fmla="*/ 127529 w 127529"/>
                  <a:gd name="connsiteY4" fmla="*/ 547688 h 552284"/>
                  <a:gd name="connsiteX0" fmla="*/ 123102 w 123102"/>
                  <a:gd name="connsiteY0" fmla="*/ 553125 h 553125"/>
                  <a:gd name="connsiteX1" fmla="*/ 105833 w 123102"/>
                  <a:gd name="connsiteY1" fmla="*/ 0 h 553125"/>
                  <a:gd name="connsiteX2" fmla="*/ 0 w 123102"/>
                  <a:gd name="connsiteY2" fmla="*/ 21166 h 553125"/>
                  <a:gd name="connsiteX3" fmla="*/ 28045 w 123102"/>
                  <a:gd name="connsiteY3" fmla="*/ 552284 h 553125"/>
                  <a:gd name="connsiteX4" fmla="*/ 123102 w 123102"/>
                  <a:gd name="connsiteY4" fmla="*/ 553125 h 553125"/>
                  <a:gd name="connsiteX0" fmla="*/ 123102 w 123102"/>
                  <a:gd name="connsiteY0" fmla="*/ 542252 h 542252"/>
                  <a:gd name="connsiteX1" fmla="*/ 110262 w 123102"/>
                  <a:gd name="connsiteY1" fmla="*/ 0 h 542252"/>
                  <a:gd name="connsiteX2" fmla="*/ 0 w 123102"/>
                  <a:gd name="connsiteY2" fmla="*/ 10293 h 542252"/>
                  <a:gd name="connsiteX3" fmla="*/ 28045 w 123102"/>
                  <a:gd name="connsiteY3" fmla="*/ 541411 h 542252"/>
                  <a:gd name="connsiteX4" fmla="*/ 123102 w 123102"/>
                  <a:gd name="connsiteY4" fmla="*/ 542252 h 542252"/>
                  <a:gd name="connsiteX0" fmla="*/ 123102 w 123102"/>
                  <a:gd name="connsiteY0" fmla="*/ 539005 h 539005"/>
                  <a:gd name="connsiteX1" fmla="*/ 78793 w 123102"/>
                  <a:gd name="connsiteY1" fmla="*/ 0 h 539005"/>
                  <a:gd name="connsiteX2" fmla="*/ 0 w 123102"/>
                  <a:gd name="connsiteY2" fmla="*/ 7046 h 539005"/>
                  <a:gd name="connsiteX3" fmla="*/ 28045 w 123102"/>
                  <a:gd name="connsiteY3" fmla="*/ 538164 h 539005"/>
                  <a:gd name="connsiteX4" fmla="*/ 123102 w 123102"/>
                  <a:gd name="connsiteY4" fmla="*/ 539005 h 539005"/>
                  <a:gd name="connsiteX0" fmla="*/ 91633 w 91633"/>
                  <a:gd name="connsiteY0" fmla="*/ 529259 h 538164"/>
                  <a:gd name="connsiteX1" fmla="*/ 78793 w 91633"/>
                  <a:gd name="connsiteY1" fmla="*/ 0 h 538164"/>
                  <a:gd name="connsiteX2" fmla="*/ 0 w 91633"/>
                  <a:gd name="connsiteY2" fmla="*/ 7046 h 538164"/>
                  <a:gd name="connsiteX3" fmla="*/ 28045 w 91633"/>
                  <a:gd name="connsiteY3" fmla="*/ 538164 h 538164"/>
                  <a:gd name="connsiteX4" fmla="*/ 91633 w 91633"/>
                  <a:gd name="connsiteY4" fmla="*/ 529259 h 53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3" h="538164">
                    <a:moveTo>
                      <a:pt x="91633" y="529259"/>
                    </a:moveTo>
                    <a:lnTo>
                      <a:pt x="78793" y="0"/>
                    </a:lnTo>
                    <a:lnTo>
                      <a:pt x="0" y="7046"/>
                    </a:lnTo>
                    <a:lnTo>
                      <a:pt x="28045" y="538164"/>
                    </a:lnTo>
                    <a:lnTo>
                      <a:pt x="91633" y="529259"/>
                    </a:lnTo>
                    <a:close/>
                  </a:path>
                </a:pathLst>
              </a:custGeom>
              <a:solidFill>
                <a:srgbClr val="FFFF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89" name="Freihandform 88"/>
              <p:cNvSpPr/>
              <p:nvPr/>
            </p:nvSpPr>
            <p:spPr>
              <a:xfrm>
                <a:off x="746172" y="5344210"/>
                <a:ext cx="146050" cy="61912"/>
              </a:xfrm>
              <a:custGeom>
                <a:avLst/>
                <a:gdLst>
                  <a:gd name="connsiteX0" fmla="*/ 88900 w 146050"/>
                  <a:gd name="connsiteY0" fmla="*/ 0 h 61912"/>
                  <a:gd name="connsiteX1" fmla="*/ 0 w 146050"/>
                  <a:gd name="connsiteY1" fmla="*/ 61912 h 61912"/>
                  <a:gd name="connsiteX2" fmla="*/ 146050 w 146050"/>
                  <a:gd name="connsiteY2" fmla="*/ 36512 h 61912"/>
                  <a:gd name="connsiteX3" fmla="*/ 139700 w 146050"/>
                  <a:gd name="connsiteY3" fmla="*/ 19050 h 61912"/>
                  <a:gd name="connsiteX4" fmla="*/ 88900 w 146050"/>
                  <a:gd name="connsiteY4" fmla="*/ 0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0" h="61912">
                    <a:moveTo>
                      <a:pt x="88900" y="0"/>
                    </a:moveTo>
                    <a:lnTo>
                      <a:pt x="0" y="61912"/>
                    </a:lnTo>
                    <a:lnTo>
                      <a:pt x="146050" y="36512"/>
                    </a:lnTo>
                    <a:lnTo>
                      <a:pt x="139700" y="19050"/>
                    </a:lnTo>
                    <a:lnTo>
                      <a:pt x="88900" y="0"/>
                    </a:lnTo>
                    <a:close/>
                  </a:path>
                </a:pathLst>
              </a:cu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90" name="Abgerundetes Rechteck 76"/>
              <p:cNvSpPr/>
              <p:nvPr/>
            </p:nvSpPr>
            <p:spPr>
              <a:xfrm rot="21428120">
                <a:off x="2116447" y="5256113"/>
                <a:ext cx="143000" cy="353842"/>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000" h="347201">
                    <a:moveTo>
                      <a:pt x="0" y="35022"/>
                    </a:moveTo>
                    <a:cubicBezTo>
                      <a:pt x="0" y="21766"/>
                      <a:pt x="10747" y="11019"/>
                      <a:pt x="24003" y="11019"/>
                    </a:cubicBezTo>
                    <a:cubicBezTo>
                      <a:pt x="56006" y="11019"/>
                      <a:pt x="90151" y="0"/>
                      <a:pt x="122154" y="0"/>
                    </a:cubicBezTo>
                    <a:cubicBezTo>
                      <a:pt x="135410" y="0"/>
                      <a:pt x="142986" y="10589"/>
                      <a:pt x="142986" y="23845"/>
                    </a:cubicBezTo>
                    <a:cubicBezTo>
                      <a:pt x="143329" y="123034"/>
                      <a:pt x="137648" y="215604"/>
                      <a:pt x="137991" y="314793"/>
                    </a:cubicBezTo>
                    <a:cubicBezTo>
                      <a:pt x="137991" y="328049"/>
                      <a:pt x="136361" y="347201"/>
                      <a:pt x="123105" y="347201"/>
                    </a:cubicBezTo>
                    <a:lnTo>
                      <a:pt x="24003" y="345416"/>
                    </a:lnTo>
                    <a:cubicBezTo>
                      <a:pt x="10747" y="345416"/>
                      <a:pt x="0" y="334669"/>
                      <a:pt x="0" y="321413"/>
                    </a:cubicBezTo>
                    <a:lnTo>
                      <a:pt x="0" y="35022"/>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91" name="Abgerundetes Rechteck 76"/>
              <p:cNvSpPr/>
              <p:nvPr/>
            </p:nvSpPr>
            <p:spPr>
              <a:xfrm rot="21428120">
                <a:off x="2333362" y="5200275"/>
                <a:ext cx="143002" cy="263590"/>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002" h="345416">
                    <a:moveTo>
                      <a:pt x="0" y="35022"/>
                    </a:moveTo>
                    <a:cubicBezTo>
                      <a:pt x="0" y="21766"/>
                      <a:pt x="10747" y="11019"/>
                      <a:pt x="24003" y="11019"/>
                    </a:cubicBezTo>
                    <a:cubicBezTo>
                      <a:pt x="56006" y="11019"/>
                      <a:pt x="90151" y="0"/>
                      <a:pt x="122154" y="0"/>
                    </a:cubicBezTo>
                    <a:cubicBezTo>
                      <a:pt x="135410" y="0"/>
                      <a:pt x="142986" y="10589"/>
                      <a:pt x="142986" y="23845"/>
                    </a:cubicBezTo>
                    <a:cubicBezTo>
                      <a:pt x="143329" y="123034"/>
                      <a:pt x="138283" y="202880"/>
                      <a:pt x="138626" y="302069"/>
                    </a:cubicBezTo>
                    <a:cubicBezTo>
                      <a:pt x="138626" y="315325"/>
                      <a:pt x="136995" y="334476"/>
                      <a:pt x="123739" y="334476"/>
                    </a:cubicBezTo>
                    <a:lnTo>
                      <a:pt x="24003" y="345416"/>
                    </a:lnTo>
                    <a:cubicBezTo>
                      <a:pt x="10747" y="345416"/>
                      <a:pt x="0" y="334669"/>
                      <a:pt x="0" y="321413"/>
                    </a:cubicBezTo>
                    <a:lnTo>
                      <a:pt x="0" y="35022"/>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92" name="Abgerundetes Rechteck 76"/>
              <p:cNvSpPr/>
              <p:nvPr/>
            </p:nvSpPr>
            <p:spPr>
              <a:xfrm rot="21428120">
                <a:off x="2566913" y="5149992"/>
                <a:ext cx="196476" cy="302295"/>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002" h="345416">
                    <a:moveTo>
                      <a:pt x="0" y="35022"/>
                    </a:moveTo>
                    <a:cubicBezTo>
                      <a:pt x="0" y="21766"/>
                      <a:pt x="10747" y="11019"/>
                      <a:pt x="24003" y="11019"/>
                    </a:cubicBezTo>
                    <a:cubicBezTo>
                      <a:pt x="56006" y="11019"/>
                      <a:pt x="90151" y="0"/>
                      <a:pt x="122154" y="0"/>
                    </a:cubicBezTo>
                    <a:cubicBezTo>
                      <a:pt x="135410" y="0"/>
                      <a:pt x="142986" y="10589"/>
                      <a:pt x="142986" y="23845"/>
                    </a:cubicBezTo>
                    <a:cubicBezTo>
                      <a:pt x="143329" y="123034"/>
                      <a:pt x="138283" y="202880"/>
                      <a:pt x="138626" y="302069"/>
                    </a:cubicBezTo>
                    <a:cubicBezTo>
                      <a:pt x="138626" y="315325"/>
                      <a:pt x="136995" y="334476"/>
                      <a:pt x="123739" y="334476"/>
                    </a:cubicBezTo>
                    <a:lnTo>
                      <a:pt x="24003" y="345416"/>
                    </a:lnTo>
                    <a:cubicBezTo>
                      <a:pt x="10747" y="345416"/>
                      <a:pt x="0" y="334669"/>
                      <a:pt x="0" y="321413"/>
                    </a:cubicBezTo>
                    <a:lnTo>
                      <a:pt x="0" y="35022"/>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93" name="Abgerundetes Rechteck 76"/>
              <p:cNvSpPr/>
              <p:nvPr/>
            </p:nvSpPr>
            <p:spPr>
              <a:xfrm rot="21428120">
                <a:off x="3415644" y="4943911"/>
                <a:ext cx="78678" cy="252850"/>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002" h="345416">
                    <a:moveTo>
                      <a:pt x="0" y="35022"/>
                    </a:moveTo>
                    <a:cubicBezTo>
                      <a:pt x="0" y="21766"/>
                      <a:pt x="10747" y="11019"/>
                      <a:pt x="24003" y="11019"/>
                    </a:cubicBezTo>
                    <a:cubicBezTo>
                      <a:pt x="56006" y="11019"/>
                      <a:pt x="90151" y="0"/>
                      <a:pt x="122154" y="0"/>
                    </a:cubicBezTo>
                    <a:cubicBezTo>
                      <a:pt x="135410" y="0"/>
                      <a:pt x="142986" y="10589"/>
                      <a:pt x="142986" y="23845"/>
                    </a:cubicBezTo>
                    <a:cubicBezTo>
                      <a:pt x="143329" y="123034"/>
                      <a:pt x="138283" y="202880"/>
                      <a:pt x="138626" y="302069"/>
                    </a:cubicBezTo>
                    <a:cubicBezTo>
                      <a:pt x="138626" y="315325"/>
                      <a:pt x="136995" y="334476"/>
                      <a:pt x="123739" y="334476"/>
                    </a:cubicBezTo>
                    <a:lnTo>
                      <a:pt x="24003" y="345416"/>
                    </a:lnTo>
                    <a:cubicBezTo>
                      <a:pt x="10747" y="345416"/>
                      <a:pt x="0" y="334669"/>
                      <a:pt x="0" y="321413"/>
                    </a:cubicBezTo>
                    <a:lnTo>
                      <a:pt x="0" y="35022"/>
                    </a:lnTo>
                    <a:close/>
                  </a:path>
                </a:pathLst>
              </a:cu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94" name="Ellipse 93"/>
              <p:cNvSpPr/>
              <p:nvPr/>
            </p:nvSpPr>
            <p:spPr>
              <a:xfrm>
                <a:off x="3278334" y="5820387"/>
                <a:ext cx="222258" cy="354649"/>
              </a:xfrm>
              <a:prstGeom prst="ellipse">
                <a:avLst/>
              </a:pr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95" name="Ellipse 94"/>
              <p:cNvSpPr/>
              <p:nvPr/>
            </p:nvSpPr>
            <p:spPr>
              <a:xfrm>
                <a:off x="2819535" y="5776539"/>
                <a:ext cx="185212" cy="314403"/>
              </a:xfrm>
              <a:prstGeom prst="ellipse">
                <a:avLst/>
              </a:pr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cxnSp>
            <p:nvCxnSpPr>
              <p:cNvPr id="96" name="Gerader Verbinder 95"/>
              <p:cNvCxnSpPr>
                <a:stCxn id="95" idx="5"/>
              </p:cNvCxnSpPr>
              <p:nvPr/>
            </p:nvCxnSpPr>
            <p:spPr>
              <a:xfrm>
                <a:off x="2977623" y="6044899"/>
                <a:ext cx="323602" cy="46043"/>
              </a:xfrm>
              <a:prstGeom prst="line">
                <a:avLst/>
              </a:prstGeom>
              <a:solidFill>
                <a:srgbClr val="000000"/>
              </a:solidFill>
              <a:ln w="3175">
                <a:solidFill>
                  <a:srgbClr val="0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97" name="Gerader Verbinder 96"/>
              <p:cNvCxnSpPr/>
              <p:nvPr/>
            </p:nvCxnSpPr>
            <p:spPr>
              <a:xfrm>
                <a:off x="3477701" y="6117541"/>
                <a:ext cx="271140" cy="37896"/>
              </a:xfrm>
              <a:prstGeom prst="line">
                <a:avLst/>
              </a:prstGeom>
              <a:solidFill>
                <a:srgbClr val="000000"/>
              </a:solidFill>
              <a:ln w="3175">
                <a:solidFill>
                  <a:srgbClr val="0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p:nvCxnSpPr>
            <p:spPr>
              <a:xfrm>
                <a:off x="586208" y="5633742"/>
                <a:ext cx="4451276" cy="849050"/>
              </a:xfrm>
              <a:prstGeom prst="line">
                <a:avLst/>
              </a:prstGeom>
              <a:ln/>
            </p:spPr>
            <p:style>
              <a:lnRef idx="2">
                <a:schemeClr val="dk1"/>
              </a:lnRef>
              <a:fillRef idx="0">
                <a:schemeClr val="dk1"/>
              </a:fillRef>
              <a:effectRef idx="1">
                <a:schemeClr val="dk1"/>
              </a:effectRef>
              <a:fontRef idx="minor">
                <a:schemeClr val="tx1"/>
              </a:fontRef>
            </p:style>
          </p:cxnSp>
          <p:cxnSp>
            <p:nvCxnSpPr>
              <p:cNvPr id="99" name="Gerader Verbinder 98"/>
              <p:cNvCxnSpPr/>
              <p:nvPr/>
            </p:nvCxnSpPr>
            <p:spPr>
              <a:xfrm>
                <a:off x="638067" y="5623907"/>
                <a:ext cx="4547247" cy="721818"/>
              </a:xfrm>
              <a:prstGeom prst="line">
                <a:avLst/>
              </a:prstGeom>
              <a:ln/>
            </p:spPr>
            <p:style>
              <a:lnRef idx="2">
                <a:schemeClr val="dk1"/>
              </a:lnRef>
              <a:fillRef idx="0">
                <a:schemeClr val="dk1"/>
              </a:fillRef>
              <a:effectRef idx="1">
                <a:schemeClr val="dk1"/>
              </a:effectRef>
              <a:fontRef idx="minor">
                <a:schemeClr val="tx1"/>
              </a:fontRef>
            </p:style>
          </p:cxnSp>
          <p:sp>
            <p:nvSpPr>
              <p:cNvPr id="100" name="Abgerundetes Rechteck 76"/>
              <p:cNvSpPr/>
              <p:nvPr/>
            </p:nvSpPr>
            <p:spPr>
              <a:xfrm rot="21428120">
                <a:off x="1964245" y="5281527"/>
                <a:ext cx="122282" cy="329372"/>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000" h="347201">
                    <a:moveTo>
                      <a:pt x="0" y="35022"/>
                    </a:moveTo>
                    <a:cubicBezTo>
                      <a:pt x="0" y="21766"/>
                      <a:pt x="10747" y="11019"/>
                      <a:pt x="24003" y="11019"/>
                    </a:cubicBezTo>
                    <a:cubicBezTo>
                      <a:pt x="56006" y="11019"/>
                      <a:pt x="90151" y="0"/>
                      <a:pt x="122154" y="0"/>
                    </a:cubicBezTo>
                    <a:cubicBezTo>
                      <a:pt x="135410" y="0"/>
                      <a:pt x="142986" y="10589"/>
                      <a:pt x="142986" y="23845"/>
                    </a:cubicBezTo>
                    <a:cubicBezTo>
                      <a:pt x="143329" y="123034"/>
                      <a:pt x="137648" y="215604"/>
                      <a:pt x="137991" y="314793"/>
                    </a:cubicBezTo>
                    <a:cubicBezTo>
                      <a:pt x="137991" y="328049"/>
                      <a:pt x="136361" y="347201"/>
                      <a:pt x="123105" y="347201"/>
                    </a:cubicBezTo>
                    <a:lnTo>
                      <a:pt x="24003" y="345416"/>
                    </a:lnTo>
                    <a:cubicBezTo>
                      <a:pt x="10747" y="345416"/>
                      <a:pt x="0" y="334669"/>
                      <a:pt x="0" y="321413"/>
                    </a:cubicBezTo>
                    <a:lnTo>
                      <a:pt x="0" y="35022"/>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1" name="Abgerundetes Rechteck 76"/>
              <p:cNvSpPr/>
              <p:nvPr/>
            </p:nvSpPr>
            <p:spPr>
              <a:xfrm rot="21428120">
                <a:off x="1834266" y="5305644"/>
                <a:ext cx="101071" cy="304538"/>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000" h="347201">
                    <a:moveTo>
                      <a:pt x="0" y="35022"/>
                    </a:moveTo>
                    <a:cubicBezTo>
                      <a:pt x="0" y="21766"/>
                      <a:pt x="10747" y="11019"/>
                      <a:pt x="24003" y="11019"/>
                    </a:cubicBezTo>
                    <a:cubicBezTo>
                      <a:pt x="56006" y="11019"/>
                      <a:pt x="90151" y="0"/>
                      <a:pt x="122154" y="0"/>
                    </a:cubicBezTo>
                    <a:cubicBezTo>
                      <a:pt x="135410" y="0"/>
                      <a:pt x="142986" y="10589"/>
                      <a:pt x="142986" y="23845"/>
                    </a:cubicBezTo>
                    <a:cubicBezTo>
                      <a:pt x="143329" y="123034"/>
                      <a:pt x="137648" y="215604"/>
                      <a:pt x="137991" y="314793"/>
                    </a:cubicBezTo>
                    <a:cubicBezTo>
                      <a:pt x="137991" y="328049"/>
                      <a:pt x="136361" y="347201"/>
                      <a:pt x="123105" y="347201"/>
                    </a:cubicBezTo>
                    <a:lnTo>
                      <a:pt x="24003" y="345416"/>
                    </a:lnTo>
                    <a:cubicBezTo>
                      <a:pt x="10747" y="345416"/>
                      <a:pt x="0" y="334669"/>
                      <a:pt x="0" y="321413"/>
                    </a:cubicBezTo>
                    <a:lnTo>
                      <a:pt x="0" y="35022"/>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2" name="Abgerundetes Rechteck 76"/>
              <p:cNvSpPr/>
              <p:nvPr/>
            </p:nvSpPr>
            <p:spPr>
              <a:xfrm rot="21428120">
                <a:off x="1525572" y="5354313"/>
                <a:ext cx="57741" cy="223755"/>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000" h="347201">
                    <a:moveTo>
                      <a:pt x="0" y="35022"/>
                    </a:moveTo>
                    <a:cubicBezTo>
                      <a:pt x="0" y="21766"/>
                      <a:pt x="10747" y="11019"/>
                      <a:pt x="24003" y="11019"/>
                    </a:cubicBezTo>
                    <a:cubicBezTo>
                      <a:pt x="56006" y="11019"/>
                      <a:pt x="90151" y="0"/>
                      <a:pt x="122154" y="0"/>
                    </a:cubicBezTo>
                    <a:cubicBezTo>
                      <a:pt x="135410" y="0"/>
                      <a:pt x="142986" y="10589"/>
                      <a:pt x="142986" y="23845"/>
                    </a:cubicBezTo>
                    <a:cubicBezTo>
                      <a:pt x="143329" y="123034"/>
                      <a:pt x="137648" y="215604"/>
                      <a:pt x="137991" y="314793"/>
                    </a:cubicBezTo>
                    <a:cubicBezTo>
                      <a:pt x="137991" y="328049"/>
                      <a:pt x="136361" y="347201"/>
                      <a:pt x="123105" y="347201"/>
                    </a:cubicBezTo>
                    <a:lnTo>
                      <a:pt x="24003" y="345416"/>
                    </a:lnTo>
                    <a:cubicBezTo>
                      <a:pt x="10747" y="345416"/>
                      <a:pt x="0" y="334669"/>
                      <a:pt x="0" y="321413"/>
                    </a:cubicBezTo>
                    <a:lnTo>
                      <a:pt x="0" y="35022"/>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3" name="Abgerundetes Rechteck 76"/>
              <p:cNvSpPr/>
              <p:nvPr/>
            </p:nvSpPr>
            <p:spPr>
              <a:xfrm rot="21428120">
                <a:off x="1610418" y="5336596"/>
                <a:ext cx="64214" cy="238467"/>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000" h="347201">
                    <a:moveTo>
                      <a:pt x="0" y="35022"/>
                    </a:moveTo>
                    <a:cubicBezTo>
                      <a:pt x="0" y="21766"/>
                      <a:pt x="10747" y="11019"/>
                      <a:pt x="24003" y="11019"/>
                    </a:cubicBezTo>
                    <a:cubicBezTo>
                      <a:pt x="56006" y="11019"/>
                      <a:pt x="90151" y="0"/>
                      <a:pt x="122154" y="0"/>
                    </a:cubicBezTo>
                    <a:cubicBezTo>
                      <a:pt x="135410" y="0"/>
                      <a:pt x="142986" y="10589"/>
                      <a:pt x="142986" y="23845"/>
                    </a:cubicBezTo>
                    <a:cubicBezTo>
                      <a:pt x="143329" y="123034"/>
                      <a:pt x="137648" y="215604"/>
                      <a:pt x="137991" y="314793"/>
                    </a:cubicBezTo>
                    <a:cubicBezTo>
                      <a:pt x="137991" y="328049"/>
                      <a:pt x="136361" y="347201"/>
                      <a:pt x="123105" y="347201"/>
                    </a:cubicBezTo>
                    <a:lnTo>
                      <a:pt x="24003" y="345416"/>
                    </a:lnTo>
                    <a:cubicBezTo>
                      <a:pt x="10747" y="345416"/>
                      <a:pt x="0" y="334669"/>
                      <a:pt x="0" y="321413"/>
                    </a:cubicBezTo>
                    <a:lnTo>
                      <a:pt x="0" y="35022"/>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4" name="Abgerundetes Rechteck 76"/>
              <p:cNvSpPr/>
              <p:nvPr/>
            </p:nvSpPr>
            <p:spPr>
              <a:xfrm rot="21428120">
                <a:off x="1385636" y="5373047"/>
                <a:ext cx="53920" cy="204913"/>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 name="connsiteX0" fmla="*/ 0 w 141856"/>
                  <a:gd name="connsiteY0" fmla="*/ 35022 h 347201"/>
                  <a:gd name="connsiteX1" fmla="*/ 24003 w 141856"/>
                  <a:gd name="connsiteY1" fmla="*/ 11019 h 347201"/>
                  <a:gd name="connsiteX2" fmla="*/ 122154 w 141856"/>
                  <a:gd name="connsiteY2" fmla="*/ 0 h 347201"/>
                  <a:gd name="connsiteX3" fmla="*/ 141838 w 141856"/>
                  <a:gd name="connsiteY3" fmla="*/ 37695 h 347201"/>
                  <a:gd name="connsiteX4" fmla="*/ 137991 w 141856"/>
                  <a:gd name="connsiteY4" fmla="*/ 314793 h 347201"/>
                  <a:gd name="connsiteX5" fmla="*/ 123105 w 141856"/>
                  <a:gd name="connsiteY5" fmla="*/ 347201 h 347201"/>
                  <a:gd name="connsiteX6" fmla="*/ 24003 w 141856"/>
                  <a:gd name="connsiteY6" fmla="*/ 345416 h 347201"/>
                  <a:gd name="connsiteX7" fmla="*/ 0 w 141856"/>
                  <a:gd name="connsiteY7" fmla="*/ 321413 h 347201"/>
                  <a:gd name="connsiteX8" fmla="*/ 0 w 141856"/>
                  <a:gd name="connsiteY8" fmla="*/ 35022 h 347201"/>
                  <a:gd name="connsiteX0" fmla="*/ 0 w 141856"/>
                  <a:gd name="connsiteY0" fmla="*/ 30405 h 342584"/>
                  <a:gd name="connsiteX1" fmla="*/ 24003 w 141856"/>
                  <a:gd name="connsiteY1" fmla="*/ 6402 h 342584"/>
                  <a:gd name="connsiteX2" fmla="*/ 121774 w 141856"/>
                  <a:gd name="connsiteY2" fmla="*/ 0 h 342584"/>
                  <a:gd name="connsiteX3" fmla="*/ 141838 w 141856"/>
                  <a:gd name="connsiteY3" fmla="*/ 33078 h 342584"/>
                  <a:gd name="connsiteX4" fmla="*/ 137991 w 141856"/>
                  <a:gd name="connsiteY4" fmla="*/ 310176 h 342584"/>
                  <a:gd name="connsiteX5" fmla="*/ 123105 w 141856"/>
                  <a:gd name="connsiteY5" fmla="*/ 342584 h 342584"/>
                  <a:gd name="connsiteX6" fmla="*/ 24003 w 141856"/>
                  <a:gd name="connsiteY6" fmla="*/ 340799 h 342584"/>
                  <a:gd name="connsiteX7" fmla="*/ 0 w 141856"/>
                  <a:gd name="connsiteY7" fmla="*/ 316796 h 342584"/>
                  <a:gd name="connsiteX8" fmla="*/ 0 w 141856"/>
                  <a:gd name="connsiteY8" fmla="*/ 30405 h 3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6" h="342584">
                    <a:moveTo>
                      <a:pt x="0" y="30405"/>
                    </a:moveTo>
                    <a:cubicBezTo>
                      <a:pt x="0" y="17149"/>
                      <a:pt x="10747" y="6402"/>
                      <a:pt x="24003" y="6402"/>
                    </a:cubicBezTo>
                    <a:cubicBezTo>
                      <a:pt x="56006" y="6402"/>
                      <a:pt x="89771" y="0"/>
                      <a:pt x="121774" y="0"/>
                    </a:cubicBezTo>
                    <a:cubicBezTo>
                      <a:pt x="135030" y="0"/>
                      <a:pt x="141838" y="19822"/>
                      <a:pt x="141838" y="33078"/>
                    </a:cubicBezTo>
                    <a:cubicBezTo>
                      <a:pt x="142181" y="132267"/>
                      <a:pt x="137648" y="210987"/>
                      <a:pt x="137991" y="310176"/>
                    </a:cubicBezTo>
                    <a:cubicBezTo>
                      <a:pt x="137991" y="323432"/>
                      <a:pt x="136361" y="342584"/>
                      <a:pt x="123105" y="342584"/>
                    </a:cubicBezTo>
                    <a:lnTo>
                      <a:pt x="24003" y="340799"/>
                    </a:lnTo>
                    <a:cubicBezTo>
                      <a:pt x="10747" y="340799"/>
                      <a:pt x="0" y="330052"/>
                      <a:pt x="0" y="316796"/>
                    </a:cubicBezTo>
                    <a:lnTo>
                      <a:pt x="0" y="30405"/>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5" name="Abgerundetes Rechteck 76"/>
              <p:cNvSpPr/>
              <p:nvPr/>
            </p:nvSpPr>
            <p:spPr>
              <a:xfrm rot="21428120">
                <a:off x="1316505" y="5383041"/>
                <a:ext cx="53920" cy="204913"/>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 name="connsiteX0" fmla="*/ 0 w 141856"/>
                  <a:gd name="connsiteY0" fmla="*/ 35022 h 347201"/>
                  <a:gd name="connsiteX1" fmla="*/ 24003 w 141856"/>
                  <a:gd name="connsiteY1" fmla="*/ 11019 h 347201"/>
                  <a:gd name="connsiteX2" fmla="*/ 122154 w 141856"/>
                  <a:gd name="connsiteY2" fmla="*/ 0 h 347201"/>
                  <a:gd name="connsiteX3" fmla="*/ 141838 w 141856"/>
                  <a:gd name="connsiteY3" fmla="*/ 37695 h 347201"/>
                  <a:gd name="connsiteX4" fmla="*/ 137991 w 141856"/>
                  <a:gd name="connsiteY4" fmla="*/ 314793 h 347201"/>
                  <a:gd name="connsiteX5" fmla="*/ 123105 w 141856"/>
                  <a:gd name="connsiteY5" fmla="*/ 347201 h 347201"/>
                  <a:gd name="connsiteX6" fmla="*/ 24003 w 141856"/>
                  <a:gd name="connsiteY6" fmla="*/ 345416 h 347201"/>
                  <a:gd name="connsiteX7" fmla="*/ 0 w 141856"/>
                  <a:gd name="connsiteY7" fmla="*/ 321413 h 347201"/>
                  <a:gd name="connsiteX8" fmla="*/ 0 w 141856"/>
                  <a:gd name="connsiteY8" fmla="*/ 35022 h 347201"/>
                  <a:gd name="connsiteX0" fmla="*/ 0 w 141856"/>
                  <a:gd name="connsiteY0" fmla="*/ 30405 h 342584"/>
                  <a:gd name="connsiteX1" fmla="*/ 24003 w 141856"/>
                  <a:gd name="connsiteY1" fmla="*/ 6402 h 342584"/>
                  <a:gd name="connsiteX2" fmla="*/ 121774 w 141856"/>
                  <a:gd name="connsiteY2" fmla="*/ 0 h 342584"/>
                  <a:gd name="connsiteX3" fmla="*/ 141838 w 141856"/>
                  <a:gd name="connsiteY3" fmla="*/ 33078 h 342584"/>
                  <a:gd name="connsiteX4" fmla="*/ 137991 w 141856"/>
                  <a:gd name="connsiteY4" fmla="*/ 310176 h 342584"/>
                  <a:gd name="connsiteX5" fmla="*/ 123105 w 141856"/>
                  <a:gd name="connsiteY5" fmla="*/ 342584 h 342584"/>
                  <a:gd name="connsiteX6" fmla="*/ 24003 w 141856"/>
                  <a:gd name="connsiteY6" fmla="*/ 340799 h 342584"/>
                  <a:gd name="connsiteX7" fmla="*/ 0 w 141856"/>
                  <a:gd name="connsiteY7" fmla="*/ 316796 h 342584"/>
                  <a:gd name="connsiteX8" fmla="*/ 0 w 141856"/>
                  <a:gd name="connsiteY8" fmla="*/ 30405 h 3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6" h="342584">
                    <a:moveTo>
                      <a:pt x="0" y="30405"/>
                    </a:moveTo>
                    <a:cubicBezTo>
                      <a:pt x="0" y="17149"/>
                      <a:pt x="10747" y="6402"/>
                      <a:pt x="24003" y="6402"/>
                    </a:cubicBezTo>
                    <a:cubicBezTo>
                      <a:pt x="56006" y="6402"/>
                      <a:pt x="89771" y="0"/>
                      <a:pt x="121774" y="0"/>
                    </a:cubicBezTo>
                    <a:cubicBezTo>
                      <a:pt x="135030" y="0"/>
                      <a:pt x="141838" y="19822"/>
                      <a:pt x="141838" y="33078"/>
                    </a:cubicBezTo>
                    <a:cubicBezTo>
                      <a:pt x="142181" y="132267"/>
                      <a:pt x="137648" y="210987"/>
                      <a:pt x="137991" y="310176"/>
                    </a:cubicBezTo>
                    <a:cubicBezTo>
                      <a:pt x="137991" y="323432"/>
                      <a:pt x="136361" y="342584"/>
                      <a:pt x="123105" y="342584"/>
                    </a:cubicBezTo>
                    <a:lnTo>
                      <a:pt x="24003" y="340799"/>
                    </a:lnTo>
                    <a:cubicBezTo>
                      <a:pt x="10747" y="340799"/>
                      <a:pt x="0" y="330052"/>
                      <a:pt x="0" y="316796"/>
                    </a:cubicBezTo>
                    <a:lnTo>
                      <a:pt x="0" y="30405"/>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6" name="Abgerundetes Rechteck 76"/>
              <p:cNvSpPr/>
              <p:nvPr/>
            </p:nvSpPr>
            <p:spPr>
              <a:xfrm rot="21428120">
                <a:off x="1254782" y="5391711"/>
                <a:ext cx="46444" cy="200701"/>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 name="connsiteX0" fmla="*/ 0 w 141856"/>
                  <a:gd name="connsiteY0" fmla="*/ 35022 h 347201"/>
                  <a:gd name="connsiteX1" fmla="*/ 24003 w 141856"/>
                  <a:gd name="connsiteY1" fmla="*/ 11019 h 347201"/>
                  <a:gd name="connsiteX2" fmla="*/ 122154 w 141856"/>
                  <a:gd name="connsiteY2" fmla="*/ 0 h 347201"/>
                  <a:gd name="connsiteX3" fmla="*/ 141838 w 141856"/>
                  <a:gd name="connsiteY3" fmla="*/ 37695 h 347201"/>
                  <a:gd name="connsiteX4" fmla="*/ 137991 w 141856"/>
                  <a:gd name="connsiteY4" fmla="*/ 314793 h 347201"/>
                  <a:gd name="connsiteX5" fmla="*/ 123105 w 141856"/>
                  <a:gd name="connsiteY5" fmla="*/ 347201 h 347201"/>
                  <a:gd name="connsiteX6" fmla="*/ 24003 w 141856"/>
                  <a:gd name="connsiteY6" fmla="*/ 345416 h 347201"/>
                  <a:gd name="connsiteX7" fmla="*/ 0 w 141856"/>
                  <a:gd name="connsiteY7" fmla="*/ 321413 h 347201"/>
                  <a:gd name="connsiteX8" fmla="*/ 0 w 141856"/>
                  <a:gd name="connsiteY8" fmla="*/ 35022 h 347201"/>
                  <a:gd name="connsiteX0" fmla="*/ 0 w 141856"/>
                  <a:gd name="connsiteY0" fmla="*/ 30405 h 342584"/>
                  <a:gd name="connsiteX1" fmla="*/ 24003 w 141856"/>
                  <a:gd name="connsiteY1" fmla="*/ 6402 h 342584"/>
                  <a:gd name="connsiteX2" fmla="*/ 121774 w 141856"/>
                  <a:gd name="connsiteY2" fmla="*/ 0 h 342584"/>
                  <a:gd name="connsiteX3" fmla="*/ 141838 w 141856"/>
                  <a:gd name="connsiteY3" fmla="*/ 33078 h 342584"/>
                  <a:gd name="connsiteX4" fmla="*/ 137991 w 141856"/>
                  <a:gd name="connsiteY4" fmla="*/ 310176 h 342584"/>
                  <a:gd name="connsiteX5" fmla="*/ 123105 w 141856"/>
                  <a:gd name="connsiteY5" fmla="*/ 342584 h 342584"/>
                  <a:gd name="connsiteX6" fmla="*/ 24003 w 141856"/>
                  <a:gd name="connsiteY6" fmla="*/ 340799 h 342584"/>
                  <a:gd name="connsiteX7" fmla="*/ 0 w 141856"/>
                  <a:gd name="connsiteY7" fmla="*/ 316796 h 342584"/>
                  <a:gd name="connsiteX8" fmla="*/ 0 w 141856"/>
                  <a:gd name="connsiteY8" fmla="*/ 30405 h 3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6" h="342584">
                    <a:moveTo>
                      <a:pt x="0" y="30405"/>
                    </a:moveTo>
                    <a:cubicBezTo>
                      <a:pt x="0" y="17149"/>
                      <a:pt x="10747" y="6402"/>
                      <a:pt x="24003" y="6402"/>
                    </a:cubicBezTo>
                    <a:cubicBezTo>
                      <a:pt x="56006" y="6402"/>
                      <a:pt x="89771" y="0"/>
                      <a:pt x="121774" y="0"/>
                    </a:cubicBezTo>
                    <a:cubicBezTo>
                      <a:pt x="135030" y="0"/>
                      <a:pt x="141838" y="19822"/>
                      <a:pt x="141838" y="33078"/>
                    </a:cubicBezTo>
                    <a:cubicBezTo>
                      <a:pt x="142181" y="132267"/>
                      <a:pt x="137648" y="210987"/>
                      <a:pt x="137991" y="310176"/>
                    </a:cubicBezTo>
                    <a:cubicBezTo>
                      <a:pt x="137991" y="323432"/>
                      <a:pt x="136361" y="342584"/>
                      <a:pt x="123105" y="342584"/>
                    </a:cubicBezTo>
                    <a:lnTo>
                      <a:pt x="24003" y="340799"/>
                    </a:lnTo>
                    <a:cubicBezTo>
                      <a:pt x="10747" y="340799"/>
                      <a:pt x="0" y="330052"/>
                      <a:pt x="0" y="316796"/>
                    </a:cubicBezTo>
                    <a:lnTo>
                      <a:pt x="0" y="30405"/>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7" name="Abgerundetes Rechteck 76"/>
              <p:cNvSpPr/>
              <p:nvPr/>
            </p:nvSpPr>
            <p:spPr>
              <a:xfrm rot="21428120">
                <a:off x="1190253" y="5405214"/>
                <a:ext cx="45719" cy="189169"/>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 name="connsiteX0" fmla="*/ 0 w 141856"/>
                  <a:gd name="connsiteY0" fmla="*/ 35022 h 347201"/>
                  <a:gd name="connsiteX1" fmla="*/ 24003 w 141856"/>
                  <a:gd name="connsiteY1" fmla="*/ 11019 h 347201"/>
                  <a:gd name="connsiteX2" fmla="*/ 122154 w 141856"/>
                  <a:gd name="connsiteY2" fmla="*/ 0 h 347201"/>
                  <a:gd name="connsiteX3" fmla="*/ 141838 w 141856"/>
                  <a:gd name="connsiteY3" fmla="*/ 37695 h 347201"/>
                  <a:gd name="connsiteX4" fmla="*/ 137991 w 141856"/>
                  <a:gd name="connsiteY4" fmla="*/ 314793 h 347201"/>
                  <a:gd name="connsiteX5" fmla="*/ 123105 w 141856"/>
                  <a:gd name="connsiteY5" fmla="*/ 347201 h 347201"/>
                  <a:gd name="connsiteX6" fmla="*/ 24003 w 141856"/>
                  <a:gd name="connsiteY6" fmla="*/ 345416 h 347201"/>
                  <a:gd name="connsiteX7" fmla="*/ 0 w 141856"/>
                  <a:gd name="connsiteY7" fmla="*/ 321413 h 347201"/>
                  <a:gd name="connsiteX8" fmla="*/ 0 w 141856"/>
                  <a:gd name="connsiteY8" fmla="*/ 35022 h 347201"/>
                  <a:gd name="connsiteX0" fmla="*/ 0 w 141856"/>
                  <a:gd name="connsiteY0" fmla="*/ 30405 h 342584"/>
                  <a:gd name="connsiteX1" fmla="*/ 24003 w 141856"/>
                  <a:gd name="connsiteY1" fmla="*/ 6402 h 342584"/>
                  <a:gd name="connsiteX2" fmla="*/ 121774 w 141856"/>
                  <a:gd name="connsiteY2" fmla="*/ 0 h 342584"/>
                  <a:gd name="connsiteX3" fmla="*/ 141838 w 141856"/>
                  <a:gd name="connsiteY3" fmla="*/ 33078 h 342584"/>
                  <a:gd name="connsiteX4" fmla="*/ 137991 w 141856"/>
                  <a:gd name="connsiteY4" fmla="*/ 310176 h 342584"/>
                  <a:gd name="connsiteX5" fmla="*/ 123105 w 141856"/>
                  <a:gd name="connsiteY5" fmla="*/ 342584 h 342584"/>
                  <a:gd name="connsiteX6" fmla="*/ 24003 w 141856"/>
                  <a:gd name="connsiteY6" fmla="*/ 340799 h 342584"/>
                  <a:gd name="connsiteX7" fmla="*/ 0 w 141856"/>
                  <a:gd name="connsiteY7" fmla="*/ 316796 h 342584"/>
                  <a:gd name="connsiteX8" fmla="*/ 0 w 141856"/>
                  <a:gd name="connsiteY8" fmla="*/ 30405 h 3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6" h="342584">
                    <a:moveTo>
                      <a:pt x="0" y="30405"/>
                    </a:moveTo>
                    <a:cubicBezTo>
                      <a:pt x="0" y="17149"/>
                      <a:pt x="10747" y="6402"/>
                      <a:pt x="24003" y="6402"/>
                    </a:cubicBezTo>
                    <a:cubicBezTo>
                      <a:pt x="56006" y="6402"/>
                      <a:pt x="89771" y="0"/>
                      <a:pt x="121774" y="0"/>
                    </a:cubicBezTo>
                    <a:cubicBezTo>
                      <a:pt x="135030" y="0"/>
                      <a:pt x="141838" y="19822"/>
                      <a:pt x="141838" y="33078"/>
                    </a:cubicBezTo>
                    <a:cubicBezTo>
                      <a:pt x="142181" y="132267"/>
                      <a:pt x="137648" y="210987"/>
                      <a:pt x="137991" y="310176"/>
                    </a:cubicBezTo>
                    <a:cubicBezTo>
                      <a:pt x="137991" y="323432"/>
                      <a:pt x="136361" y="342584"/>
                      <a:pt x="123105" y="342584"/>
                    </a:cubicBezTo>
                    <a:lnTo>
                      <a:pt x="24003" y="340799"/>
                    </a:lnTo>
                    <a:cubicBezTo>
                      <a:pt x="10747" y="340799"/>
                      <a:pt x="0" y="330052"/>
                      <a:pt x="0" y="316796"/>
                    </a:cubicBezTo>
                    <a:lnTo>
                      <a:pt x="0" y="30405"/>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8" name="Freihandform 107"/>
              <p:cNvSpPr/>
              <p:nvPr/>
            </p:nvSpPr>
            <p:spPr>
              <a:xfrm>
                <a:off x="1457372" y="5209272"/>
                <a:ext cx="47625" cy="454025"/>
              </a:xfrm>
              <a:custGeom>
                <a:avLst/>
                <a:gdLst>
                  <a:gd name="connsiteX0" fmla="*/ 17462 w 47625"/>
                  <a:gd name="connsiteY0" fmla="*/ 0 h 447675"/>
                  <a:gd name="connsiteX1" fmla="*/ 0 w 47625"/>
                  <a:gd name="connsiteY1" fmla="*/ 47625 h 447675"/>
                  <a:gd name="connsiteX2" fmla="*/ 25400 w 47625"/>
                  <a:gd name="connsiteY2" fmla="*/ 444500 h 447675"/>
                  <a:gd name="connsiteX3" fmla="*/ 47625 w 47625"/>
                  <a:gd name="connsiteY3" fmla="*/ 447675 h 447675"/>
                  <a:gd name="connsiteX4" fmla="*/ 17462 w 47625"/>
                  <a:gd name="connsiteY4" fmla="*/ 0 h 447675"/>
                  <a:gd name="connsiteX0" fmla="*/ 17462 w 47625"/>
                  <a:gd name="connsiteY0" fmla="*/ 0 h 447675"/>
                  <a:gd name="connsiteX1" fmla="*/ 0 w 47625"/>
                  <a:gd name="connsiteY1" fmla="*/ 47625 h 447675"/>
                  <a:gd name="connsiteX2" fmla="*/ 25400 w 47625"/>
                  <a:gd name="connsiteY2" fmla="*/ 444500 h 447675"/>
                  <a:gd name="connsiteX3" fmla="*/ 47625 w 47625"/>
                  <a:gd name="connsiteY3" fmla="*/ 447675 h 447675"/>
                  <a:gd name="connsiteX4" fmla="*/ 22225 w 47625"/>
                  <a:gd name="connsiteY4" fmla="*/ 47625 h 447675"/>
                  <a:gd name="connsiteX5" fmla="*/ 17462 w 47625"/>
                  <a:gd name="connsiteY5" fmla="*/ 0 h 447675"/>
                  <a:gd name="connsiteX0" fmla="*/ 17462 w 47625"/>
                  <a:gd name="connsiteY0" fmla="*/ 6350 h 454025"/>
                  <a:gd name="connsiteX1" fmla="*/ 0 w 47625"/>
                  <a:gd name="connsiteY1" fmla="*/ 53975 h 454025"/>
                  <a:gd name="connsiteX2" fmla="*/ 25400 w 47625"/>
                  <a:gd name="connsiteY2" fmla="*/ 450850 h 454025"/>
                  <a:gd name="connsiteX3" fmla="*/ 47625 w 47625"/>
                  <a:gd name="connsiteY3" fmla="*/ 454025 h 454025"/>
                  <a:gd name="connsiteX4" fmla="*/ 36513 w 47625"/>
                  <a:gd name="connsiteY4" fmla="*/ 0 h 454025"/>
                  <a:gd name="connsiteX5" fmla="*/ 17462 w 47625"/>
                  <a:gd name="connsiteY5" fmla="*/ 6350 h 454025"/>
                  <a:gd name="connsiteX0" fmla="*/ 17462 w 47625"/>
                  <a:gd name="connsiteY0" fmla="*/ 6350 h 454025"/>
                  <a:gd name="connsiteX1" fmla="*/ 0 w 47625"/>
                  <a:gd name="connsiteY1" fmla="*/ 53975 h 454025"/>
                  <a:gd name="connsiteX2" fmla="*/ 25400 w 47625"/>
                  <a:gd name="connsiteY2" fmla="*/ 450850 h 454025"/>
                  <a:gd name="connsiteX3" fmla="*/ 47625 w 47625"/>
                  <a:gd name="connsiteY3" fmla="*/ 454025 h 454025"/>
                  <a:gd name="connsiteX4" fmla="*/ 38100 w 47625"/>
                  <a:gd name="connsiteY4" fmla="*/ 66675 h 454025"/>
                  <a:gd name="connsiteX5" fmla="*/ 36513 w 47625"/>
                  <a:gd name="connsiteY5" fmla="*/ 0 h 454025"/>
                  <a:gd name="connsiteX6" fmla="*/ 17462 w 47625"/>
                  <a:gd name="connsiteY6" fmla="*/ 6350 h 454025"/>
                  <a:gd name="connsiteX0" fmla="*/ 17462 w 47625"/>
                  <a:gd name="connsiteY0" fmla="*/ 6350 h 454025"/>
                  <a:gd name="connsiteX1" fmla="*/ 0 w 47625"/>
                  <a:gd name="connsiteY1" fmla="*/ 53975 h 454025"/>
                  <a:gd name="connsiteX2" fmla="*/ 25400 w 47625"/>
                  <a:gd name="connsiteY2" fmla="*/ 450850 h 454025"/>
                  <a:gd name="connsiteX3" fmla="*/ 47625 w 47625"/>
                  <a:gd name="connsiteY3" fmla="*/ 454025 h 454025"/>
                  <a:gd name="connsiteX4" fmla="*/ 19050 w 47625"/>
                  <a:gd name="connsiteY4" fmla="*/ 49212 h 454025"/>
                  <a:gd name="connsiteX5" fmla="*/ 36513 w 47625"/>
                  <a:gd name="connsiteY5" fmla="*/ 0 h 454025"/>
                  <a:gd name="connsiteX6" fmla="*/ 17462 w 47625"/>
                  <a:gd name="connsiteY6" fmla="*/ 6350 h 45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454025">
                    <a:moveTo>
                      <a:pt x="17462" y="6350"/>
                    </a:moveTo>
                    <a:lnTo>
                      <a:pt x="0" y="53975"/>
                    </a:lnTo>
                    <a:lnTo>
                      <a:pt x="25400" y="450850"/>
                    </a:lnTo>
                    <a:lnTo>
                      <a:pt x="47625" y="454025"/>
                    </a:lnTo>
                    <a:lnTo>
                      <a:pt x="19050" y="49212"/>
                    </a:lnTo>
                    <a:lnTo>
                      <a:pt x="36513" y="0"/>
                    </a:lnTo>
                    <a:lnTo>
                      <a:pt x="17462" y="6350"/>
                    </a:lnTo>
                    <a:close/>
                  </a:path>
                </a:pathLst>
              </a:custGeom>
              <a:solidFill>
                <a:srgbClr val="0000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09" name="Freihandform 108"/>
              <p:cNvSpPr/>
              <p:nvPr/>
            </p:nvSpPr>
            <p:spPr>
              <a:xfrm>
                <a:off x="2788226" y="5724680"/>
                <a:ext cx="1026583" cy="469900"/>
              </a:xfrm>
              <a:custGeom>
                <a:avLst/>
                <a:gdLst>
                  <a:gd name="connsiteX0" fmla="*/ 188383 w 1026583"/>
                  <a:gd name="connsiteY0" fmla="*/ 321734 h 469900"/>
                  <a:gd name="connsiteX1" fmla="*/ 421216 w 1026583"/>
                  <a:gd name="connsiteY1" fmla="*/ 355600 h 469900"/>
                  <a:gd name="connsiteX2" fmla="*/ 495300 w 1026583"/>
                  <a:gd name="connsiteY2" fmla="*/ 338667 h 469900"/>
                  <a:gd name="connsiteX3" fmla="*/ 643466 w 1026583"/>
                  <a:gd name="connsiteY3" fmla="*/ 414867 h 469900"/>
                  <a:gd name="connsiteX4" fmla="*/ 670983 w 1026583"/>
                  <a:gd name="connsiteY4" fmla="*/ 423334 h 469900"/>
                  <a:gd name="connsiteX5" fmla="*/ 795866 w 1026583"/>
                  <a:gd name="connsiteY5" fmla="*/ 448734 h 469900"/>
                  <a:gd name="connsiteX6" fmla="*/ 889000 w 1026583"/>
                  <a:gd name="connsiteY6" fmla="*/ 469900 h 469900"/>
                  <a:gd name="connsiteX7" fmla="*/ 867833 w 1026583"/>
                  <a:gd name="connsiteY7" fmla="*/ 423334 h 469900"/>
                  <a:gd name="connsiteX8" fmla="*/ 939800 w 1026583"/>
                  <a:gd name="connsiteY8" fmla="*/ 455084 h 469900"/>
                  <a:gd name="connsiteX9" fmla="*/ 1026583 w 1026583"/>
                  <a:gd name="connsiteY9" fmla="*/ 448734 h 469900"/>
                  <a:gd name="connsiteX10" fmla="*/ 1005416 w 1026583"/>
                  <a:gd name="connsiteY10" fmla="*/ 345017 h 469900"/>
                  <a:gd name="connsiteX11" fmla="*/ 990600 w 1026583"/>
                  <a:gd name="connsiteY11" fmla="*/ 313267 h 469900"/>
                  <a:gd name="connsiteX12" fmla="*/ 613833 w 1026583"/>
                  <a:gd name="connsiteY12" fmla="*/ 260350 h 469900"/>
                  <a:gd name="connsiteX13" fmla="*/ 431800 w 1026583"/>
                  <a:gd name="connsiteY13" fmla="*/ 65617 h 469900"/>
                  <a:gd name="connsiteX14" fmla="*/ 23283 w 1026583"/>
                  <a:gd name="connsiteY14" fmla="*/ 0 h 469900"/>
                  <a:gd name="connsiteX15" fmla="*/ 35983 w 1026583"/>
                  <a:gd name="connsiteY15" fmla="*/ 129117 h 469900"/>
                  <a:gd name="connsiteX16" fmla="*/ 0 w 1026583"/>
                  <a:gd name="connsiteY16" fmla="*/ 209550 h 469900"/>
                  <a:gd name="connsiteX17" fmla="*/ 14816 w 1026583"/>
                  <a:gd name="connsiteY17" fmla="*/ 273050 h 469900"/>
                  <a:gd name="connsiteX18" fmla="*/ 188383 w 1026583"/>
                  <a:gd name="connsiteY18" fmla="*/ 321734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6583" h="469900">
                    <a:moveTo>
                      <a:pt x="188383" y="321734"/>
                    </a:moveTo>
                    <a:lnTo>
                      <a:pt x="421216" y="355600"/>
                    </a:lnTo>
                    <a:lnTo>
                      <a:pt x="495300" y="338667"/>
                    </a:lnTo>
                    <a:lnTo>
                      <a:pt x="643466" y="414867"/>
                    </a:lnTo>
                    <a:lnTo>
                      <a:pt x="670983" y="423334"/>
                    </a:lnTo>
                    <a:lnTo>
                      <a:pt x="795866" y="448734"/>
                    </a:lnTo>
                    <a:lnTo>
                      <a:pt x="889000" y="469900"/>
                    </a:lnTo>
                    <a:lnTo>
                      <a:pt x="867833" y="423334"/>
                    </a:lnTo>
                    <a:lnTo>
                      <a:pt x="939800" y="455084"/>
                    </a:lnTo>
                    <a:lnTo>
                      <a:pt x="1026583" y="448734"/>
                    </a:lnTo>
                    <a:lnTo>
                      <a:pt x="1005416" y="345017"/>
                    </a:lnTo>
                    <a:lnTo>
                      <a:pt x="990600" y="313267"/>
                    </a:lnTo>
                    <a:lnTo>
                      <a:pt x="613833" y="260350"/>
                    </a:lnTo>
                    <a:lnTo>
                      <a:pt x="431800" y="65617"/>
                    </a:lnTo>
                    <a:lnTo>
                      <a:pt x="23283" y="0"/>
                    </a:lnTo>
                    <a:lnTo>
                      <a:pt x="35983" y="129117"/>
                    </a:lnTo>
                    <a:lnTo>
                      <a:pt x="0" y="209550"/>
                    </a:lnTo>
                    <a:lnTo>
                      <a:pt x="14816" y="273050"/>
                    </a:lnTo>
                    <a:lnTo>
                      <a:pt x="188383" y="321734"/>
                    </a:lnTo>
                    <a:close/>
                  </a:path>
                </a:pathLst>
              </a:custGeom>
              <a:solidFill>
                <a:srgbClr val="000000"/>
              </a:solidFill>
              <a:ln w="3175">
                <a:solidFill>
                  <a:srgbClr val="385D8A">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10" name="Freihandform 109"/>
              <p:cNvSpPr/>
              <p:nvPr/>
            </p:nvSpPr>
            <p:spPr>
              <a:xfrm rot="1931406">
                <a:off x="4360203" y="5473304"/>
                <a:ext cx="751788" cy="674022"/>
              </a:xfrm>
              <a:custGeom>
                <a:avLst/>
                <a:gdLst>
                  <a:gd name="connsiteX0" fmla="*/ 358775 w 565150"/>
                  <a:gd name="connsiteY0" fmla="*/ 0 h 350837"/>
                  <a:gd name="connsiteX1" fmla="*/ 565150 w 565150"/>
                  <a:gd name="connsiteY1" fmla="*/ 177800 h 350837"/>
                  <a:gd name="connsiteX2" fmla="*/ 460375 w 565150"/>
                  <a:gd name="connsiteY2" fmla="*/ 350837 h 350837"/>
                  <a:gd name="connsiteX3" fmla="*/ 0 w 565150"/>
                  <a:gd name="connsiteY3" fmla="*/ 230187 h 350837"/>
                  <a:gd name="connsiteX4" fmla="*/ 358775 w 565150"/>
                  <a:gd name="connsiteY4" fmla="*/ 0 h 350837"/>
                  <a:gd name="connsiteX0" fmla="*/ 358808 w 565183"/>
                  <a:gd name="connsiteY0" fmla="*/ 0 h 350837"/>
                  <a:gd name="connsiteX1" fmla="*/ 565183 w 565183"/>
                  <a:gd name="connsiteY1" fmla="*/ 177800 h 350837"/>
                  <a:gd name="connsiteX2" fmla="*/ 460408 w 565183"/>
                  <a:gd name="connsiteY2" fmla="*/ 350837 h 350837"/>
                  <a:gd name="connsiteX3" fmla="*/ 0 w 565183"/>
                  <a:gd name="connsiteY3" fmla="*/ 282782 h 350837"/>
                  <a:gd name="connsiteX4" fmla="*/ 358808 w 565183"/>
                  <a:gd name="connsiteY4" fmla="*/ 0 h 350837"/>
                  <a:gd name="connsiteX0" fmla="*/ 358808 w 565183"/>
                  <a:gd name="connsiteY0" fmla="*/ 0 h 413968"/>
                  <a:gd name="connsiteX1" fmla="*/ 565183 w 565183"/>
                  <a:gd name="connsiteY1" fmla="*/ 177800 h 413968"/>
                  <a:gd name="connsiteX2" fmla="*/ 52112 w 565183"/>
                  <a:gd name="connsiteY2" fmla="*/ 413968 h 413968"/>
                  <a:gd name="connsiteX3" fmla="*/ 0 w 565183"/>
                  <a:gd name="connsiteY3" fmla="*/ 282782 h 413968"/>
                  <a:gd name="connsiteX4" fmla="*/ 358808 w 565183"/>
                  <a:gd name="connsiteY4"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364714 w 571089"/>
                  <a:gd name="connsiteY4"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92302 w 571089"/>
                  <a:gd name="connsiteY4" fmla="*/ 217635 h 413968"/>
                  <a:gd name="connsiteX5" fmla="*/ 364714 w 571089"/>
                  <a:gd name="connsiteY5"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364714 w 571089"/>
                  <a:gd name="connsiteY5"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219591 w 571089"/>
                  <a:gd name="connsiteY5" fmla="*/ 116824 h 413968"/>
                  <a:gd name="connsiteX6" fmla="*/ 364714 w 571089"/>
                  <a:gd name="connsiteY6"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364714 w 571089"/>
                  <a:gd name="connsiteY6"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213429 w 571089"/>
                  <a:gd name="connsiteY6" fmla="*/ 133557 h 413968"/>
                  <a:gd name="connsiteX7" fmla="*/ 364714 w 571089"/>
                  <a:gd name="connsiteY7"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78175 w 571089"/>
                  <a:gd name="connsiteY6" fmla="*/ 191746 h 413968"/>
                  <a:gd name="connsiteX7" fmla="*/ 364714 w 571089"/>
                  <a:gd name="connsiteY7"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78175 w 571089"/>
                  <a:gd name="connsiteY6" fmla="*/ 191746 h 413968"/>
                  <a:gd name="connsiteX7" fmla="*/ 235080 w 571089"/>
                  <a:gd name="connsiteY7" fmla="*/ 86936 h 413968"/>
                  <a:gd name="connsiteX8" fmla="*/ 364714 w 571089"/>
                  <a:gd name="connsiteY8"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78175 w 571089"/>
                  <a:gd name="connsiteY6" fmla="*/ 191746 h 413968"/>
                  <a:gd name="connsiteX7" fmla="*/ 53224 w 571089"/>
                  <a:gd name="connsiteY7" fmla="*/ 158306 h 413968"/>
                  <a:gd name="connsiteX8" fmla="*/ 364714 w 571089"/>
                  <a:gd name="connsiteY8"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78175 w 571089"/>
                  <a:gd name="connsiteY6" fmla="*/ 191746 h 413968"/>
                  <a:gd name="connsiteX7" fmla="*/ 53224 w 571089"/>
                  <a:gd name="connsiteY7" fmla="*/ 158306 h 413968"/>
                  <a:gd name="connsiteX8" fmla="*/ 364714 w 571089"/>
                  <a:gd name="connsiteY8"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78175 w 571089"/>
                  <a:gd name="connsiteY6" fmla="*/ 191746 h 413968"/>
                  <a:gd name="connsiteX7" fmla="*/ 53224 w 571089"/>
                  <a:gd name="connsiteY7" fmla="*/ 158306 h 413968"/>
                  <a:gd name="connsiteX8" fmla="*/ 364714 w 571089"/>
                  <a:gd name="connsiteY8"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78175 w 571089"/>
                  <a:gd name="connsiteY6" fmla="*/ 191746 h 413968"/>
                  <a:gd name="connsiteX7" fmla="*/ 53224 w 571089"/>
                  <a:gd name="connsiteY7" fmla="*/ 158306 h 413968"/>
                  <a:gd name="connsiteX8" fmla="*/ 364714 w 571089"/>
                  <a:gd name="connsiteY8" fmla="*/ 0 h 413968"/>
                  <a:gd name="connsiteX0" fmla="*/ 364714 w 571089"/>
                  <a:gd name="connsiteY0" fmla="*/ 0 h 413968"/>
                  <a:gd name="connsiteX1" fmla="*/ 571089 w 571089"/>
                  <a:gd name="connsiteY1" fmla="*/ 177800 h 413968"/>
                  <a:gd name="connsiteX2" fmla="*/ 58018 w 571089"/>
                  <a:gd name="connsiteY2" fmla="*/ 413968 h 413968"/>
                  <a:gd name="connsiteX3" fmla="*/ 0 w 571089"/>
                  <a:gd name="connsiteY3" fmla="*/ 289057 h 413968"/>
                  <a:gd name="connsiteX4" fmla="*/ 75035 w 571089"/>
                  <a:gd name="connsiteY4" fmla="*/ 228152 h 413968"/>
                  <a:gd name="connsiteX5" fmla="*/ 99422 w 571089"/>
                  <a:gd name="connsiteY5" fmla="*/ 233398 h 413968"/>
                  <a:gd name="connsiteX6" fmla="*/ 78175 w 571089"/>
                  <a:gd name="connsiteY6" fmla="*/ 191746 h 413968"/>
                  <a:gd name="connsiteX7" fmla="*/ 53224 w 571089"/>
                  <a:gd name="connsiteY7" fmla="*/ 158306 h 413968"/>
                  <a:gd name="connsiteX8" fmla="*/ 364714 w 571089"/>
                  <a:gd name="connsiteY8" fmla="*/ 0 h 413968"/>
                  <a:gd name="connsiteX0" fmla="*/ 261228 w 571089"/>
                  <a:gd name="connsiteY0" fmla="*/ 0 h 406946"/>
                  <a:gd name="connsiteX1" fmla="*/ 571089 w 571089"/>
                  <a:gd name="connsiteY1" fmla="*/ 170778 h 406946"/>
                  <a:gd name="connsiteX2" fmla="*/ 58018 w 571089"/>
                  <a:gd name="connsiteY2" fmla="*/ 406946 h 406946"/>
                  <a:gd name="connsiteX3" fmla="*/ 0 w 571089"/>
                  <a:gd name="connsiteY3" fmla="*/ 282035 h 406946"/>
                  <a:gd name="connsiteX4" fmla="*/ 75035 w 571089"/>
                  <a:gd name="connsiteY4" fmla="*/ 221130 h 406946"/>
                  <a:gd name="connsiteX5" fmla="*/ 99422 w 571089"/>
                  <a:gd name="connsiteY5" fmla="*/ 226376 h 406946"/>
                  <a:gd name="connsiteX6" fmla="*/ 78175 w 571089"/>
                  <a:gd name="connsiteY6" fmla="*/ 184724 h 406946"/>
                  <a:gd name="connsiteX7" fmla="*/ 53224 w 571089"/>
                  <a:gd name="connsiteY7" fmla="*/ 151284 h 406946"/>
                  <a:gd name="connsiteX8" fmla="*/ 261228 w 571089"/>
                  <a:gd name="connsiteY8" fmla="*/ 0 h 406946"/>
                  <a:gd name="connsiteX0" fmla="*/ 261228 w 571089"/>
                  <a:gd name="connsiteY0" fmla="*/ 0 h 406946"/>
                  <a:gd name="connsiteX1" fmla="*/ 421477 w 571089"/>
                  <a:gd name="connsiteY1" fmla="*/ 88907 h 406946"/>
                  <a:gd name="connsiteX2" fmla="*/ 571089 w 571089"/>
                  <a:gd name="connsiteY2" fmla="*/ 170778 h 406946"/>
                  <a:gd name="connsiteX3" fmla="*/ 58018 w 571089"/>
                  <a:gd name="connsiteY3" fmla="*/ 406946 h 406946"/>
                  <a:gd name="connsiteX4" fmla="*/ 0 w 571089"/>
                  <a:gd name="connsiteY4" fmla="*/ 282035 h 406946"/>
                  <a:gd name="connsiteX5" fmla="*/ 75035 w 571089"/>
                  <a:gd name="connsiteY5" fmla="*/ 221130 h 406946"/>
                  <a:gd name="connsiteX6" fmla="*/ 99422 w 571089"/>
                  <a:gd name="connsiteY6" fmla="*/ 226376 h 406946"/>
                  <a:gd name="connsiteX7" fmla="*/ 78175 w 571089"/>
                  <a:gd name="connsiteY7" fmla="*/ 184724 h 406946"/>
                  <a:gd name="connsiteX8" fmla="*/ 53224 w 571089"/>
                  <a:gd name="connsiteY8" fmla="*/ 151284 h 406946"/>
                  <a:gd name="connsiteX9" fmla="*/ 261228 w 571089"/>
                  <a:gd name="connsiteY9" fmla="*/ 0 h 406946"/>
                  <a:gd name="connsiteX0" fmla="*/ 261228 w 571089"/>
                  <a:gd name="connsiteY0" fmla="*/ 0 h 406946"/>
                  <a:gd name="connsiteX1" fmla="*/ 290417 w 571089"/>
                  <a:gd name="connsiteY1" fmla="*/ 16261 h 406946"/>
                  <a:gd name="connsiteX2" fmla="*/ 571089 w 571089"/>
                  <a:gd name="connsiteY2" fmla="*/ 170778 h 406946"/>
                  <a:gd name="connsiteX3" fmla="*/ 58018 w 571089"/>
                  <a:gd name="connsiteY3" fmla="*/ 406946 h 406946"/>
                  <a:gd name="connsiteX4" fmla="*/ 0 w 571089"/>
                  <a:gd name="connsiteY4" fmla="*/ 282035 h 406946"/>
                  <a:gd name="connsiteX5" fmla="*/ 75035 w 571089"/>
                  <a:gd name="connsiteY5" fmla="*/ 221130 h 406946"/>
                  <a:gd name="connsiteX6" fmla="*/ 99422 w 571089"/>
                  <a:gd name="connsiteY6" fmla="*/ 226376 h 406946"/>
                  <a:gd name="connsiteX7" fmla="*/ 78175 w 571089"/>
                  <a:gd name="connsiteY7" fmla="*/ 184724 h 406946"/>
                  <a:gd name="connsiteX8" fmla="*/ 53224 w 571089"/>
                  <a:gd name="connsiteY8" fmla="*/ 151284 h 406946"/>
                  <a:gd name="connsiteX9" fmla="*/ 261228 w 571089"/>
                  <a:gd name="connsiteY9" fmla="*/ 0 h 406946"/>
                  <a:gd name="connsiteX0" fmla="*/ 261228 w 571089"/>
                  <a:gd name="connsiteY0" fmla="*/ 0 h 406946"/>
                  <a:gd name="connsiteX1" fmla="*/ 290417 w 571089"/>
                  <a:gd name="connsiteY1" fmla="*/ 16261 h 406946"/>
                  <a:gd name="connsiteX2" fmla="*/ 332831 w 571089"/>
                  <a:gd name="connsiteY2" fmla="*/ 41335 h 406946"/>
                  <a:gd name="connsiteX3" fmla="*/ 571089 w 571089"/>
                  <a:gd name="connsiteY3" fmla="*/ 170778 h 406946"/>
                  <a:gd name="connsiteX4" fmla="*/ 58018 w 571089"/>
                  <a:gd name="connsiteY4" fmla="*/ 406946 h 406946"/>
                  <a:gd name="connsiteX5" fmla="*/ 0 w 571089"/>
                  <a:gd name="connsiteY5" fmla="*/ 282035 h 406946"/>
                  <a:gd name="connsiteX6" fmla="*/ 75035 w 571089"/>
                  <a:gd name="connsiteY6" fmla="*/ 221130 h 406946"/>
                  <a:gd name="connsiteX7" fmla="*/ 99422 w 571089"/>
                  <a:gd name="connsiteY7" fmla="*/ 226376 h 406946"/>
                  <a:gd name="connsiteX8" fmla="*/ 78175 w 571089"/>
                  <a:gd name="connsiteY8" fmla="*/ 184724 h 406946"/>
                  <a:gd name="connsiteX9" fmla="*/ 53224 w 571089"/>
                  <a:gd name="connsiteY9" fmla="*/ 151284 h 406946"/>
                  <a:gd name="connsiteX10" fmla="*/ 261228 w 571089"/>
                  <a:gd name="connsiteY10" fmla="*/ 0 h 406946"/>
                  <a:gd name="connsiteX0" fmla="*/ 261228 w 571089"/>
                  <a:gd name="connsiteY0" fmla="*/ 6805 h 413751"/>
                  <a:gd name="connsiteX1" fmla="*/ 290417 w 571089"/>
                  <a:gd name="connsiteY1" fmla="*/ 23066 h 413751"/>
                  <a:gd name="connsiteX2" fmla="*/ 319497 w 571089"/>
                  <a:gd name="connsiteY2" fmla="*/ 0 h 413751"/>
                  <a:gd name="connsiteX3" fmla="*/ 571089 w 571089"/>
                  <a:gd name="connsiteY3" fmla="*/ 177583 h 413751"/>
                  <a:gd name="connsiteX4" fmla="*/ 58018 w 571089"/>
                  <a:gd name="connsiteY4" fmla="*/ 413751 h 413751"/>
                  <a:gd name="connsiteX5" fmla="*/ 0 w 571089"/>
                  <a:gd name="connsiteY5" fmla="*/ 288840 h 413751"/>
                  <a:gd name="connsiteX6" fmla="*/ 75035 w 571089"/>
                  <a:gd name="connsiteY6" fmla="*/ 227935 h 413751"/>
                  <a:gd name="connsiteX7" fmla="*/ 99422 w 571089"/>
                  <a:gd name="connsiteY7" fmla="*/ 233181 h 413751"/>
                  <a:gd name="connsiteX8" fmla="*/ 78175 w 571089"/>
                  <a:gd name="connsiteY8" fmla="*/ 191529 h 413751"/>
                  <a:gd name="connsiteX9" fmla="*/ 53224 w 571089"/>
                  <a:gd name="connsiteY9" fmla="*/ 158089 h 413751"/>
                  <a:gd name="connsiteX10" fmla="*/ 261228 w 571089"/>
                  <a:gd name="connsiteY10" fmla="*/ 6805 h 413751"/>
                  <a:gd name="connsiteX0" fmla="*/ 261228 w 571089"/>
                  <a:gd name="connsiteY0" fmla="*/ 6805 h 413751"/>
                  <a:gd name="connsiteX1" fmla="*/ 290417 w 571089"/>
                  <a:gd name="connsiteY1" fmla="*/ 23066 h 413751"/>
                  <a:gd name="connsiteX2" fmla="*/ 319497 w 571089"/>
                  <a:gd name="connsiteY2" fmla="*/ 0 h 413751"/>
                  <a:gd name="connsiteX3" fmla="*/ 455020 w 571089"/>
                  <a:gd name="connsiteY3" fmla="*/ 94776 h 413751"/>
                  <a:gd name="connsiteX4" fmla="*/ 571089 w 571089"/>
                  <a:gd name="connsiteY4" fmla="*/ 177583 h 413751"/>
                  <a:gd name="connsiteX5" fmla="*/ 58018 w 571089"/>
                  <a:gd name="connsiteY5" fmla="*/ 413751 h 413751"/>
                  <a:gd name="connsiteX6" fmla="*/ 0 w 571089"/>
                  <a:gd name="connsiteY6" fmla="*/ 288840 h 413751"/>
                  <a:gd name="connsiteX7" fmla="*/ 75035 w 571089"/>
                  <a:gd name="connsiteY7" fmla="*/ 227935 h 413751"/>
                  <a:gd name="connsiteX8" fmla="*/ 99422 w 571089"/>
                  <a:gd name="connsiteY8" fmla="*/ 233181 h 413751"/>
                  <a:gd name="connsiteX9" fmla="*/ 78175 w 571089"/>
                  <a:gd name="connsiteY9" fmla="*/ 191529 h 413751"/>
                  <a:gd name="connsiteX10" fmla="*/ 53224 w 571089"/>
                  <a:gd name="connsiteY10" fmla="*/ 158089 h 413751"/>
                  <a:gd name="connsiteX11" fmla="*/ 261228 w 571089"/>
                  <a:gd name="connsiteY11" fmla="*/ 6805 h 413751"/>
                  <a:gd name="connsiteX0" fmla="*/ 261228 w 571089"/>
                  <a:gd name="connsiteY0" fmla="*/ 6805 h 413751"/>
                  <a:gd name="connsiteX1" fmla="*/ 290417 w 571089"/>
                  <a:gd name="connsiteY1" fmla="*/ 23066 h 413751"/>
                  <a:gd name="connsiteX2" fmla="*/ 319497 w 571089"/>
                  <a:gd name="connsiteY2" fmla="*/ 0 h 413751"/>
                  <a:gd name="connsiteX3" fmla="*/ 337130 w 571089"/>
                  <a:gd name="connsiteY3" fmla="*/ 15523 h 413751"/>
                  <a:gd name="connsiteX4" fmla="*/ 571089 w 571089"/>
                  <a:gd name="connsiteY4" fmla="*/ 177583 h 413751"/>
                  <a:gd name="connsiteX5" fmla="*/ 58018 w 571089"/>
                  <a:gd name="connsiteY5" fmla="*/ 413751 h 413751"/>
                  <a:gd name="connsiteX6" fmla="*/ 0 w 571089"/>
                  <a:gd name="connsiteY6" fmla="*/ 288840 h 413751"/>
                  <a:gd name="connsiteX7" fmla="*/ 75035 w 571089"/>
                  <a:gd name="connsiteY7" fmla="*/ 227935 h 413751"/>
                  <a:gd name="connsiteX8" fmla="*/ 99422 w 571089"/>
                  <a:gd name="connsiteY8" fmla="*/ 233181 h 413751"/>
                  <a:gd name="connsiteX9" fmla="*/ 78175 w 571089"/>
                  <a:gd name="connsiteY9" fmla="*/ 191529 h 413751"/>
                  <a:gd name="connsiteX10" fmla="*/ 53224 w 571089"/>
                  <a:gd name="connsiteY10" fmla="*/ 158089 h 413751"/>
                  <a:gd name="connsiteX11" fmla="*/ 261228 w 571089"/>
                  <a:gd name="connsiteY11" fmla="*/ 6805 h 413751"/>
                  <a:gd name="connsiteX0" fmla="*/ 261228 w 571089"/>
                  <a:gd name="connsiteY0" fmla="*/ 6805 h 413751"/>
                  <a:gd name="connsiteX1" fmla="*/ 290417 w 571089"/>
                  <a:gd name="connsiteY1" fmla="*/ 23066 h 413751"/>
                  <a:gd name="connsiteX2" fmla="*/ 319497 w 571089"/>
                  <a:gd name="connsiteY2" fmla="*/ 0 h 413751"/>
                  <a:gd name="connsiteX3" fmla="*/ 337130 w 571089"/>
                  <a:gd name="connsiteY3" fmla="*/ 15523 h 413751"/>
                  <a:gd name="connsiteX4" fmla="*/ 379460 w 571089"/>
                  <a:gd name="connsiteY4" fmla="*/ 44084 h 413751"/>
                  <a:gd name="connsiteX5" fmla="*/ 571089 w 571089"/>
                  <a:gd name="connsiteY5" fmla="*/ 177583 h 413751"/>
                  <a:gd name="connsiteX6" fmla="*/ 58018 w 571089"/>
                  <a:gd name="connsiteY6" fmla="*/ 413751 h 413751"/>
                  <a:gd name="connsiteX7" fmla="*/ 0 w 571089"/>
                  <a:gd name="connsiteY7" fmla="*/ 288840 h 413751"/>
                  <a:gd name="connsiteX8" fmla="*/ 75035 w 571089"/>
                  <a:gd name="connsiteY8" fmla="*/ 227935 h 413751"/>
                  <a:gd name="connsiteX9" fmla="*/ 99422 w 571089"/>
                  <a:gd name="connsiteY9" fmla="*/ 233181 h 413751"/>
                  <a:gd name="connsiteX10" fmla="*/ 78175 w 571089"/>
                  <a:gd name="connsiteY10" fmla="*/ 191529 h 413751"/>
                  <a:gd name="connsiteX11" fmla="*/ 53224 w 571089"/>
                  <a:gd name="connsiteY11" fmla="*/ 158089 h 413751"/>
                  <a:gd name="connsiteX12" fmla="*/ 261228 w 571089"/>
                  <a:gd name="connsiteY12" fmla="*/ 6805 h 413751"/>
                  <a:gd name="connsiteX0" fmla="*/ 261228 w 571089"/>
                  <a:gd name="connsiteY0" fmla="*/ 6805 h 413751"/>
                  <a:gd name="connsiteX1" fmla="*/ 290417 w 571089"/>
                  <a:gd name="connsiteY1" fmla="*/ 23066 h 413751"/>
                  <a:gd name="connsiteX2" fmla="*/ 319497 w 571089"/>
                  <a:gd name="connsiteY2" fmla="*/ 0 h 413751"/>
                  <a:gd name="connsiteX3" fmla="*/ 337130 w 571089"/>
                  <a:gd name="connsiteY3" fmla="*/ 15523 h 413751"/>
                  <a:gd name="connsiteX4" fmla="*/ 369008 w 571089"/>
                  <a:gd name="connsiteY4" fmla="*/ 855 h 413751"/>
                  <a:gd name="connsiteX5" fmla="*/ 571089 w 571089"/>
                  <a:gd name="connsiteY5" fmla="*/ 177583 h 413751"/>
                  <a:gd name="connsiteX6" fmla="*/ 58018 w 571089"/>
                  <a:gd name="connsiteY6" fmla="*/ 413751 h 413751"/>
                  <a:gd name="connsiteX7" fmla="*/ 0 w 571089"/>
                  <a:gd name="connsiteY7" fmla="*/ 288840 h 413751"/>
                  <a:gd name="connsiteX8" fmla="*/ 75035 w 571089"/>
                  <a:gd name="connsiteY8" fmla="*/ 227935 h 413751"/>
                  <a:gd name="connsiteX9" fmla="*/ 99422 w 571089"/>
                  <a:gd name="connsiteY9" fmla="*/ 233181 h 413751"/>
                  <a:gd name="connsiteX10" fmla="*/ 78175 w 571089"/>
                  <a:gd name="connsiteY10" fmla="*/ 191529 h 413751"/>
                  <a:gd name="connsiteX11" fmla="*/ 53224 w 571089"/>
                  <a:gd name="connsiteY11" fmla="*/ 158089 h 413751"/>
                  <a:gd name="connsiteX12" fmla="*/ 261228 w 571089"/>
                  <a:gd name="connsiteY12" fmla="*/ 6805 h 413751"/>
                  <a:gd name="connsiteX0" fmla="*/ 261228 w 571089"/>
                  <a:gd name="connsiteY0" fmla="*/ 6805 h 413751"/>
                  <a:gd name="connsiteX1" fmla="*/ 290417 w 571089"/>
                  <a:gd name="connsiteY1" fmla="*/ 23066 h 413751"/>
                  <a:gd name="connsiteX2" fmla="*/ 319497 w 571089"/>
                  <a:gd name="connsiteY2" fmla="*/ 0 h 413751"/>
                  <a:gd name="connsiteX3" fmla="*/ 337130 w 571089"/>
                  <a:gd name="connsiteY3" fmla="*/ 15523 h 413751"/>
                  <a:gd name="connsiteX4" fmla="*/ 369008 w 571089"/>
                  <a:gd name="connsiteY4" fmla="*/ 855 h 413751"/>
                  <a:gd name="connsiteX5" fmla="*/ 465703 w 571089"/>
                  <a:gd name="connsiteY5" fmla="*/ 87562 h 413751"/>
                  <a:gd name="connsiteX6" fmla="*/ 571089 w 571089"/>
                  <a:gd name="connsiteY6" fmla="*/ 177583 h 413751"/>
                  <a:gd name="connsiteX7" fmla="*/ 58018 w 571089"/>
                  <a:gd name="connsiteY7" fmla="*/ 413751 h 413751"/>
                  <a:gd name="connsiteX8" fmla="*/ 0 w 571089"/>
                  <a:gd name="connsiteY8" fmla="*/ 288840 h 413751"/>
                  <a:gd name="connsiteX9" fmla="*/ 75035 w 571089"/>
                  <a:gd name="connsiteY9" fmla="*/ 227935 h 413751"/>
                  <a:gd name="connsiteX10" fmla="*/ 99422 w 571089"/>
                  <a:gd name="connsiteY10" fmla="*/ 233181 h 413751"/>
                  <a:gd name="connsiteX11" fmla="*/ 78175 w 571089"/>
                  <a:gd name="connsiteY11" fmla="*/ 191529 h 413751"/>
                  <a:gd name="connsiteX12" fmla="*/ 53224 w 571089"/>
                  <a:gd name="connsiteY12" fmla="*/ 158089 h 413751"/>
                  <a:gd name="connsiteX13" fmla="*/ 261228 w 571089"/>
                  <a:gd name="connsiteY13" fmla="*/ 6805 h 413751"/>
                  <a:gd name="connsiteX0" fmla="*/ 261228 w 571089"/>
                  <a:gd name="connsiteY0" fmla="*/ 6805 h 413751"/>
                  <a:gd name="connsiteX1" fmla="*/ 290417 w 571089"/>
                  <a:gd name="connsiteY1" fmla="*/ 23066 h 413751"/>
                  <a:gd name="connsiteX2" fmla="*/ 319497 w 571089"/>
                  <a:gd name="connsiteY2" fmla="*/ 0 h 413751"/>
                  <a:gd name="connsiteX3" fmla="*/ 337130 w 571089"/>
                  <a:gd name="connsiteY3" fmla="*/ 15523 h 413751"/>
                  <a:gd name="connsiteX4" fmla="*/ 369008 w 571089"/>
                  <a:gd name="connsiteY4" fmla="*/ 855 h 413751"/>
                  <a:gd name="connsiteX5" fmla="*/ 427977 w 571089"/>
                  <a:gd name="connsiteY5" fmla="*/ 95894 h 413751"/>
                  <a:gd name="connsiteX6" fmla="*/ 571089 w 571089"/>
                  <a:gd name="connsiteY6" fmla="*/ 177583 h 413751"/>
                  <a:gd name="connsiteX7" fmla="*/ 58018 w 571089"/>
                  <a:gd name="connsiteY7" fmla="*/ 413751 h 413751"/>
                  <a:gd name="connsiteX8" fmla="*/ 0 w 571089"/>
                  <a:gd name="connsiteY8" fmla="*/ 288840 h 413751"/>
                  <a:gd name="connsiteX9" fmla="*/ 75035 w 571089"/>
                  <a:gd name="connsiteY9" fmla="*/ 227935 h 413751"/>
                  <a:gd name="connsiteX10" fmla="*/ 99422 w 571089"/>
                  <a:gd name="connsiteY10" fmla="*/ 233181 h 413751"/>
                  <a:gd name="connsiteX11" fmla="*/ 78175 w 571089"/>
                  <a:gd name="connsiteY11" fmla="*/ 191529 h 413751"/>
                  <a:gd name="connsiteX12" fmla="*/ 53224 w 571089"/>
                  <a:gd name="connsiteY12" fmla="*/ 158089 h 413751"/>
                  <a:gd name="connsiteX13" fmla="*/ 261228 w 571089"/>
                  <a:gd name="connsiteY13" fmla="*/ 6805 h 413751"/>
                  <a:gd name="connsiteX0" fmla="*/ 261228 w 427977"/>
                  <a:gd name="connsiteY0" fmla="*/ 6805 h 413751"/>
                  <a:gd name="connsiteX1" fmla="*/ 290417 w 427977"/>
                  <a:gd name="connsiteY1" fmla="*/ 23066 h 413751"/>
                  <a:gd name="connsiteX2" fmla="*/ 319497 w 427977"/>
                  <a:gd name="connsiteY2" fmla="*/ 0 h 413751"/>
                  <a:gd name="connsiteX3" fmla="*/ 337130 w 427977"/>
                  <a:gd name="connsiteY3" fmla="*/ 15523 h 413751"/>
                  <a:gd name="connsiteX4" fmla="*/ 369008 w 427977"/>
                  <a:gd name="connsiteY4" fmla="*/ 855 h 413751"/>
                  <a:gd name="connsiteX5" fmla="*/ 427977 w 427977"/>
                  <a:gd name="connsiteY5" fmla="*/ 95894 h 413751"/>
                  <a:gd name="connsiteX6" fmla="*/ 396055 w 427977"/>
                  <a:gd name="connsiteY6" fmla="*/ 133489 h 413751"/>
                  <a:gd name="connsiteX7" fmla="*/ 58018 w 427977"/>
                  <a:gd name="connsiteY7" fmla="*/ 413751 h 413751"/>
                  <a:gd name="connsiteX8" fmla="*/ 0 w 427977"/>
                  <a:gd name="connsiteY8" fmla="*/ 288840 h 413751"/>
                  <a:gd name="connsiteX9" fmla="*/ 75035 w 427977"/>
                  <a:gd name="connsiteY9" fmla="*/ 227935 h 413751"/>
                  <a:gd name="connsiteX10" fmla="*/ 99422 w 427977"/>
                  <a:gd name="connsiteY10" fmla="*/ 233181 h 413751"/>
                  <a:gd name="connsiteX11" fmla="*/ 78175 w 427977"/>
                  <a:gd name="connsiteY11" fmla="*/ 191529 h 413751"/>
                  <a:gd name="connsiteX12" fmla="*/ 53224 w 427977"/>
                  <a:gd name="connsiteY12" fmla="*/ 158089 h 413751"/>
                  <a:gd name="connsiteX13" fmla="*/ 261228 w 427977"/>
                  <a:gd name="connsiteY13" fmla="*/ 6805 h 413751"/>
                  <a:gd name="connsiteX0" fmla="*/ 261228 w 427977"/>
                  <a:gd name="connsiteY0" fmla="*/ 6805 h 413751"/>
                  <a:gd name="connsiteX1" fmla="*/ 290417 w 427977"/>
                  <a:gd name="connsiteY1" fmla="*/ 23066 h 413751"/>
                  <a:gd name="connsiteX2" fmla="*/ 319497 w 427977"/>
                  <a:gd name="connsiteY2" fmla="*/ 0 h 413751"/>
                  <a:gd name="connsiteX3" fmla="*/ 337130 w 427977"/>
                  <a:gd name="connsiteY3" fmla="*/ 15523 h 413751"/>
                  <a:gd name="connsiteX4" fmla="*/ 369008 w 427977"/>
                  <a:gd name="connsiteY4" fmla="*/ 855 h 413751"/>
                  <a:gd name="connsiteX5" fmla="*/ 427977 w 427977"/>
                  <a:gd name="connsiteY5" fmla="*/ 95894 h 413751"/>
                  <a:gd name="connsiteX6" fmla="*/ 396055 w 427977"/>
                  <a:gd name="connsiteY6" fmla="*/ 133489 h 413751"/>
                  <a:gd name="connsiteX7" fmla="*/ 412545 w 427977"/>
                  <a:gd name="connsiteY7" fmla="*/ 113172 h 413751"/>
                  <a:gd name="connsiteX8" fmla="*/ 58018 w 427977"/>
                  <a:gd name="connsiteY8" fmla="*/ 413751 h 413751"/>
                  <a:gd name="connsiteX9" fmla="*/ 0 w 427977"/>
                  <a:gd name="connsiteY9" fmla="*/ 288840 h 413751"/>
                  <a:gd name="connsiteX10" fmla="*/ 75035 w 427977"/>
                  <a:gd name="connsiteY10" fmla="*/ 227935 h 413751"/>
                  <a:gd name="connsiteX11" fmla="*/ 99422 w 427977"/>
                  <a:gd name="connsiteY11" fmla="*/ 233181 h 413751"/>
                  <a:gd name="connsiteX12" fmla="*/ 78175 w 427977"/>
                  <a:gd name="connsiteY12" fmla="*/ 191529 h 413751"/>
                  <a:gd name="connsiteX13" fmla="*/ 53224 w 427977"/>
                  <a:gd name="connsiteY13" fmla="*/ 158089 h 413751"/>
                  <a:gd name="connsiteX14" fmla="*/ 261228 w 427977"/>
                  <a:gd name="connsiteY14" fmla="*/ 6805 h 413751"/>
                  <a:gd name="connsiteX0" fmla="*/ 261228 w 427977"/>
                  <a:gd name="connsiteY0" fmla="*/ 6805 h 413751"/>
                  <a:gd name="connsiteX1" fmla="*/ 290417 w 427977"/>
                  <a:gd name="connsiteY1" fmla="*/ 23066 h 413751"/>
                  <a:gd name="connsiteX2" fmla="*/ 319497 w 427977"/>
                  <a:gd name="connsiteY2" fmla="*/ 0 h 413751"/>
                  <a:gd name="connsiteX3" fmla="*/ 337130 w 427977"/>
                  <a:gd name="connsiteY3" fmla="*/ 15523 h 413751"/>
                  <a:gd name="connsiteX4" fmla="*/ 369008 w 427977"/>
                  <a:gd name="connsiteY4" fmla="*/ 855 h 413751"/>
                  <a:gd name="connsiteX5" fmla="*/ 427977 w 427977"/>
                  <a:gd name="connsiteY5" fmla="*/ 95894 h 413751"/>
                  <a:gd name="connsiteX6" fmla="*/ 396055 w 427977"/>
                  <a:gd name="connsiteY6" fmla="*/ 133489 h 413751"/>
                  <a:gd name="connsiteX7" fmla="*/ 401750 w 427977"/>
                  <a:gd name="connsiteY7" fmla="*/ 114747 h 413751"/>
                  <a:gd name="connsiteX8" fmla="*/ 58018 w 427977"/>
                  <a:gd name="connsiteY8" fmla="*/ 413751 h 413751"/>
                  <a:gd name="connsiteX9" fmla="*/ 0 w 427977"/>
                  <a:gd name="connsiteY9" fmla="*/ 288840 h 413751"/>
                  <a:gd name="connsiteX10" fmla="*/ 75035 w 427977"/>
                  <a:gd name="connsiteY10" fmla="*/ 227935 h 413751"/>
                  <a:gd name="connsiteX11" fmla="*/ 99422 w 427977"/>
                  <a:gd name="connsiteY11" fmla="*/ 233181 h 413751"/>
                  <a:gd name="connsiteX12" fmla="*/ 78175 w 427977"/>
                  <a:gd name="connsiteY12" fmla="*/ 191529 h 413751"/>
                  <a:gd name="connsiteX13" fmla="*/ 53224 w 427977"/>
                  <a:gd name="connsiteY13" fmla="*/ 158089 h 413751"/>
                  <a:gd name="connsiteX14" fmla="*/ 261228 w 427977"/>
                  <a:gd name="connsiteY14" fmla="*/ 6805 h 413751"/>
                  <a:gd name="connsiteX0" fmla="*/ 261228 w 458057"/>
                  <a:gd name="connsiteY0" fmla="*/ 6805 h 413751"/>
                  <a:gd name="connsiteX1" fmla="*/ 290417 w 458057"/>
                  <a:gd name="connsiteY1" fmla="*/ 23066 h 413751"/>
                  <a:gd name="connsiteX2" fmla="*/ 319497 w 458057"/>
                  <a:gd name="connsiteY2" fmla="*/ 0 h 413751"/>
                  <a:gd name="connsiteX3" fmla="*/ 337130 w 458057"/>
                  <a:gd name="connsiteY3" fmla="*/ 15523 h 413751"/>
                  <a:gd name="connsiteX4" fmla="*/ 369008 w 458057"/>
                  <a:gd name="connsiteY4" fmla="*/ 855 h 413751"/>
                  <a:gd name="connsiteX5" fmla="*/ 427977 w 458057"/>
                  <a:gd name="connsiteY5" fmla="*/ 95894 h 413751"/>
                  <a:gd name="connsiteX6" fmla="*/ 458057 w 458057"/>
                  <a:gd name="connsiteY6" fmla="*/ 124765 h 413751"/>
                  <a:gd name="connsiteX7" fmla="*/ 401750 w 458057"/>
                  <a:gd name="connsiteY7" fmla="*/ 114747 h 413751"/>
                  <a:gd name="connsiteX8" fmla="*/ 58018 w 458057"/>
                  <a:gd name="connsiteY8" fmla="*/ 413751 h 413751"/>
                  <a:gd name="connsiteX9" fmla="*/ 0 w 458057"/>
                  <a:gd name="connsiteY9" fmla="*/ 288840 h 413751"/>
                  <a:gd name="connsiteX10" fmla="*/ 75035 w 458057"/>
                  <a:gd name="connsiteY10" fmla="*/ 227935 h 413751"/>
                  <a:gd name="connsiteX11" fmla="*/ 99422 w 458057"/>
                  <a:gd name="connsiteY11" fmla="*/ 233181 h 413751"/>
                  <a:gd name="connsiteX12" fmla="*/ 78175 w 458057"/>
                  <a:gd name="connsiteY12" fmla="*/ 191529 h 413751"/>
                  <a:gd name="connsiteX13" fmla="*/ 53224 w 458057"/>
                  <a:gd name="connsiteY13" fmla="*/ 158089 h 413751"/>
                  <a:gd name="connsiteX14" fmla="*/ 261228 w 458057"/>
                  <a:gd name="connsiteY14" fmla="*/ 6805 h 413751"/>
                  <a:gd name="connsiteX0" fmla="*/ 261228 w 458057"/>
                  <a:gd name="connsiteY0" fmla="*/ 6805 h 413751"/>
                  <a:gd name="connsiteX1" fmla="*/ 290417 w 458057"/>
                  <a:gd name="connsiteY1" fmla="*/ 23066 h 413751"/>
                  <a:gd name="connsiteX2" fmla="*/ 319497 w 458057"/>
                  <a:gd name="connsiteY2" fmla="*/ 0 h 413751"/>
                  <a:gd name="connsiteX3" fmla="*/ 337130 w 458057"/>
                  <a:gd name="connsiteY3" fmla="*/ 15523 h 413751"/>
                  <a:gd name="connsiteX4" fmla="*/ 369008 w 458057"/>
                  <a:gd name="connsiteY4" fmla="*/ 855 h 413751"/>
                  <a:gd name="connsiteX5" fmla="*/ 427977 w 458057"/>
                  <a:gd name="connsiteY5" fmla="*/ 95894 h 413751"/>
                  <a:gd name="connsiteX6" fmla="*/ 458057 w 458057"/>
                  <a:gd name="connsiteY6" fmla="*/ 124765 h 413751"/>
                  <a:gd name="connsiteX7" fmla="*/ 406666 w 458057"/>
                  <a:gd name="connsiteY7" fmla="*/ 128570 h 413751"/>
                  <a:gd name="connsiteX8" fmla="*/ 58018 w 458057"/>
                  <a:gd name="connsiteY8" fmla="*/ 413751 h 413751"/>
                  <a:gd name="connsiteX9" fmla="*/ 0 w 458057"/>
                  <a:gd name="connsiteY9" fmla="*/ 288840 h 413751"/>
                  <a:gd name="connsiteX10" fmla="*/ 75035 w 458057"/>
                  <a:gd name="connsiteY10" fmla="*/ 227935 h 413751"/>
                  <a:gd name="connsiteX11" fmla="*/ 99422 w 458057"/>
                  <a:gd name="connsiteY11" fmla="*/ 233181 h 413751"/>
                  <a:gd name="connsiteX12" fmla="*/ 78175 w 458057"/>
                  <a:gd name="connsiteY12" fmla="*/ 191529 h 413751"/>
                  <a:gd name="connsiteX13" fmla="*/ 53224 w 458057"/>
                  <a:gd name="connsiteY13" fmla="*/ 158089 h 413751"/>
                  <a:gd name="connsiteX14" fmla="*/ 261228 w 458057"/>
                  <a:gd name="connsiteY14" fmla="*/ 6805 h 413751"/>
                  <a:gd name="connsiteX0" fmla="*/ 261228 w 427977"/>
                  <a:gd name="connsiteY0" fmla="*/ 6805 h 413751"/>
                  <a:gd name="connsiteX1" fmla="*/ 290417 w 427977"/>
                  <a:gd name="connsiteY1" fmla="*/ 23066 h 413751"/>
                  <a:gd name="connsiteX2" fmla="*/ 319497 w 427977"/>
                  <a:gd name="connsiteY2" fmla="*/ 0 h 413751"/>
                  <a:gd name="connsiteX3" fmla="*/ 337130 w 427977"/>
                  <a:gd name="connsiteY3" fmla="*/ 15523 h 413751"/>
                  <a:gd name="connsiteX4" fmla="*/ 369008 w 427977"/>
                  <a:gd name="connsiteY4" fmla="*/ 855 h 413751"/>
                  <a:gd name="connsiteX5" fmla="*/ 427977 w 427977"/>
                  <a:gd name="connsiteY5" fmla="*/ 95894 h 413751"/>
                  <a:gd name="connsiteX6" fmla="*/ 402105 w 427977"/>
                  <a:gd name="connsiteY6" fmla="*/ 111118 h 413751"/>
                  <a:gd name="connsiteX7" fmla="*/ 406666 w 427977"/>
                  <a:gd name="connsiteY7" fmla="*/ 128570 h 413751"/>
                  <a:gd name="connsiteX8" fmla="*/ 58018 w 427977"/>
                  <a:gd name="connsiteY8" fmla="*/ 413751 h 413751"/>
                  <a:gd name="connsiteX9" fmla="*/ 0 w 427977"/>
                  <a:gd name="connsiteY9" fmla="*/ 288840 h 413751"/>
                  <a:gd name="connsiteX10" fmla="*/ 75035 w 427977"/>
                  <a:gd name="connsiteY10" fmla="*/ 227935 h 413751"/>
                  <a:gd name="connsiteX11" fmla="*/ 99422 w 427977"/>
                  <a:gd name="connsiteY11" fmla="*/ 233181 h 413751"/>
                  <a:gd name="connsiteX12" fmla="*/ 78175 w 427977"/>
                  <a:gd name="connsiteY12" fmla="*/ 191529 h 413751"/>
                  <a:gd name="connsiteX13" fmla="*/ 53224 w 427977"/>
                  <a:gd name="connsiteY13" fmla="*/ 158089 h 413751"/>
                  <a:gd name="connsiteX14" fmla="*/ 261228 w 427977"/>
                  <a:gd name="connsiteY14" fmla="*/ 6805 h 413751"/>
                  <a:gd name="connsiteX0" fmla="*/ 261228 w 427977"/>
                  <a:gd name="connsiteY0" fmla="*/ 6805 h 413751"/>
                  <a:gd name="connsiteX1" fmla="*/ 290417 w 427977"/>
                  <a:gd name="connsiteY1" fmla="*/ 23066 h 413751"/>
                  <a:gd name="connsiteX2" fmla="*/ 319497 w 427977"/>
                  <a:gd name="connsiteY2" fmla="*/ 0 h 413751"/>
                  <a:gd name="connsiteX3" fmla="*/ 337130 w 427977"/>
                  <a:gd name="connsiteY3" fmla="*/ 15523 h 413751"/>
                  <a:gd name="connsiteX4" fmla="*/ 369008 w 427977"/>
                  <a:gd name="connsiteY4" fmla="*/ 855 h 413751"/>
                  <a:gd name="connsiteX5" fmla="*/ 427977 w 427977"/>
                  <a:gd name="connsiteY5" fmla="*/ 95894 h 413751"/>
                  <a:gd name="connsiteX6" fmla="*/ 402105 w 427977"/>
                  <a:gd name="connsiteY6" fmla="*/ 111118 h 413751"/>
                  <a:gd name="connsiteX7" fmla="*/ 411526 w 427977"/>
                  <a:gd name="connsiteY7" fmla="*/ 124144 h 413751"/>
                  <a:gd name="connsiteX8" fmla="*/ 58018 w 427977"/>
                  <a:gd name="connsiteY8" fmla="*/ 413751 h 413751"/>
                  <a:gd name="connsiteX9" fmla="*/ 0 w 427977"/>
                  <a:gd name="connsiteY9" fmla="*/ 288840 h 413751"/>
                  <a:gd name="connsiteX10" fmla="*/ 75035 w 427977"/>
                  <a:gd name="connsiteY10" fmla="*/ 227935 h 413751"/>
                  <a:gd name="connsiteX11" fmla="*/ 99422 w 427977"/>
                  <a:gd name="connsiteY11" fmla="*/ 233181 h 413751"/>
                  <a:gd name="connsiteX12" fmla="*/ 78175 w 427977"/>
                  <a:gd name="connsiteY12" fmla="*/ 191529 h 413751"/>
                  <a:gd name="connsiteX13" fmla="*/ 53224 w 427977"/>
                  <a:gd name="connsiteY13" fmla="*/ 158089 h 413751"/>
                  <a:gd name="connsiteX14" fmla="*/ 261228 w 427977"/>
                  <a:gd name="connsiteY14" fmla="*/ 6805 h 413751"/>
                  <a:gd name="connsiteX0" fmla="*/ 261228 w 427977"/>
                  <a:gd name="connsiteY0" fmla="*/ 6805 h 413751"/>
                  <a:gd name="connsiteX1" fmla="*/ 290417 w 427977"/>
                  <a:gd name="connsiteY1" fmla="*/ 23066 h 413751"/>
                  <a:gd name="connsiteX2" fmla="*/ 319497 w 427977"/>
                  <a:gd name="connsiteY2" fmla="*/ 0 h 413751"/>
                  <a:gd name="connsiteX3" fmla="*/ 337130 w 427977"/>
                  <a:gd name="connsiteY3" fmla="*/ 15523 h 413751"/>
                  <a:gd name="connsiteX4" fmla="*/ 369008 w 427977"/>
                  <a:gd name="connsiteY4" fmla="*/ 855 h 413751"/>
                  <a:gd name="connsiteX5" fmla="*/ 427977 w 427977"/>
                  <a:gd name="connsiteY5" fmla="*/ 95894 h 413751"/>
                  <a:gd name="connsiteX6" fmla="*/ 402105 w 427977"/>
                  <a:gd name="connsiteY6" fmla="*/ 111118 h 413751"/>
                  <a:gd name="connsiteX7" fmla="*/ 411526 w 427977"/>
                  <a:gd name="connsiteY7" fmla="*/ 124144 h 413751"/>
                  <a:gd name="connsiteX8" fmla="*/ 136289 w 427977"/>
                  <a:gd name="connsiteY8" fmla="*/ 352290 h 413751"/>
                  <a:gd name="connsiteX9" fmla="*/ 58018 w 427977"/>
                  <a:gd name="connsiteY9" fmla="*/ 413751 h 413751"/>
                  <a:gd name="connsiteX10" fmla="*/ 0 w 427977"/>
                  <a:gd name="connsiteY10" fmla="*/ 288840 h 413751"/>
                  <a:gd name="connsiteX11" fmla="*/ 75035 w 427977"/>
                  <a:gd name="connsiteY11" fmla="*/ 227935 h 413751"/>
                  <a:gd name="connsiteX12" fmla="*/ 99422 w 427977"/>
                  <a:gd name="connsiteY12" fmla="*/ 233181 h 413751"/>
                  <a:gd name="connsiteX13" fmla="*/ 78175 w 427977"/>
                  <a:gd name="connsiteY13" fmla="*/ 191529 h 413751"/>
                  <a:gd name="connsiteX14" fmla="*/ 53224 w 427977"/>
                  <a:gd name="connsiteY14" fmla="*/ 158089 h 413751"/>
                  <a:gd name="connsiteX15" fmla="*/ 261228 w 427977"/>
                  <a:gd name="connsiteY15" fmla="*/ 6805 h 413751"/>
                  <a:gd name="connsiteX0" fmla="*/ 261228 w 427977"/>
                  <a:gd name="connsiteY0" fmla="*/ 6805 h 413751"/>
                  <a:gd name="connsiteX1" fmla="*/ 290417 w 427977"/>
                  <a:gd name="connsiteY1" fmla="*/ 23066 h 413751"/>
                  <a:gd name="connsiteX2" fmla="*/ 319497 w 427977"/>
                  <a:gd name="connsiteY2" fmla="*/ 0 h 413751"/>
                  <a:gd name="connsiteX3" fmla="*/ 337130 w 427977"/>
                  <a:gd name="connsiteY3" fmla="*/ 15523 h 413751"/>
                  <a:gd name="connsiteX4" fmla="*/ 369008 w 427977"/>
                  <a:gd name="connsiteY4" fmla="*/ 855 h 413751"/>
                  <a:gd name="connsiteX5" fmla="*/ 427977 w 427977"/>
                  <a:gd name="connsiteY5" fmla="*/ 95894 h 413751"/>
                  <a:gd name="connsiteX6" fmla="*/ 402105 w 427977"/>
                  <a:gd name="connsiteY6" fmla="*/ 111118 h 413751"/>
                  <a:gd name="connsiteX7" fmla="*/ 411526 w 427977"/>
                  <a:gd name="connsiteY7" fmla="*/ 124144 h 413751"/>
                  <a:gd name="connsiteX8" fmla="*/ 313715 w 427977"/>
                  <a:gd name="connsiteY8" fmla="*/ 206196 h 413751"/>
                  <a:gd name="connsiteX9" fmla="*/ 58018 w 427977"/>
                  <a:gd name="connsiteY9" fmla="*/ 413751 h 413751"/>
                  <a:gd name="connsiteX10" fmla="*/ 0 w 427977"/>
                  <a:gd name="connsiteY10" fmla="*/ 288840 h 413751"/>
                  <a:gd name="connsiteX11" fmla="*/ 75035 w 427977"/>
                  <a:gd name="connsiteY11" fmla="*/ 227935 h 413751"/>
                  <a:gd name="connsiteX12" fmla="*/ 99422 w 427977"/>
                  <a:gd name="connsiteY12" fmla="*/ 233181 h 413751"/>
                  <a:gd name="connsiteX13" fmla="*/ 78175 w 427977"/>
                  <a:gd name="connsiteY13" fmla="*/ 191529 h 413751"/>
                  <a:gd name="connsiteX14" fmla="*/ 53224 w 427977"/>
                  <a:gd name="connsiteY14" fmla="*/ 158089 h 413751"/>
                  <a:gd name="connsiteX15" fmla="*/ 261228 w 427977"/>
                  <a:gd name="connsiteY15" fmla="*/ 6805 h 413751"/>
                  <a:gd name="connsiteX0" fmla="*/ 261228 w 427977"/>
                  <a:gd name="connsiteY0" fmla="*/ 6805 h 288840"/>
                  <a:gd name="connsiteX1" fmla="*/ 290417 w 427977"/>
                  <a:gd name="connsiteY1" fmla="*/ 23066 h 288840"/>
                  <a:gd name="connsiteX2" fmla="*/ 319497 w 427977"/>
                  <a:gd name="connsiteY2" fmla="*/ 0 h 288840"/>
                  <a:gd name="connsiteX3" fmla="*/ 337130 w 427977"/>
                  <a:gd name="connsiteY3" fmla="*/ 15523 h 288840"/>
                  <a:gd name="connsiteX4" fmla="*/ 369008 w 427977"/>
                  <a:gd name="connsiteY4" fmla="*/ 855 h 288840"/>
                  <a:gd name="connsiteX5" fmla="*/ 427977 w 427977"/>
                  <a:gd name="connsiteY5" fmla="*/ 95894 h 288840"/>
                  <a:gd name="connsiteX6" fmla="*/ 402105 w 427977"/>
                  <a:gd name="connsiteY6" fmla="*/ 111118 h 288840"/>
                  <a:gd name="connsiteX7" fmla="*/ 411526 w 427977"/>
                  <a:gd name="connsiteY7" fmla="*/ 124144 h 288840"/>
                  <a:gd name="connsiteX8" fmla="*/ 313715 w 427977"/>
                  <a:gd name="connsiteY8" fmla="*/ 206196 h 288840"/>
                  <a:gd name="connsiteX9" fmla="*/ 303582 w 427977"/>
                  <a:gd name="connsiteY9" fmla="*/ 202216 h 288840"/>
                  <a:gd name="connsiteX10" fmla="*/ 0 w 427977"/>
                  <a:gd name="connsiteY10" fmla="*/ 288840 h 288840"/>
                  <a:gd name="connsiteX11" fmla="*/ 75035 w 427977"/>
                  <a:gd name="connsiteY11" fmla="*/ 227935 h 288840"/>
                  <a:gd name="connsiteX12" fmla="*/ 99422 w 427977"/>
                  <a:gd name="connsiteY12" fmla="*/ 233181 h 288840"/>
                  <a:gd name="connsiteX13" fmla="*/ 78175 w 427977"/>
                  <a:gd name="connsiteY13" fmla="*/ 191529 h 288840"/>
                  <a:gd name="connsiteX14" fmla="*/ 53224 w 427977"/>
                  <a:gd name="connsiteY14" fmla="*/ 158089 h 288840"/>
                  <a:gd name="connsiteX15" fmla="*/ 261228 w 427977"/>
                  <a:gd name="connsiteY15" fmla="*/ 6805 h 288840"/>
                  <a:gd name="connsiteX0" fmla="*/ 261228 w 427977"/>
                  <a:gd name="connsiteY0" fmla="*/ 6805 h 288840"/>
                  <a:gd name="connsiteX1" fmla="*/ 290417 w 427977"/>
                  <a:gd name="connsiteY1" fmla="*/ 23066 h 288840"/>
                  <a:gd name="connsiteX2" fmla="*/ 319497 w 427977"/>
                  <a:gd name="connsiteY2" fmla="*/ 0 h 288840"/>
                  <a:gd name="connsiteX3" fmla="*/ 337130 w 427977"/>
                  <a:gd name="connsiteY3" fmla="*/ 15523 h 288840"/>
                  <a:gd name="connsiteX4" fmla="*/ 369008 w 427977"/>
                  <a:gd name="connsiteY4" fmla="*/ 855 h 288840"/>
                  <a:gd name="connsiteX5" fmla="*/ 427977 w 427977"/>
                  <a:gd name="connsiteY5" fmla="*/ 95894 h 288840"/>
                  <a:gd name="connsiteX6" fmla="*/ 402105 w 427977"/>
                  <a:gd name="connsiteY6" fmla="*/ 111118 h 288840"/>
                  <a:gd name="connsiteX7" fmla="*/ 411526 w 427977"/>
                  <a:gd name="connsiteY7" fmla="*/ 124144 h 288840"/>
                  <a:gd name="connsiteX8" fmla="*/ 313715 w 427977"/>
                  <a:gd name="connsiteY8" fmla="*/ 206196 h 288840"/>
                  <a:gd name="connsiteX9" fmla="*/ 303582 w 427977"/>
                  <a:gd name="connsiteY9" fmla="*/ 202216 h 288840"/>
                  <a:gd name="connsiteX10" fmla="*/ 98741 w 427977"/>
                  <a:gd name="connsiteY10" fmla="*/ 261070 h 288840"/>
                  <a:gd name="connsiteX11" fmla="*/ 0 w 427977"/>
                  <a:gd name="connsiteY11" fmla="*/ 288840 h 288840"/>
                  <a:gd name="connsiteX12" fmla="*/ 75035 w 427977"/>
                  <a:gd name="connsiteY12" fmla="*/ 227935 h 288840"/>
                  <a:gd name="connsiteX13" fmla="*/ 99422 w 427977"/>
                  <a:gd name="connsiteY13" fmla="*/ 233181 h 288840"/>
                  <a:gd name="connsiteX14" fmla="*/ 78175 w 427977"/>
                  <a:gd name="connsiteY14" fmla="*/ 191529 h 288840"/>
                  <a:gd name="connsiteX15" fmla="*/ 53224 w 427977"/>
                  <a:gd name="connsiteY15" fmla="*/ 158089 h 288840"/>
                  <a:gd name="connsiteX16" fmla="*/ 261228 w 427977"/>
                  <a:gd name="connsiteY16" fmla="*/ 6805 h 288840"/>
                  <a:gd name="connsiteX0" fmla="*/ 261228 w 427977"/>
                  <a:gd name="connsiteY0" fmla="*/ 6805 h 404146"/>
                  <a:gd name="connsiteX1" fmla="*/ 290417 w 427977"/>
                  <a:gd name="connsiteY1" fmla="*/ 23066 h 404146"/>
                  <a:gd name="connsiteX2" fmla="*/ 319497 w 427977"/>
                  <a:gd name="connsiteY2" fmla="*/ 0 h 404146"/>
                  <a:gd name="connsiteX3" fmla="*/ 337130 w 427977"/>
                  <a:gd name="connsiteY3" fmla="*/ 15523 h 404146"/>
                  <a:gd name="connsiteX4" fmla="*/ 369008 w 427977"/>
                  <a:gd name="connsiteY4" fmla="*/ 855 h 404146"/>
                  <a:gd name="connsiteX5" fmla="*/ 427977 w 427977"/>
                  <a:gd name="connsiteY5" fmla="*/ 95894 h 404146"/>
                  <a:gd name="connsiteX6" fmla="*/ 402105 w 427977"/>
                  <a:gd name="connsiteY6" fmla="*/ 111118 h 404146"/>
                  <a:gd name="connsiteX7" fmla="*/ 411526 w 427977"/>
                  <a:gd name="connsiteY7" fmla="*/ 124144 h 404146"/>
                  <a:gd name="connsiteX8" fmla="*/ 313715 w 427977"/>
                  <a:gd name="connsiteY8" fmla="*/ 206196 h 404146"/>
                  <a:gd name="connsiteX9" fmla="*/ 303582 w 427977"/>
                  <a:gd name="connsiteY9" fmla="*/ 202216 h 404146"/>
                  <a:gd name="connsiteX10" fmla="*/ 52722 w 427977"/>
                  <a:gd name="connsiteY10" fmla="*/ 404146 h 404146"/>
                  <a:gd name="connsiteX11" fmla="*/ 0 w 427977"/>
                  <a:gd name="connsiteY11" fmla="*/ 288840 h 404146"/>
                  <a:gd name="connsiteX12" fmla="*/ 75035 w 427977"/>
                  <a:gd name="connsiteY12" fmla="*/ 227935 h 404146"/>
                  <a:gd name="connsiteX13" fmla="*/ 99422 w 427977"/>
                  <a:gd name="connsiteY13" fmla="*/ 233181 h 404146"/>
                  <a:gd name="connsiteX14" fmla="*/ 78175 w 427977"/>
                  <a:gd name="connsiteY14" fmla="*/ 191529 h 404146"/>
                  <a:gd name="connsiteX15" fmla="*/ 53224 w 427977"/>
                  <a:gd name="connsiteY15" fmla="*/ 158089 h 404146"/>
                  <a:gd name="connsiteX16" fmla="*/ 261228 w 427977"/>
                  <a:gd name="connsiteY16" fmla="*/ 6805 h 404146"/>
                  <a:gd name="connsiteX0" fmla="*/ 261228 w 427977"/>
                  <a:gd name="connsiteY0" fmla="*/ 6805 h 404146"/>
                  <a:gd name="connsiteX1" fmla="*/ 290417 w 427977"/>
                  <a:gd name="connsiteY1" fmla="*/ 23066 h 404146"/>
                  <a:gd name="connsiteX2" fmla="*/ 319497 w 427977"/>
                  <a:gd name="connsiteY2" fmla="*/ 0 h 404146"/>
                  <a:gd name="connsiteX3" fmla="*/ 337130 w 427977"/>
                  <a:gd name="connsiteY3" fmla="*/ 15523 h 404146"/>
                  <a:gd name="connsiteX4" fmla="*/ 369008 w 427977"/>
                  <a:gd name="connsiteY4" fmla="*/ 855 h 404146"/>
                  <a:gd name="connsiteX5" fmla="*/ 427977 w 427977"/>
                  <a:gd name="connsiteY5" fmla="*/ 95894 h 404146"/>
                  <a:gd name="connsiteX6" fmla="*/ 402105 w 427977"/>
                  <a:gd name="connsiteY6" fmla="*/ 111118 h 404146"/>
                  <a:gd name="connsiteX7" fmla="*/ 411526 w 427977"/>
                  <a:gd name="connsiteY7" fmla="*/ 124144 h 404146"/>
                  <a:gd name="connsiteX8" fmla="*/ 313715 w 427977"/>
                  <a:gd name="connsiteY8" fmla="*/ 206196 h 404146"/>
                  <a:gd name="connsiteX9" fmla="*/ 303582 w 427977"/>
                  <a:gd name="connsiteY9" fmla="*/ 202216 h 404146"/>
                  <a:gd name="connsiteX10" fmla="*/ 93248 w 427977"/>
                  <a:gd name="connsiteY10" fmla="*/ 373352 h 404146"/>
                  <a:gd name="connsiteX11" fmla="*/ 52722 w 427977"/>
                  <a:gd name="connsiteY11" fmla="*/ 404146 h 404146"/>
                  <a:gd name="connsiteX12" fmla="*/ 0 w 427977"/>
                  <a:gd name="connsiteY12" fmla="*/ 288840 h 404146"/>
                  <a:gd name="connsiteX13" fmla="*/ 75035 w 427977"/>
                  <a:gd name="connsiteY13" fmla="*/ 227935 h 404146"/>
                  <a:gd name="connsiteX14" fmla="*/ 99422 w 427977"/>
                  <a:gd name="connsiteY14" fmla="*/ 233181 h 404146"/>
                  <a:gd name="connsiteX15" fmla="*/ 78175 w 427977"/>
                  <a:gd name="connsiteY15" fmla="*/ 191529 h 404146"/>
                  <a:gd name="connsiteX16" fmla="*/ 53224 w 427977"/>
                  <a:gd name="connsiteY16" fmla="*/ 158089 h 404146"/>
                  <a:gd name="connsiteX17" fmla="*/ 261228 w 427977"/>
                  <a:gd name="connsiteY17" fmla="*/ 6805 h 404146"/>
                  <a:gd name="connsiteX0" fmla="*/ 261228 w 427977"/>
                  <a:gd name="connsiteY0" fmla="*/ 6805 h 404146"/>
                  <a:gd name="connsiteX1" fmla="*/ 290417 w 427977"/>
                  <a:gd name="connsiteY1" fmla="*/ 23066 h 404146"/>
                  <a:gd name="connsiteX2" fmla="*/ 319497 w 427977"/>
                  <a:gd name="connsiteY2" fmla="*/ 0 h 404146"/>
                  <a:gd name="connsiteX3" fmla="*/ 337130 w 427977"/>
                  <a:gd name="connsiteY3" fmla="*/ 15523 h 404146"/>
                  <a:gd name="connsiteX4" fmla="*/ 369008 w 427977"/>
                  <a:gd name="connsiteY4" fmla="*/ 855 h 404146"/>
                  <a:gd name="connsiteX5" fmla="*/ 427977 w 427977"/>
                  <a:gd name="connsiteY5" fmla="*/ 95894 h 404146"/>
                  <a:gd name="connsiteX6" fmla="*/ 402105 w 427977"/>
                  <a:gd name="connsiteY6" fmla="*/ 111118 h 404146"/>
                  <a:gd name="connsiteX7" fmla="*/ 411526 w 427977"/>
                  <a:gd name="connsiteY7" fmla="*/ 124144 h 404146"/>
                  <a:gd name="connsiteX8" fmla="*/ 313715 w 427977"/>
                  <a:gd name="connsiteY8" fmla="*/ 206196 h 404146"/>
                  <a:gd name="connsiteX9" fmla="*/ 303582 w 427977"/>
                  <a:gd name="connsiteY9" fmla="*/ 202216 h 404146"/>
                  <a:gd name="connsiteX10" fmla="*/ 86067 w 427977"/>
                  <a:gd name="connsiteY10" fmla="*/ 401059 h 404146"/>
                  <a:gd name="connsiteX11" fmla="*/ 52722 w 427977"/>
                  <a:gd name="connsiteY11" fmla="*/ 404146 h 404146"/>
                  <a:gd name="connsiteX12" fmla="*/ 0 w 427977"/>
                  <a:gd name="connsiteY12" fmla="*/ 288840 h 404146"/>
                  <a:gd name="connsiteX13" fmla="*/ 75035 w 427977"/>
                  <a:gd name="connsiteY13" fmla="*/ 227935 h 404146"/>
                  <a:gd name="connsiteX14" fmla="*/ 99422 w 427977"/>
                  <a:gd name="connsiteY14" fmla="*/ 233181 h 404146"/>
                  <a:gd name="connsiteX15" fmla="*/ 78175 w 427977"/>
                  <a:gd name="connsiteY15" fmla="*/ 191529 h 404146"/>
                  <a:gd name="connsiteX16" fmla="*/ 53224 w 427977"/>
                  <a:gd name="connsiteY16" fmla="*/ 158089 h 404146"/>
                  <a:gd name="connsiteX17" fmla="*/ 261228 w 427977"/>
                  <a:gd name="connsiteY17" fmla="*/ 6805 h 404146"/>
                  <a:gd name="connsiteX0" fmla="*/ 261228 w 427977"/>
                  <a:gd name="connsiteY0" fmla="*/ 6805 h 404146"/>
                  <a:gd name="connsiteX1" fmla="*/ 290417 w 427977"/>
                  <a:gd name="connsiteY1" fmla="*/ 23066 h 404146"/>
                  <a:gd name="connsiteX2" fmla="*/ 319497 w 427977"/>
                  <a:gd name="connsiteY2" fmla="*/ 0 h 404146"/>
                  <a:gd name="connsiteX3" fmla="*/ 337130 w 427977"/>
                  <a:gd name="connsiteY3" fmla="*/ 15523 h 404146"/>
                  <a:gd name="connsiteX4" fmla="*/ 369008 w 427977"/>
                  <a:gd name="connsiteY4" fmla="*/ 855 h 404146"/>
                  <a:gd name="connsiteX5" fmla="*/ 427977 w 427977"/>
                  <a:gd name="connsiteY5" fmla="*/ 95894 h 404146"/>
                  <a:gd name="connsiteX6" fmla="*/ 402105 w 427977"/>
                  <a:gd name="connsiteY6" fmla="*/ 111118 h 404146"/>
                  <a:gd name="connsiteX7" fmla="*/ 411526 w 427977"/>
                  <a:gd name="connsiteY7" fmla="*/ 124144 h 404146"/>
                  <a:gd name="connsiteX8" fmla="*/ 315721 w 427977"/>
                  <a:gd name="connsiteY8" fmla="*/ 205984 h 404146"/>
                  <a:gd name="connsiteX9" fmla="*/ 303582 w 427977"/>
                  <a:gd name="connsiteY9" fmla="*/ 202216 h 404146"/>
                  <a:gd name="connsiteX10" fmla="*/ 86067 w 427977"/>
                  <a:gd name="connsiteY10" fmla="*/ 401059 h 404146"/>
                  <a:gd name="connsiteX11" fmla="*/ 52722 w 427977"/>
                  <a:gd name="connsiteY11" fmla="*/ 404146 h 404146"/>
                  <a:gd name="connsiteX12" fmla="*/ 0 w 427977"/>
                  <a:gd name="connsiteY12" fmla="*/ 288840 h 404146"/>
                  <a:gd name="connsiteX13" fmla="*/ 75035 w 427977"/>
                  <a:gd name="connsiteY13" fmla="*/ 227935 h 404146"/>
                  <a:gd name="connsiteX14" fmla="*/ 99422 w 427977"/>
                  <a:gd name="connsiteY14" fmla="*/ 233181 h 404146"/>
                  <a:gd name="connsiteX15" fmla="*/ 78175 w 427977"/>
                  <a:gd name="connsiteY15" fmla="*/ 191529 h 404146"/>
                  <a:gd name="connsiteX16" fmla="*/ 53224 w 427977"/>
                  <a:gd name="connsiteY16" fmla="*/ 158089 h 404146"/>
                  <a:gd name="connsiteX17" fmla="*/ 261228 w 427977"/>
                  <a:gd name="connsiteY17" fmla="*/ 6805 h 404146"/>
                  <a:gd name="connsiteX0" fmla="*/ 261228 w 427977"/>
                  <a:gd name="connsiteY0" fmla="*/ 6805 h 404146"/>
                  <a:gd name="connsiteX1" fmla="*/ 290417 w 427977"/>
                  <a:gd name="connsiteY1" fmla="*/ 23066 h 404146"/>
                  <a:gd name="connsiteX2" fmla="*/ 319497 w 427977"/>
                  <a:gd name="connsiteY2" fmla="*/ 0 h 404146"/>
                  <a:gd name="connsiteX3" fmla="*/ 337130 w 427977"/>
                  <a:gd name="connsiteY3" fmla="*/ 15523 h 404146"/>
                  <a:gd name="connsiteX4" fmla="*/ 369008 w 427977"/>
                  <a:gd name="connsiteY4" fmla="*/ 855 h 404146"/>
                  <a:gd name="connsiteX5" fmla="*/ 427977 w 427977"/>
                  <a:gd name="connsiteY5" fmla="*/ 95894 h 404146"/>
                  <a:gd name="connsiteX6" fmla="*/ 402105 w 427977"/>
                  <a:gd name="connsiteY6" fmla="*/ 111118 h 404146"/>
                  <a:gd name="connsiteX7" fmla="*/ 411526 w 427977"/>
                  <a:gd name="connsiteY7" fmla="*/ 124144 h 404146"/>
                  <a:gd name="connsiteX8" fmla="*/ 315721 w 427977"/>
                  <a:gd name="connsiteY8" fmla="*/ 205984 h 404146"/>
                  <a:gd name="connsiteX9" fmla="*/ 305023 w 427977"/>
                  <a:gd name="connsiteY9" fmla="*/ 204671 h 404146"/>
                  <a:gd name="connsiteX10" fmla="*/ 86067 w 427977"/>
                  <a:gd name="connsiteY10" fmla="*/ 401059 h 404146"/>
                  <a:gd name="connsiteX11" fmla="*/ 52722 w 427977"/>
                  <a:gd name="connsiteY11" fmla="*/ 404146 h 404146"/>
                  <a:gd name="connsiteX12" fmla="*/ 0 w 427977"/>
                  <a:gd name="connsiteY12" fmla="*/ 288840 h 404146"/>
                  <a:gd name="connsiteX13" fmla="*/ 75035 w 427977"/>
                  <a:gd name="connsiteY13" fmla="*/ 227935 h 404146"/>
                  <a:gd name="connsiteX14" fmla="*/ 99422 w 427977"/>
                  <a:gd name="connsiteY14" fmla="*/ 233181 h 404146"/>
                  <a:gd name="connsiteX15" fmla="*/ 78175 w 427977"/>
                  <a:gd name="connsiteY15" fmla="*/ 191529 h 404146"/>
                  <a:gd name="connsiteX16" fmla="*/ 53224 w 427977"/>
                  <a:gd name="connsiteY16" fmla="*/ 158089 h 404146"/>
                  <a:gd name="connsiteX17" fmla="*/ 261228 w 427977"/>
                  <a:gd name="connsiteY17" fmla="*/ 6805 h 404146"/>
                  <a:gd name="connsiteX0" fmla="*/ 261228 w 427977"/>
                  <a:gd name="connsiteY0" fmla="*/ 6805 h 410637"/>
                  <a:gd name="connsiteX1" fmla="*/ 290417 w 427977"/>
                  <a:gd name="connsiteY1" fmla="*/ 23066 h 410637"/>
                  <a:gd name="connsiteX2" fmla="*/ 319497 w 427977"/>
                  <a:gd name="connsiteY2" fmla="*/ 0 h 410637"/>
                  <a:gd name="connsiteX3" fmla="*/ 337130 w 427977"/>
                  <a:gd name="connsiteY3" fmla="*/ 15523 h 410637"/>
                  <a:gd name="connsiteX4" fmla="*/ 369008 w 427977"/>
                  <a:gd name="connsiteY4" fmla="*/ 855 h 410637"/>
                  <a:gd name="connsiteX5" fmla="*/ 427977 w 427977"/>
                  <a:gd name="connsiteY5" fmla="*/ 95894 h 410637"/>
                  <a:gd name="connsiteX6" fmla="*/ 402105 w 427977"/>
                  <a:gd name="connsiteY6" fmla="*/ 111118 h 410637"/>
                  <a:gd name="connsiteX7" fmla="*/ 411526 w 427977"/>
                  <a:gd name="connsiteY7" fmla="*/ 124144 h 410637"/>
                  <a:gd name="connsiteX8" fmla="*/ 315721 w 427977"/>
                  <a:gd name="connsiteY8" fmla="*/ 205984 h 410637"/>
                  <a:gd name="connsiteX9" fmla="*/ 305023 w 427977"/>
                  <a:gd name="connsiteY9" fmla="*/ 204671 h 410637"/>
                  <a:gd name="connsiteX10" fmla="*/ 86067 w 427977"/>
                  <a:gd name="connsiteY10" fmla="*/ 401059 h 410637"/>
                  <a:gd name="connsiteX11" fmla="*/ 73577 w 427977"/>
                  <a:gd name="connsiteY11" fmla="*/ 410637 h 410637"/>
                  <a:gd name="connsiteX12" fmla="*/ 52722 w 427977"/>
                  <a:gd name="connsiteY12" fmla="*/ 404146 h 410637"/>
                  <a:gd name="connsiteX13" fmla="*/ 0 w 427977"/>
                  <a:gd name="connsiteY13" fmla="*/ 288840 h 410637"/>
                  <a:gd name="connsiteX14" fmla="*/ 75035 w 427977"/>
                  <a:gd name="connsiteY14" fmla="*/ 227935 h 410637"/>
                  <a:gd name="connsiteX15" fmla="*/ 99422 w 427977"/>
                  <a:gd name="connsiteY15" fmla="*/ 233181 h 410637"/>
                  <a:gd name="connsiteX16" fmla="*/ 78175 w 427977"/>
                  <a:gd name="connsiteY16" fmla="*/ 191529 h 410637"/>
                  <a:gd name="connsiteX17" fmla="*/ 53224 w 427977"/>
                  <a:gd name="connsiteY17" fmla="*/ 158089 h 410637"/>
                  <a:gd name="connsiteX18" fmla="*/ 261228 w 427977"/>
                  <a:gd name="connsiteY18" fmla="*/ 6805 h 410637"/>
                  <a:gd name="connsiteX0" fmla="*/ 261228 w 427977"/>
                  <a:gd name="connsiteY0" fmla="*/ 6805 h 422207"/>
                  <a:gd name="connsiteX1" fmla="*/ 290417 w 427977"/>
                  <a:gd name="connsiteY1" fmla="*/ 23066 h 422207"/>
                  <a:gd name="connsiteX2" fmla="*/ 319497 w 427977"/>
                  <a:gd name="connsiteY2" fmla="*/ 0 h 422207"/>
                  <a:gd name="connsiteX3" fmla="*/ 337130 w 427977"/>
                  <a:gd name="connsiteY3" fmla="*/ 15523 h 422207"/>
                  <a:gd name="connsiteX4" fmla="*/ 369008 w 427977"/>
                  <a:gd name="connsiteY4" fmla="*/ 855 h 422207"/>
                  <a:gd name="connsiteX5" fmla="*/ 427977 w 427977"/>
                  <a:gd name="connsiteY5" fmla="*/ 95894 h 422207"/>
                  <a:gd name="connsiteX6" fmla="*/ 402105 w 427977"/>
                  <a:gd name="connsiteY6" fmla="*/ 111118 h 422207"/>
                  <a:gd name="connsiteX7" fmla="*/ 411526 w 427977"/>
                  <a:gd name="connsiteY7" fmla="*/ 124144 h 422207"/>
                  <a:gd name="connsiteX8" fmla="*/ 315721 w 427977"/>
                  <a:gd name="connsiteY8" fmla="*/ 205984 h 422207"/>
                  <a:gd name="connsiteX9" fmla="*/ 305023 w 427977"/>
                  <a:gd name="connsiteY9" fmla="*/ 204671 h 422207"/>
                  <a:gd name="connsiteX10" fmla="*/ 86067 w 427977"/>
                  <a:gd name="connsiteY10" fmla="*/ 401059 h 422207"/>
                  <a:gd name="connsiteX11" fmla="*/ 52722 w 427977"/>
                  <a:gd name="connsiteY11" fmla="*/ 404146 h 422207"/>
                  <a:gd name="connsiteX12" fmla="*/ 0 w 427977"/>
                  <a:gd name="connsiteY12" fmla="*/ 288840 h 422207"/>
                  <a:gd name="connsiteX13" fmla="*/ 75035 w 427977"/>
                  <a:gd name="connsiteY13" fmla="*/ 227935 h 422207"/>
                  <a:gd name="connsiteX14" fmla="*/ 99422 w 427977"/>
                  <a:gd name="connsiteY14" fmla="*/ 233181 h 422207"/>
                  <a:gd name="connsiteX15" fmla="*/ 78175 w 427977"/>
                  <a:gd name="connsiteY15" fmla="*/ 191529 h 422207"/>
                  <a:gd name="connsiteX16" fmla="*/ 53224 w 427977"/>
                  <a:gd name="connsiteY16" fmla="*/ 158089 h 422207"/>
                  <a:gd name="connsiteX17" fmla="*/ 261228 w 427977"/>
                  <a:gd name="connsiteY17" fmla="*/ 6805 h 422207"/>
                  <a:gd name="connsiteX0" fmla="*/ 261228 w 427977"/>
                  <a:gd name="connsiteY0" fmla="*/ 6805 h 419575"/>
                  <a:gd name="connsiteX1" fmla="*/ 290417 w 427977"/>
                  <a:gd name="connsiteY1" fmla="*/ 23066 h 419575"/>
                  <a:gd name="connsiteX2" fmla="*/ 319497 w 427977"/>
                  <a:gd name="connsiteY2" fmla="*/ 0 h 419575"/>
                  <a:gd name="connsiteX3" fmla="*/ 337130 w 427977"/>
                  <a:gd name="connsiteY3" fmla="*/ 15523 h 419575"/>
                  <a:gd name="connsiteX4" fmla="*/ 369008 w 427977"/>
                  <a:gd name="connsiteY4" fmla="*/ 855 h 419575"/>
                  <a:gd name="connsiteX5" fmla="*/ 427977 w 427977"/>
                  <a:gd name="connsiteY5" fmla="*/ 95894 h 419575"/>
                  <a:gd name="connsiteX6" fmla="*/ 402105 w 427977"/>
                  <a:gd name="connsiteY6" fmla="*/ 111118 h 419575"/>
                  <a:gd name="connsiteX7" fmla="*/ 411526 w 427977"/>
                  <a:gd name="connsiteY7" fmla="*/ 124144 h 419575"/>
                  <a:gd name="connsiteX8" fmla="*/ 315721 w 427977"/>
                  <a:gd name="connsiteY8" fmla="*/ 205984 h 419575"/>
                  <a:gd name="connsiteX9" fmla="*/ 305023 w 427977"/>
                  <a:gd name="connsiteY9" fmla="*/ 204671 h 419575"/>
                  <a:gd name="connsiteX10" fmla="*/ 86067 w 427977"/>
                  <a:gd name="connsiteY10" fmla="*/ 401059 h 419575"/>
                  <a:gd name="connsiteX11" fmla="*/ 52722 w 427977"/>
                  <a:gd name="connsiteY11" fmla="*/ 404146 h 419575"/>
                  <a:gd name="connsiteX12" fmla="*/ 0 w 427977"/>
                  <a:gd name="connsiteY12" fmla="*/ 288840 h 419575"/>
                  <a:gd name="connsiteX13" fmla="*/ 75035 w 427977"/>
                  <a:gd name="connsiteY13" fmla="*/ 227935 h 419575"/>
                  <a:gd name="connsiteX14" fmla="*/ 99422 w 427977"/>
                  <a:gd name="connsiteY14" fmla="*/ 233181 h 419575"/>
                  <a:gd name="connsiteX15" fmla="*/ 78175 w 427977"/>
                  <a:gd name="connsiteY15" fmla="*/ 191529 h 419575"/>
                  <a:gd name="connsiteX16" fmla="*/ 53224 w 427977"/>
                  <a:gd name="connsiteY16" fmla="*/ 158089 h 419575"/>
                  <a:gd name="connsiteX17" fmla="*/ 261228 w 427977"/>
                  <a:gd name="connsiteY17" fmla="*/ 6805 h 419575"/>
                  <a:gd name="connsiteX0" fmla="*/ 261228 w 427977"/>
                  <a:gd name="connsiteY0" fmla="*/ 6805 h 410654"/>
                  <a:gd name="connsiteX1" fmla="*/ 290417 w 427977"/>
                  <a:gd name="connsiteY1" fmla="*/ 23066 h 410654"/>
                  <a:gd name="connsiteX2" fmla="*/ 319497 w 427977"/>
                  <a:gd name="connsiteY2" fmla="*/ 0 h 410654"/>
                  <a:gd name="connsiteX3" fmla="*/ 337130 w 427977"/>
                  <a:gd name="connsiteY3" fmla="*/ 15523 h 410654"/>
                  <a:gd name="connsiteX4" fmla="*/ 369008 w 427977"/>
                  <a:gd name="connsiteY4" fmla="*/ 855 h 410654"/>
                  <a:gd name="connsiteX5" fmla="*/ 427977 w 427977"/>
                  <a:gd name="connsiteY5" fmla="*/ 95894 h 410654"/>
                  <a:gd name="connsiteX6" fmla="*/ 402105 w 427977"/>
                  <a:gd name="connsiteY6" fmla="*/ 111118 h 410654"/>
                  <a:gd name="connsiteX7" fmla="*/ 411526 w 427977"/>
                  <a:gd name="connsiteY7" fmla="*/ 124144 h 410654"/>
                  <a:gd name="connsiteX8" fmla="*/ 315721 w 427977"/>
                  <a:gd name="connsiteY8" fmla="*/ 205984 h 410654"/>
                  <a:gd name="connsiteX9" fmla="*/ 305023 w 427977"/>
                  <a:gd name="connsiteY9" fmla="*/ 204671 h 410654"/>
                  <a:gd name="connsiteX10" fmla="*/ 86067 w 427977"/>
                  <a:gd name="connsiteY10" fmla="*/ 401059 h 410654"/>
                  <a:gd name="connsiteX11" fmla="*/ 52722 w 427977"/>
                  <a:gd name="connsiteY11" fmla="*/ 404146 h 410654"/>
                  <a:gd name="connsiteX12" fmla="*/ 0 w 427977"/>
                  <a:gd name="connsiteY12" fmla="*/ 288840 h 410654"/>
                  <a:gd name="connsiteX13" fmla="*/ 75035 w 427977"/>
                  <a:gd name="connsiteY13" fmla="*/ 227935 h 410654"/>
                  <a:gd name="connsiteX14" fmla="*/ 99422 w 427977"/>
                  <a:gd name="connsiteY14" fmla="*/ 233181 h 410654"/>
                  <a:gd name="connsiteX15" fmla="*/ 78175 w 427977"/>
                  <a:gd name="connsiteY15" fmla="*/ 191529 h 410654"/>
                  <a:gd name="connsiteX16" fmla="*/ 53224 w 427977"/>
                  <a:gd name="connsiteY16" fmla="*/ 158089 h 410654"/>
                  <a:gd name="connsiteX17" fmla="*/ 261228 w 427977"/>
                  <a:gd name="connsiteY17" fmla="*/ 6805 h 410654"/>
                  <a:gd name="connsiteX0" fmla="*/ 260240 w 426989"/>
                  <a:gd name="connsiteY0" fmla="*/ 6805 h 410654"/>
                  <a:gd name="connsiteX1" fmla="*/ 289429 w 426989"/>
                  <a:gd name="connsiteY1" fmla="*/ 23066 h 410654"/>
                  <a:gd name="connsiteX2" fmla="*/ 318509 w 426989"/>
                  <a:gd name="connsiteY2" fmla="*/ 0 h 410654"/>
                  <a:gd name="connsiteX3" fmla="*/ 336142 w 426989"/>
                  <a:gd name="connsiteY3" fmla="*/ 15523 h 410654"/>
                  <a:gd name="connsiteX4" fmla="*/ 368020 w 426989"/>
                  <a:gd name="connsiteY4" fmla="*/ 855 h 410654"/>
                  <a:gd name="connsiteX5" fmla="*/ 426989 w 426989"/>
                  <a:gd name="connsiteY5" fmla="*/ 95894 h 410654"/>
                  <a:gd name="connsiteX6" fmla="*/ 401117 w 426989"/>
                  <a:gd name="connsiteY6" fmla="*/ 111118 h 410654"/>
                  <a:gd name="connsiteX7" fmla="*/ 410538 w 426989"/>
                  <a:gd name="connsiteY7" fmla="*/ 124144 h 410654"/>
                  <a:gd name="connsiteX8" fmla="*/ 314733 w 426989"/>
                  <a:gd name="connsiteY8" fmla="*/ 205984 h 410654"/>
                  <a:gd name="connsiteX9" fmla="*/ 304035 w 426989"/>
                  <a:gd name="connsiteY9" fmla="*/ 204671 h 410654"/>
                  <a:gd name="connsiteX10" fmla="*/ 85079 w 426989"/>
                  <a:gd name="connsiteY10" fmla="*/ 401059 h 410654"/>
                  <a:gd name="connsiteX11" fmla="*/ 51734 w 426989"/>
                  <a:gd name="connsiteY11" fmla="*/ 404146 h 410654"/>
                  <a:gd name="connsiteX12" fmla="*/ 0 w 426989"/>
                  <a:gd name="connsiteY12" fmla="*/ 299601 h 410654"/>
                  <a:gd name="connsiteX13" fmla="*/ 74047 w 426989"/>
                  <a:gd name="connsiteY13" fmla="*/ 227935 h 410654"/>
                  <a:gd name="connsiteX14" fmla="*/ 98434 w 426989"/>
                  <a:gd name="connsiteY14" fmla="*/ 233181 h 410654"/>
                  <a:gd name="connsiteX15" fmla="*/ 77187 w 426989"/>
                  <a:gd name="connsiteY15" fmla="*/ 191529 h 410654"/>
                  <a:gd name="connsiteX16" fmla="*/ 52236 w 426989"/>
                  <a:gd name="connsiteY16" fmla="*/ 158089 h 410654"/>
                  <a:gd name="connsiteX17" fmla="*/ 260240 w 426989"/>
                  <a:gd name="connsiteY17" fmla="*/ 6805 h 410654"/>
                  <a:gd name="connsiteX0" fmla="*/ 260240 w 426989"/>
                  <a:gd name="connsiteY0" fmla="*/ 6805 h 410654"/>
                  <a:gd name="connsiteX1" fmla="*/ 289429 w 426989"/>
                  <a:gd name="connsiteY1" fmla="*/ 23066 h 410654"/>
                  <a:gd name="connsiteX2" fmla="*/ 318509 w 426989"/>
                  <a:gd name="connsiteY2" fmla="*/ 0 h 410654"/>
                  <a:gd name="connsiteX3" fmla="*/ 336142 w 426989"/>
                  <a:gd name="connsiteY3" fmla="*/ 15523 h 410654"/>
                  <a:gd name="connsiteX4" fmla="*/ 368020 w 426989"/>
                  <a:gd name="connsiteY4" fmla="*/ 855 h 410654"/>
                  <a:gd name="connsiteX5" fmla="*/ 426989 w 426989"/>
                  <a:gd name="connsiteY5" fmla="*/ 95894 h 410654"/>
                  <a:gd name="connsiteX6" fmla="*/ 401117 w 426989"/>
                  <a:gd name="connsiteY6" fmla="*/ 111118 h 410654"/>
                  <a:gd name="connsiteX7" fmla="*/ 410538 w 426989"/>
                  <a:gd name="connsiteY7" fmla="*/ 124144 h 410654"/>
                  <a:gd name="connsiteX8" fmla="*/ 314733 w 426989"/>
                  <a:gd name="connsiteY8" fmla="*/ 205984 h 410654"/>
                  <a:gd name="connsiteX9" fmla="*/ 304035 w 426989"/>
                  <a:gd name="connsiteY9" fmla="*/ 204671 h 410654"/>
                  <a:gd name="connsiteX10" fmla="*/ 85079 w 426989"/>
                  <a:gd name="connsiteY10" fmla="*/ 401059 h 410654"/>
                  <a:gd name="connsiteX11" fmla="*/ 51734 w 426989"/>
                  <a:gd name="connsiteY11" fmla="*/ 404146 h 410654"/>
                  <a:gd name="connsiteX12" fmla="*/ 0 w 426989"/>
                  <a:gd name="connsiteY12" fmla="*/ 299601 h 410654"/>
                  <a:gd name="connsiteX13" fmla="*/ 33830 w 426989"/>
                  <a:gd name="connsiteY13" fmla="*/ 266521 h 410654"/>
                  <a:gd name="connsiteX14" fmla="*/ 74047 w 426989"/>
                  <a:gd name="connsiteY14" fmla="*/ 227935 h 410654"/>
                  <a:gd name="connsiteX15" fmla="*/ 98434 w 426989"/>
                  <a:gd name="connsiteY15" fmla="*/ 233181 h 410654"/>
                  <a:gd name="connsiteX16" fmla="*/ 77187 w 426989"/>
                  <a:gd name="connsiteY16" fmla="*/ 191529 h 410654"/>
                  <a:gd name="connsiteX17" fmla="*/ 52236 w 426989"/>
                  <a:gd name="connsiteY17" fmla="*/ 158089 h 410654"/>
                  <a:gd name="connsiteX18" fmla="*/ 260240 w 426989"/>
                  <a:gd name="connsiteY18" fmla="*/ 6805 h 410654"/>
                  <a:gd name="connsiteX0" fmla="*/ 260240 w 426989"/>
                  <a:gd name="connsiteY0" fmla="*/ 6805 h 410654"/>
                  <a:gd name="connsiteX1" fmla="*/ 289429 w 426989"/>
                  <a:gd name="connsiteY1" fmla="*/ 23066 h 410654"/>
                  <a:gd name="connsiteX2" fmla="*/ 318509 w 426989"/>
                  <a:gd name="connsiteY2" fmla="*/ 0 h 410654"/>
                  <a:gd name="connsiteX3" fmla="*/ 336142 w 426989"/>
                  <a:gd name="connsiteY3" fmla="*/ 15523 h 410654"/>
                  <a:gd name="connsiteX4" fmla="*/ 368020 w 426989"/>
                  <a:gd name="connsiteY4" fmla="*/ 855 h 410654"/>
                  <a:gd name="connsiteX5" fmla="*/ 426989 w 426989"/>
                  <a:gd name="connsiteY5" fmla="*/ 95894 h 410654"/>
                  <a:gd name="connsiteX6" fmla="*/ 401117 w 426989"/>
                  <a:gd name="connsiteY6" fmla="*/ 111118 h 410654"/>
                  <a:gd name="connsiteX7" fmla="*/ 410538 w 426989"/>
                  <a:gd name="connsiteY7" fmla="*/ 124144 h 410654"/>
                  <a:gd name="connsiteX8" fmla="*/ 314733 w 426989"/>
                  <a:gd name="connsiteY8" fmla="*/ 205984 h 410654"/>
                  <a:gd name="connsiteX9" fmla="*/ 304035 w 426989"/>
                  <a:gd name="connsiteY9" fmla="*/ 204671 h 410654"/>
                  <a:gd name="connsiteX10" fmla="*/ 85079 w 426989"/>
                  <a:gd name="connsiteY10" fmla="*/ 401059 h 410654"/>
                  <a:gd name="connsiteX11" fmla="*/ 51734 w 426989"/>
                  <a:gd name="connsiteY11" fmla="*/ 404146 h 410654"/>
                  <a:gd name="connsiteX12" fmla="*/ 0 w 426989"/>
                  <a:gd name="connsiteY12" fmla="*/ 299601 h 410654"/>
                  <a:gd name="connsiteX13" fmla="*/ 8142 w 426989"/>
                  <a:gd name="connsiteY13" fmla="*/ 273581 h 410654"/>
                  <a:gd name="connsiteX14" fmla="*/ 74047 w 426989"/>
                  <a:gd name="connsiteY14" fmla="*/ 227935 h 410654"/>
                  <a:gd name="connsiteX15" fmla="*/ 98434 w 426989"/>
                  <a:gd name="connsiteY15" fmla="*/ 233181 h 410654"/>
                  <a:gd name="connsiteX16" fmla="*/ 77187 w 426989"/>
                  <a:gd name="connsiteY16" fmla="*/ 191529 h 410654"/>
                  <a:gd name="connsiteX17" fmla="*/ 52236 w 426989"/>
                  <a:gd name="connsiteY17" fmla="*/ 158089 h 410654"/>
                  <a:gd name="connsiteX18" fmla="*/ 260240 w 426989"/>
                  <a:gd name="connsiteY18" fmla="*/ 6805 h 410654"/>
                  <a:gd name="connsiteX0" fmla="*/ 260240 w 426989"/>
                  <a:gd name="connsiteY0" fmla="*/ 6805 h 410654"/>
                  <a:gd name="connsiteX1" fmla="*/ 289429 w 426989"/>
                  <a:gd name="connsiteY1" fmla="*/ 23066 h 410654"/>
                  <a:gd name="connsiteX2" fmla="*/ 318509 w 426989"/>
                  <a:gd name="connsiteY2" fmla="*/ 0 h 410654"/>
                  <a:gd name="connsiteX3" fmla="*/ 336142 w 426989"/>
                  <a:gd name="connsiteY3" fmla="*/ 15523 h 410654"/>
                  <a:gd name="connsiteX4" fmla="*/ 368020 w 426989"/>
                  <a:gd name="connsiteY4" fmla="*/ 855 h 410654"/>
                  <a:gd name="connsiteX5" fmla="*/ 426989 w 426989"/>
                  <a:gd name="connsiteY5" fmla="*/ 95894 h 410654"/>
                  <a:gd name="connsiteX6" fmla="*/ 401117 w 426989"/>
                  <a:gd name="connsiteY6" fmla="*/ 111118 h 410654"/>
                  <a:gd name="connsiteX7" fmla="*/ 410538 w 426989"/>
                  <a:gd name="connsiteY7" fmla="*/ 124144 h 410654"/>
                  <a:gd name="connsiteX8" fmla="*/ 314733 w 426989"/>
                  <a:gd name="connsiteY8" fmla="*/ 205984 h 410654"/>
                  <a:gd name="connsiteX9" fmla="*/ 304035 w 426989"/>
                  <a:gd name="connsiteY9" fmla="*/ 204671 h 410654"/>
                  <a:gd name="connsiteX10" fmla="*/ 85079 w 426989"/>
                  <a:gd name="connsiteY10" fmla="*/ 401059 h 410654"/>
                  <a:gd name="connsiteX11" fmla="*/ 51734 w 426989"/>
                  <a:gd name="connsiteY11" fmla="*/ 404146 h 410654"/>
                  <a:gd name="connsiteX12" fmla="*/ 0 w 426989"/>
                  <a:gd name="connsiteY12" fmla="*/ 299601 h 410654"/>
                  <a:gd name="connsiteX13" fmla="*/ 8142 w 426989"/>
                  <a:gd name="connsiteY13" fmla="*/ 273581 h 410654"/>
                  <a:gd name="connsiteX14" fmla="*/ 73370 w 426989"/>
                  <a:gd name="connsiteY14" fmla="*/ 224964 h 410654"/>
                  <a:gd name="connsiteX15" fmla="*/ 98434 w 426989"/>
                  <a:gd name="connsiteY15" fmla="*/ 233181 h 410654"/>
                  <a:gd name="connsiteX16" fmla="*/ 77187 w 426989"/>
                  <a:gd name="connsiteY16" fmla="*/ 191529 h 410654"/>
                  <a:gd name="connsiteX17" fmla="*/ 52236 w 426989"/>
                  <a:gd name="connsiteY17" fmla="*/ 158089 h 410654"/>
                  <a:gd name="connsiteX18" fmla="*/ 260240 w 426989"/>
                  <a:gd name="connsiteY18" fmla="*/ 6805 h 41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989" h="410654">
                    <a:moveTo>
                      <a:pt x="260240" y="6805"/>
                    </a:moveTo>
                    <a:lnTo>
                      <a:pt x="289429" y="23066"/>
                    </a:lnTo>
                    <a:lnTo>
                      <a:pt x="318509" y="0"/>
                    </a:lnTo>
                    <a:lnTo>
                      <a:pt x="336142" y="15523"/>
                    </a:lnTo>
                    <a:lnTo>
                      <a:pt x="368020" y="855"/>
                    </a:lnTo>
                    <a:lnTo>
                      <a:pt x="426989" y="95894"/>
                    </a:lnTo>
                    <a:lnTo>
                      <a:pt x="401117" y="111118"/>
                    </a:lnTo>
                    <a:lnTo>
                      <a:pt x="410538" y="124144"/>
                    </a:lnTo>
                    <a:lnTo>
                      <a:pt x="314733" y="205984"/>
                    </a:lnTo>
                    <a:lnTo>
                      <a:pt x="304035" y="204671"/>
                    </a:lnTo>
                    <a:lnTo>
                      <a:pt x="85079" y="401059"/>
                    </a:lnTo>
                    <a:cubicBezTo>
                      <a:pt x="61598" y="411480"/>
                      <a:pt x="73032" y="414726"/>
                      <a:pt x="51734" y="404146"/>
                    </a:cubicBezTo>
                    <a:lnTo>
                      <a:pt x="0" y="299601"/>
                    </a:lnTo>
                    <a:lnTo>
                      <a:pt x="8142" y="273581"/>
                    </a:lnTo>
                    <a:lnTo>
                      <a:pt x="73370" y="224964"/>
                    </a:lnTo>
                    <a:lnTo>
                      <a:pt x="98434" y="233181"/>
                    </a:lnTo>
                    <a:lnTo>
                      <a:pt x="77187" y="191529"/>
                    </a:lnTo>
                    <a:cubicBezTo>
                      <a:pt x="51010" y="184443"/>
                      <a:pt x="46170" y="184663"/>
                      <a:pt x="52236" y="158089"/>
                    </a:cubicBezTo>
                    <a:lnTo>
                      <a:pt x="260240" y="6805"/>
                    </a:lnTo>
                    <a:close/>
                  </a:path>
                </a:pathLst>
              </a:custGeom>
              <a:solidFill>
                <a:srgbClr val="0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11" name="Abgerundetes Rechteck 76"/>
              <p:cNvSpPr/>
              <p:nvPr/>
            </p:nvSpPr>
            <p:spPr>
              <a:xfrm rot="21428120">
                <a:off x="1043105" y="5418613"/>
                <a:ext cx="47800" cy="166715"/>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 name="connsiteX0" fmla="*/ 0 w 141856"/>
                  <a:gd name="connsiteY0" fmla="*/ 35022 h 347201"/>
                  <a:gd name="connsiteX1" fmla="*/ 24003 w 141856"/>
                  <a:gd name="connsiteY1" fmla="*/ 11019 h 347201"/>
                  <a:gd name="connsiteX2" fmla="*/ 122154 w 141856"/>
                  <a:gd name="connsiteY2" fmla="*/ 0 h 347201"/>
                  <a:gd name="connsiteX3" fmla="*/ 141838 w 141856"/>
                  <a:gd name="connsiteY3" fmla="*/ 37695 h 347201"/>
                  <a:gd name="connsiteX4" fmla="*/ 137991 w 141856"/>
                  <a:gd name="connsiteY4" fmla="*/ 314793 h 347201"/>
                  <a:gd name="connsiteX5" fmla="*/ 123105 w 141856"/>
                  <a:gd name="connsiteY5" fmla="*/ 347201 h 347201"/>
                  <a:gd name="connsiteX6" fmla="*/ 24003 w 141856"/>
                  <a:gd name="connsiteY6" fmla="*/ 345416 h 347201"/>
                  <a:gd name="connsiteX7" fmla="*/ 0 w 141856"/>
                  <a:gd name="connsiteY7" fmla="*/ 321413 h 347201"/>
                  <a:gd name="connsiteX8" fmla="*/ 0 w 141856"/>
                  <a:gd name="connsiteY8" fmla="*/ 35022 h 347201"/>
                  <a:gd name="connsiteX0" fmla="*/ 0 w 141856"/>
                  <a:gd name="connsiteY0" fmla="*/ 30405 h 342584"/>
                  <a:gd name="connsiteX1" fmla="*/ 24003 w 141856"/>
                  <a:gd name="connsiteY1" fmla="*/ 6402 h 342584"/>
                  <a:gd name="connsiteX2" fmla="*/ 121774 w 141856"/>
                  <a:gd name="connsiteY2" fmla="*/ 0 h 342584"/>
                  <a:gd name="connsiteX3" fmla="*/ 141838 w 141856"/>
                  <a:gd name="connsiteY3" fmla="*/ 33078 h 342584"/>
                  <a:gd name="connsiteX4" fmla="*/ 137991 w 141856"/>
                  <a:gd name="connsiteY4" fmla="*/ 310176 h 342584"/>
                  <a:gd name="connsiteX5" fmla="*/ 123105 w 141856"/>
                  <a:gd name="connsiteY5" fmla="*/ 342584 h 342584"/>
                  <a:gd name="connsiteX6" fmla="*/ 24003 w 141856"/>
                  <a:gd name="connsiteY6" fmla="*/ 340799 h 342584"/>
                  <a:gd name="connsiteX7" fmla="*/ 0 w 141856"/>
                  <a:gd name="connsiteY7" fmla="*/ 316796 h 342584"/>
                  <a:gd name="connsiteX8" fmla="*/ 0 w 141856"/>
                  <a:gd name="connsiteY8" fmla="*/ 30405 h 3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6" h="342584">
                    <a:moveTo>
                      <a:pt x="0" y="30405"/>
                    </a:moveTo>
                    <a:cubicBezTo>
                      <a:pt x="0" y="17149"/>
                      <a:pt x="10747" y="6402"/>
                      <a:pt x="24003" y="6402"/>
                    </a:cubicBezTo>
                    <a:cubicBezTo>
                      <a:pt x="56006" y="6402"/>
                      <a:pt x="89771" y="0"/>
                      <a:pt x="121774" y="0"/>
                    </a:cubicBezTo>
                    <a:cubicBezTo>
                      <a:pt x="135030" y="0"/>
                      <a:pt x="141838" y="19822"/>
                      <a:pt x="141838" y="33078"/>
                    </a:cubicBezTo>
                    <a:cubicBezTo>
                      <a:pt x="142181" y="132267"/>
                      <a:pt x="137648" y="210987"/>
                      <a:pt x="137991" y="310176"/>
                    </a:cubicBezTo>
                    <a:cubicBezTo>
                      <a:pt x="137991" y="323432"/>
                      <a:pt x="136361" y="342584"/>
                      <a:pt x="123105" y="342584"/>
                    </a:cubicBezTo>
                    <a:lnTo>
                      <a:pt x="24003" y="340799"/>
                    </a:lnTo>
                    <a:cubicBezTo>
                      <a:pt x="10747" y="340799"/>
                      <a:pt x="0" y="330052"/>
                      <a:pt x="0" y="316796"/>
                    </a:cubicBezTo>
                    <a:lnTo>
                      <a:pt x="0" y="30405"/>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112" name="Abgerundetes Rechteck 76"/>
              <p:cNvSpPr/>
              <p:nvPr/>
            </p:nvSpPr>
            <p:spPr>
              <a:xfrm rot="21428120">
                <a:off x="841476" y="5444099"/>
                <a:ext cx="45719" cy="143896"/>
              </a:xfrm>
              <a:custGeom>
                <a:avLst/>
                <a:gdLst>
                  <a:gd name="connsiteX0" fmla="*/ 0 w 144016"/>
                  <a:gd name="connsiteY0" fmla="*/ 24003 h 334397"/>
                  <a:gd name="connsiteX1" fmla="*/ 24003 w 144016"/>
                  <a:gd name="connsiteY1" fmla="*/ 0 h 334397"/>
                  <a:gd name="connsiteX2" fmla="*/ 120013 w 144016"/>
                  <a:gd name="connsiteY2" fmla="*/ 0 h 334397"/>
                  <a:gd name="connsiteX3" fmla="*/ 144016 w 144016"/>
                  <a:gd name="connsiteY3" fmla="*/ 24003 h 334397"/>
                  <a:gd name="connsiteX4" fmla="*/ 144016 w 144016"/>
                  <a:gd name="connsiteY4" fmla="*/ 310394 h 334397"/>
                  <a:gd name="connsiteX5" fmla="*/ 120013 w 144016"/>
                  <a:gd name="connsiteY5" fmla="*/ 334397 h 334397"/>
                  <a:gd name="connsiteX6" fmla="*/ 24003 w 144016"/>
                  <a:gd name="connsiteY6" fmla="*/ 334397 h 334397"/>
                  <a:gd name="connsiteX7" fmla="*/ 0 w 144016"/>
                  <a:gd name="connsiteY7" fmla="*/ 310394 h 334397"/>
                  <a:gd name="connsiteX8" fmla="*/ 0 w 144016"/>
                  <a:gd name="connsiteY8" fmla="*/ 24003 h 334397"/>
                  <a:gd name="connsiteX0" fmla="*/ 0 w 144016"/>
                  <a:gd name="connsiteY0" fmla="*/ 35022 h 345416"/>
                  <a:gd name="connsiteX1" fmla="*/ 24003 w 144016"/>
                  <a:gd name="connsiteY1" fmla="*/ 11019 h 345416"/>
                  <a:gd name="connsiteX2" fmla="*/ 122154 w 144016"/>
                  <a:gd name="connsiteY2" fmla="*/ 0 h 345416"/>
                  <a:gd name="connsiteX3" fmla="*/ 144016 w 144016"/>
                  <a:gd name="connsiteY3" fmla="*/ 35022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4016"/>
                  <a:gd name="connsiteY0" fmla="*/ 35022 h 345416"/>
                  <a:gd name="connsiteX1" fmla="*/ 24003 w 144016"/>
                  <a:gd name="connsiteY1" fmla="*/ 11019 h 345416"/>
                  <a:gd name="connsiteX2" fmla="*/ 122154 w 144016"/>
                  <a:gd name="connsiteY2" fmla="*/ 0 h 345416"/>
                  <a:gd name="connsiteX3" fmla="*/ 142986 w 144016"/>
                  <a:gd name="connsiteY3" fmla="*/ 23845 h 345416"/>
                  <a:gd name="connsiteX4" fmla="*/ 144016 w 144016"/>
                  <a:gd name="connsiteY4" fmla="*/ 321413 h 345416"/>
                  <a:gd name="connsiteX5" fmla="*/ 120013 w 144016"/>
                  <a:gd name="connsiteY5" fmla="*/ 345416 h 345416"/>
                  <a:gd name="connsiteX6" fmla="*/ 24003 w 144016"/>
                  <a:gd name="connsiteY6" fmla="*/ 345416 h 345416"/>
                  <a:gd name="connsiteX7" fmla="*/ 0 w 144016"/>
                  <a:gd name="connsiteY7" fmla="*/ 321413 h 345416"/>
                  <a:gd name="connsiteX8" fmla="*/ 0 w 144016"/>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0013 w 143002"/>
                  <a:gd name="connsiteY5" fmla="*/ 34541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5416"/>
                  <a:gd name="connsiteX1" fmla="*/ 24003 w 143002"/>
                  <a:gd name="connsiteY1" fmla="*/ 11019 h 345416"/>
                  <a:gd name="connsiteX2" fmla="*/ 122154 w 143002"/>
                  <a:gd name="connsiteY2" fmla="*/ 0 h 345416"/>
                  <a:gd name="connsiteX3" fmla="*/ 142986 w 143002"/>
                  <a:gd name="connsiteY3" fmla="*/ 23845 h 345416"/>
                  <a:gd name="connsiteX4" fmla="*/ 138626 w 143002"/>
                  <a:gd name="connsiteY4" fmla="*/ 302069 h 345416"/>
                  <a:gd name="connsiteX5" fmla="*/ 123739 w 143002"/>
                  <a:gd name="connsiteY5" fmla="*/ 334476 h 345416"/>
                  <a:gd name="connsiteX6" fmla="*/ 24003 w 143002"/>
                  <a:gd name="connsiteY6" fmla="*/ 345416 h 345416"/>
                  <a:gd name="connsiteX7" fmla="*/ 0 w 143002"/>
                  <a:gd name="connsiteY7" fmla="*/ 321413 h 345416"/>
                  <a:gd name="connsiteX8" fmla="*/ 0 w 143002"/>
                  <a:gd name="connsiteY8" fmla="*/ 35022 h 345416"/>
                  <a:gd name="connsiteX0" fmla="*/ 0 w 143002"/>
                  <a:gd name="connsiteY0" fmla="*/ 35022 h 347201"/>
                  <a:gd name="connsiteX1" fmla="*/ 24003 w 143002"/>
                  <a:gd name="connsiteY1" fmla="*/ 11019 h 347201"/>
                  <a:gd name="connsiteX2" fmla="*/ 122154 w 143002"/>
                  <a:gd name="connsiteY2" fmla="*/ 0 h 347201"/>
                  <a:gd name="connsiteX3" fmla="*/ 142986 w 143002"/>
                  <a:gd name="connsiteY3" fmla="*/ 23845 h 347201"/>
                  <a:gd name="connsiteX4" fmla="*/ 138626 w 143002"/>
                  <a:gd name="connsiteY4" fmla="*/ 302069 h 347201"/>
                  <a:gd name="connsiteX5" fmla="*/ 123105 w 143002"/>
                  <a:gd name="connsiteY5" fmla="*/ 347201 h 347201"/>
                  <a:gd name="connsiteX6" fmla="*/ 24003 w 143002"/>
                  <a:gd name="connsiteY6" fmla="*/ 345416 h 347201"/>
                  <a:gd name="connsiteX7" fmla="*/ 0 w 143002"/>
                  <a:gd name="connsiteY7" fmla="*/ 321413 h 347201"/>
                  <a:gd name="connsiteX8" fmla="*/ 0 w 143002"/>
                  <a:gd name="connsiteY8" fmla="*/ 35022 h 347201"/>
                  <a:gd name="connsiteX0" fmla="*/ 0 w 143000"/>
                  <a:gd name="connsiteY0" fmla="*/ 35022 h 347201"/>
                  <a:gd name="connsiteX1" fmla="*/ 24003 w 143000"/>
                  <a:gd name="connsiteY1" fmla="*/ 11019 h 347201"/>
                  <a:gd name="connsiteX2" fmla="*/ 122154 w 143000"/>
                  <a:gd name="connsiteY2" fmla="*/ 0 h 347201"/>
                  <a:gd name="connsiteX3" fmla="*/ 142986 w 143000"/>
                  <a:gd name="connsiteY3" fmla="*/ 23845 h 347201"/>
                  <a:gd name="connsiteX4" fmla="*/ 137991 w 143000"/>
                  <a:gd name="connsiteY4" fmla="*/ 314793 h 347201"/>
                  <a:gd name="connsiteX5" fmla="*/ 123105 w 143000"/>
                  <a:gd name="connsiteY5" fmla="*/ 347201 h 347201"/>
                  <a:gd name="connsiteX6" fmla="*/ 24003 w 143000"/>
                  <a:gd name="connsiteY6" fmla="*/ 345416 h 347201"/>
                  <a:gd name="connsiteX7" fmla="*/ 0 w 143000"/>
                  <a:gd name="connsiteY7" fmla="*/ 321413 h 347201"/>
                  <a:gd name="connsiteX8" fmla="*/ 0 w 143000"/>
                  <a:gd name="connsiteY8" fmla="*/ 35022 h 347201"/>
                  <a:gd name="connsiteX0" fmla="*/ 0 w 141856"/>
                  <a:gd name="connsiteY0" fmla="*/ 35022 h 347201"/>
                  <a:gd name="connsiteX1" fmla="*/ 24003 w 141856"/>
                  <a:gd name="connsiteY1" fmla="*/ 11019 h 347201"/>
                  <a:gd name="connsiteX2" fmla="*/ 122154 w 141856"/>
                  <a:gd name="connsiteY2" fmla="*/ 0 h 347201"/>
                  <a:gd name="connsiteX3" fmla="*/ 141838 w 141856"/>
                  <a:gd name="connsiteY3" fmla="*/ 37695 h 347201"/>
                  <a:gd name="connsiteX4" fmla="*/ 137991 w 141856"/>
                  <a:gd name="connsiteY4" fmla="*/ 314793 h 347201"/>
                  <a:gd name="connsiteX5" fmla="*/ 123105 w 141856"/>
                  <a:gd name="connsiteY5" fmla="*/ 347201 h 347201"/>
                  <a:gd name="connsiteX6" fmla="*/ 24003 w 141856"/>
                  <a:gd name="connsiteY6" fmla="*/ 345416 h 347201"/>
                  <a:gd name="connsiteX7" fmla="*/ 0 w 141856"/>
                  <a:gd name="connsiteY7" fmla="*/ 321413 h 347201"/>
                  <a:gd name="connsiteX8" fmla="*/ 0 w 141856"/>
                  <a:gd name="connsiteY8" fmla="*/ 35022 h 347201"/>
                  <a:gd name="connsiteX0" fmla="*/ 0 w 141856"/>
                  <a:gd name="connsiteY0" fmla="*/ 30405 h 342584"/>
                  <a:gd name="connsiteX1" fmla="*/ 24003 w 141856"/>
                  <a:gd name="connsiteY1" fmla="*/ 6402 h 342584"/>
                  <a:gd name="connsiteX2" fmla="*/ 121774 w 141856"/>
                  <a:gd name="connsiteY2" fmla="*/ 0 h 342584"/>
                  <a:gd name="connsiteX3" fmla="*/ 141838 w 141856"/>
                  <a:gd name="connsiteY3" fmla="*/ 33078 h 342584"/>
                  <a:gd name="connsiteX4" fmla="*/ 137991 w 141856"/>
                  <a:gd name="connsiteY4" fmla="*/ 310176 h 342584"/>
                  <a:gd name="connsiteX5" fmla="*/ 123105 w 141856"/>
                  <a:gd name="connsiteY5" fmla="*/ 342584 h 342584"/>
                  <a:gd name="connsiteX6" fmla="*/ 24003 w 141856"/>
                  <a:gd name="connsiteY6" fmla="*/ 340799 h 342584"/>
                  <a:gd name="connsiteX7" fmla="*/ 0 w 141856"/>
                  <a:gd name="connsiteY7" fmla="*/ 316796 h 342584"/>
                  <a:gd name="connsiteX8" fmla="*/ 0 w 141856"/>
                  <a:gd name="connsiteY8" fmla="*/ 30405 h 34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856" h="342584">
                    <a:moveTo>
                      <a:pt x="0" y="30405"/>
                    </a:moveTo>
                    <a:cubicBezTo>
                      <a:pt x="0" y="17149"/>
                      <a:pt x="10747" y="6402"/>
                      <a:pt x="24003" y="6402"/>
                    </a:cubicBezTo>
                    <a:cubicBezTo>
                      <a:pt x="56006" y="6402"/>
                      <a:pt x="89771" y="0"/>
                      <a:pt x="121774" y="0"/>
                    </a:cubicBezTo>
                    <a:cubicBezTo>
                      <a:pt x="135030" y="0"/>
                      <a:pt x="141838" y="19822"/>
                      <a:pt x="141838" y="33078"/>
                    </a:cubicBezTo>
                    <a:cubicBezTo>
                      <a:pt x="142181" y="132267"/>
                      <a:pt x="137648" y="210987"/>
                      <a:pt x="137991" y="310176"/>
                    </a:cubicBezTo>
                    <a:cubicBezTo>
                      <a:pt x="137991" y="323432"/>
                      <a:pt x="136361" y="342584"/>
                      <a:pt x="123105" y="342584"/>
                    </a:cubicBezTo>
                    <a:lnTo>
                      <a:pt x="24003" y="340799"/>
                    </a:lnTo>
                    <a:cubicBezTo>
                      <a:pt x="10747" y="340799"/>
                      <a:pt x="0" y="330052"/>
                      <a:pt x="0" y="316796"/>
                    </a:cubicBezTo>
                    <a:lnTo>
                      <a:pt x="0" y="30405"/>
                    </a:ln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grpSp>
      </p:grpSp>
      <p:sp>
        <p:nvSpPr>
          <p:cNvPr id="164" name="Rechteck 163"/>
          <p:cNvSpPr/>
          <p:nvPr/>
        </p:nvSpPr>
        <p:spPr>
          <a:xfrm>
            <a:off x="375132" y="5782389"/>
            <a:ext cx="2321965" cy="261610"/>
          </a:xfrm>
          <a:prstGeom prst="rect">
            <a:avLst/>
          </a:prstGeom>
        </p:spPr>
        <p:txBody>
          <a:bodyPr wrap="square">
            <a:spAutoFit/>
          </a:bodyPr>
          <a:lstStyle/>
          <a:p>
            <a:pPr>
              <a:defRPr/>
            </a:pPr>
            <a:r>
              <a:rPr lang="de-DE" sz="1100" dirty="0">
                <a:solidFill>
                  <a:schemeClr val="tx1">
                    <a:lumMod val="50000"/>
                    <a:lumOff val="50000"/>
                  </a:schemeClr>
                </a:solidFill>
                <a:latin typeface="+mj-lt"/>
              </a:rPr>
              <a:t>Source: Rhein-Neckar-Verkehr GmbH</a:t>
            </a:r>
            <a:endParaRPr lang="en-GB" sz="1100" dirty="0">
              <a:solidFill>
                <a:schemeClr val="tx1">
                  <a:lumMod val="50000"/>
                  <a:lumOff val="50000"/>
                </a:schemeClr>
              </a:solidFill>
              <a:latin typeface="+mj-lt"/>
            </a:endParaRPr>
          </a:p>
        </p:txBody>
      </p:sp>
      <p:grpSp>
        <p:nvGrpSpPr>
          <p:cNvPr id="165" name="Gruppieren 164"/>
          <p:cNvGrpSpPr>
            <a:grpSpLocks noChangeAspect="1"/>
          </p:cNvGrpSpPr>
          <p:nvPr/>
        </p:nvGrpSpPr>
        <p:grpSpPr>
          <a:xfrm>
            <a:off x="5770340" y="2897125"/>
            <a:ext cx="953140" cy="462714"/>
            <a:chOff x="2063552" y="2060848"/>
            <a:chExt cx="2915618" cy="1415426"/>
          </a:xfrm>
        </p:grpSpPr>
        <p:grpSp>
          <p:nvGrpSpPr>
            <p:cNvPr id="166" name="Gruppieren 165"/>
            <p:cNvGrpSpPr/>
            <p:nvPr/>
          </p:nvGrpSpPr>
          <p:grpSpPr>
            <a:xfrm>
              <a:off x="2063552" y="2060848"/>
              <a:ext cx="2915618" cy="1415426"/>
              <a:chOff x="8367079" y="3617736"/>
              <a:chExt cx="2915618" cy="1415426"/>
            </a:xfrm>
          </p:grpSpPr>
          <p:sp>
            <p:nvSpPr>
              <p:cNvPr id="170" name="Freihandform 169"/>
              <p:cNvSpPr/>
              <p:nvPr/>
            </p:nvSpPr>
            <p:spPr>
              <a:xfrm>
                <a:off x="11150456" y="3953600"/>
                <a:ext cx="108957" cy="256403"/>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05981"/>
                  <a:gd name="connsiteX1" fmla="*/ 26932 w 974725"/>
                  <a:gd name="connsiteY1" fmla="*/ 264740 h 905981"/>
                  <a:gd name="connsiteX2" fmla="*/ 974725 w 974725"/>
                  <a:gd name="connsiteY2" fmla="*/ 904345 h 905981"/>
                  <a:gd name="connsiteX3" fmla="*/ 902229 w 974725"/>
                  <a:gd name="connsiteY3" fmla="*/ 35983 h 905981"/>
                  <a:gd name="connsiteX4" fmla="*/ 0 w 974725"/>
                  <a:gd name="connsiteY4" fmla="*/ 0 h 905981"/>
                  <a:gd name="connsiteX0" fmla="*/ 0 w 936625"/>
                  <a:gd name="connsiteY0" fmla="*/ 0 h 295189"/>
                  <a:gd name="connsiteX1" fmla="*/ 26932 w 936625"/>
                  <a:gd name="connsiteY1" fmla="*/ 264740 h 295189"/>
                  <a:gd name="connsiteX2" fmla="*/ 936625 w 936625"/>
                  <a:gd name="connsiteY2" fmla="*/ 282045 h 295189"/>
                  <a:gd name="connsiteX3" fmla="*/ 902229 w 936625"/>
                  <a:gd name="connsiteY3" fmla="*/ 35983 h 295189"/>
                  <a:gd name="connsiteX4" fmla="*/ 0 w 936625"/>
                  <a:gd name="connsiteY4" fmla="*/ 0 h 295189"/>
                  <a:gd name="connsiteX0" fmla="*/ 0 w 936625"/>
                  <a:gd name="connsiteY0" fmla="*/ 0 h 282045"/>
                  <a:gd name="connsiteX1" fmla="*/ 26932 w 936625"/>
                  <a:gd name="connsiteY1" fmla="*/ 264740 h 282045"/>
                  <a:gd name="connsiteX2" fmla="*/ 936625 w 936625"/>
                  <a:gd name="connsiteY2" fmla="*/ 282045 h 282045"/>
                  <a:gd name="connsiteX3" fmla="*/ 902229 w 936625"/>
                  <a:gd name="connsiteY3" fmla="*/ 35983 h 282045"/>
                  <a:gd name="connsiteX4" fmla="*/ 0 w 936625"/>
                  <a:gd name="connsiteY4" fmla="*/ 0 h 282045"/>
                  <a:gd name="connsiteX0" fmla="*/ 0 w 936625"/>
                  <a:gd name="connsiteY0" fmla="*/ 0 h 282045"/>
                  <a:gd name="connsiteX1" fmla="*/ 26932 w 936625"/>
                  <a:gd name="connsiteY1" fmla="*/ 264740 h 282045"/>
                  <a:gd name="connsiteX2" fmla="*/ 936625 w 936625"/>
                  <a:gd name="connsiteY2" fmla="*/ 282045 h 282045"/>
                  <a:gd name="connsiteX3" fmla="*/ 0 w 936625"/>
                  <a:gd name="connsiteY3" fmla="*/ 0 h 282045"/>
                  <a:gd name="connsiteX0" fmla="*/ 0 w 880642"/>
                  <a:gd name="connsiteY0" fmla="*/ 0 h 264740"/>
                  <a:gd name="connsiteX1" fmla="*/ 26932 w 880642"/>
                  <a:gd name="connsiteY1" fmla="*/ 264740 h 264740"/>
                  <a:gd name="connsiteX2" fmla="*/ 880642 w 880642"/>
                  <a:gd name="connsiteY2" fmla="*/ 62970 h 264740"/>
                  <a:gd name="connsiteX3" fmla="*/ 0 w 880642"/>
                  <a:gd name="connsiteY3" fmla="*/ 0 h 264740"/>
                  <a:gd name="connsiteX0" fmla="*/ 0 w 888773"/>
                  <a:gd name="connsiteY0" fmla="*/ 16642 h 281382"/>
                  <a:gd name="connsiteX1" fmla="*/ 26932 w 888773"/>
                  <a:gd name="connsiteY1" fmla="*/ 281382 h 281382"/>
                  <a:gd name="connsiteX2" fmla="*/ 880642 w 888773"/>
                  <a:gd name="connsiteY2" fmla="*/ 79612 h 281382"/>
                  <a:gd name="connsiteX3" fmla="*/ 431505 w 888773"/>
                  <a:gd name="connsiteY3" fmla="*/ 33238 h 281382"/>
                  <a:gd name="connsiteX4" fmla="*/ 0 w 888773"/>
                  <a:gd name="connsiteY4" fmla="*/ 16642 h 281382"/>
                  <a:gd name="connsiteX0" fmla="*/ 0 w 941680"/>
                  <a:gd name="connsiteY0" fmla="*/ 23507 h 288247"/>
                  <a:gd name="connsiteX1" fmla="*/ 26932 w 941680"/>
                  <a:gd name="connsiteY1" fmla="*/ 288247 h 288247"/>
                  <a:gd name="connsiteX2" fmla="*/ 880642 w 941680"/>
                  <a:gd name="connsiteY2" fmla="*/ 86477 h 288247"/>
                  <a:gd name="connsiteX3" fmla="*/ 842058 w 941680"/>
                  <a:gd name="connsiteY3" fmla="*/ 16290 h 288247"/>
                  <a:gd name="connsiteX4" fmla="*/ 0 w 941680"/>
                  <a:gd name="connsiteY4" fmla="*/ 23507 h 288247"/>
                  <a:gd name="connsiteX0" fmla="*/ 0 w 941676"/>
                  <a:gd name="connsiteY0" fmla="*/ 19884 h 284624"/>
                  <a:gd name="connsiteX1" fmla="*/ 26932 w 941676"/>
                  <a:gd name="connsiteY1" fmla="*/ 284624 h 284624"/>
                  <a:gd name="connsiteX2" fmla="*/ 880642 w 941676"/>
                  <a:gd name="connsiteY2" fmla="*/ 82854 h 284624"/>
                  <a:gd name="connsiteX3" fmla="*/ 842058 w 941676"/>
                  <a:gd name="connsiteY3" fmla="*/ 12667 h 284624"/>
                  <a:gd name="connsiteX4" fmla="*/ 0 w 941676"/>
                  <a:gd name="connsiteY4" fmla="*/ 19884 h 284624"/>
                  <a:gd name="connsiteX0" fmla="*/ 0 w 941680"/>
                  <a:gd name="connsiteY0" fmla="*/ 7217 h 271957"/>
                  <a:gd name="connsiteX1" fmla="*/ 26932 w 941680"/>
                  <a:gd name="connsiteY1" fmla="*/ 271957 h 271957"/>
                  <a:gd name="connsiteX2" fmla="*/ 880642 w 941680"/>
                  <a:gd name="connsiteY2" fmla="*/ 70187 h 271957"/>
                  <a:gd name="connsiteX3" fmla="*/ 842058 w 941680"/>
                  <a:gd name="connsiteY3" fmla="*/ 0 h 271957"/>
                  <a:gd name="connsiteX4" fmla="*/ 0 w 941680"/>
                  <a:gd name="connsiteY4" fmla="*/ 7217 h 271957"/>
                  <a:gd name="connsiteX0" fmla="*/ 0 w 941676"/>
                  <a:gd name="connsiteY0" fmla="*/ 7217 h 107504"/>
                  <a:gd name="connsiteX1" fmla="*/ 14490 w 941676"/>
                  <a:gd name="connsiteY1" fmla="*/ 97332 h 107504"/>
                  <a:gd name="connsiteX2" fmla="*/ 880642 w 941676"/>
                  <a:gd name="connsiteY2" fmla="*/ 70187 h 107504"/>
                  <a:gd name="connsiteX3" fmla="*/ 842058 w 941676"/>
                  <a:gd name="connsiteY3" fmla="*/ 0 h 107504"/>
                  <a:gd name="connsiteX4" fmla="*/ 0 w 941676"/>
                  <a:gd name="connsiteY4" fmla="*/ 7217 h 107504"/>
                  <a:gd name="connsiteX0" fmla="*/ 0 w 941680"/>
                  <a:gd name="connsiteY0" fmla="*/ 7217 h 145415"/>
                  <a:gd name="connsiteX1" fmla="*/ 14490 w 941680"/>
                  <a:gd name="connsiteY1" fmla="*/ 97332 h 145415"/>
                  <a:gd name="connsiteX2" fmla="*/ 880642 w 941680"/>
                  <a:gd name="connsiteY2" fmla="*/ 70187 h 145415"/>
                  <a:gd name="connsiteX3" fmla="*/ 842058 w 941680"/>
                  <a:gd name="connsiteY3" fmla="*/ 0 h 145415"/>
                  <a:gd name="connsiteX4" fmla="*/ 0 w 941680"/>
                  <a:gd name="connsiteY4" fmla="*/ 7217 h 145415"/>
                  <a:gd name="connsiteX0" fmla="*/ 5980 w 947656"/>
                  <a:gd name="connsiteY0" fmla="*/ 7217 h 140882"/>
                  <a:gd name="connsiteX1" fmla="*/ 8029 w 947656"/>
                  <a:gd name="connsiteY1" fmla="*/ 83045 h 140882"/>
                  <a:gd name="connsiteX2" fmla="*/ 886622 w 947656"/>
                  <a:gd name="connsiteY2" fmla="*/ 70187 h 140882"/>
                  <a:gd name="connsiteX3" fmla="*/ 848038 w 947656"/>
                  <a:gd name="connsiteY3" fmla="*/ 0 h 140882"/>
                  <a:gd name="connsiteX4" fmla="*/ 5980 w 947656"/>
                  <a:gd name="connsiteY4" fmla="*/ 7217 h 140882"/>
                  <a:gd name="connsiteX0" fmla="*/ 0 w 941680"/>
                  <a:gd name="connsiteY0" fmla="*/ 7217 h 141701"/>
                  <a:gd name="connsiteX1" fmla="*/ 2049 w 941680"/>
                  <a:gd name="connsiteY1" fmla="*/ 83045 h 141701"/>
                  <a:gd name="connsiteX2" fmla="*/ 880642 w 941680"/>
                  <a:gd name="connsiteY2" fmla="*/ 70187 h 141701"/>
                  <a:gd name="connsiteX3" fmla="*/ 842058 w 941680"/>
                  <a:gd name="connsiteY3" fmla="*/ 0 h 141701"/>
                  <a:gd name="connsiteX4" fmla="*/ 0 w 941680"/>
                  <a:gd name="connsiteY4" fmla="*/ 7217 h 141701"/>
                  <a:gd name="connsiteX0" fmla="*/ 0 w 941676"/>
                  <a:gd name="connsiteY0" fmla="*/ 7217 h 83045"/>
                  <a:gd name="connsiteX1" fmla="*/ 2049 w 941676"/>
                  <a:gd name="connsiteY1" fmla="*/ 83045 h 83045"/>
                  <a:gd name="connsiteX2" fmla="*/ 880642 w 941676"/>
                  <a:gd name="connsiteY2" fmla="*/ 70187 h 83045"/>
                  <a:gd name="connsiteX3" fmla="*/ 842058 w 941676"/>
                  <a:gd name="connsiteY3" fmla="*/ 0 h 83045"/>
                  <a:gd name="connsiteX4" fmla="*/ 0 w 941676"/>
                  <a:gd name="connsiteY4" fmla="*/ 7217 h 83045"/>
                  <a:gd name="connsiteX0" fmla="*/ 0 w 923154"/>
                  <a:gd name="connsiteY0" fmla="*/ 7217 h 83045"/>
                  <a:gd name="connsiteX1" fmla="*/ 2049 w 923154"/>
                  <a:gd name="connsiteY1" fmla="*/ 83045 h 83045"/>
                  <a:gd name="connsiteX2" fmla="*/ 837101 w 923154"/>
                  <a:gd name="connsiteY2" fmla="*/ 59074 h 83045"/>
                  <a:gd name="connsiteX3" fmla="*/ 842058 w 923154"/>
                  <a:gd name="connsiteY3" fmla="*/ 0 h 83045"/>
                  <a:gd name="connsiteX4" fmla="*/ 0 w 923154"/>
                  <a:gd name="connsiteY4" fmla="*/ 7217 h 83045"/>
                  <a:gd name="connsiteX0" fmla="*/ 0 w 907167"/>
                  <a:gd name="connsiteY0" fmla="*/ 7217 h 83045"/>
                  <a:gd name="connsiteX1" fmla="*/ 2049 w 907167"/>
                  <a:gd name="connsiteY1" fmla="*/ 83045 h 83045"/>
                  <a:gd name="connsiteX2" fmla="*/ 837101 w 907167"/>
                  <a:gd name="connsiteY2" fmla="*/ 59074 h 83045"/>
                  <a:gd name="connsiteX3" fmla="*/ 842058 w 907167"/>
                  <a:gd name="connsiteY3" fmla="*/ 0 h 83045"/>
                  <a:gd name="connsiteX4" fmla="*/ 0 w 907167"/>
                  <a:gd name="connsiteY4" fmla="*/ 7217 h 83045"/>
                  <a:gd name="connsiteX0" fmla="*/ 0 w 842058"/>
                  <a:gd name="connsiteY0" fmla="*/ 7217 h 83045"/>
                  <a:gd name="connsiteX1" fmla="*/ 2049 w 842058"/>
                  <a:gd name="connsiteY1" fmla="*/ 83045 h 83045"/>
                  <a:gd name="connsiteX2" fmla="*/ 837101 w 842058"/>
                  <a:gd name="connsiteY2" fmla="*/ 59074 h 83045"/>
                  <a:gd name="connsiteX3" fmla="*/ 842058 w 842058"/>
                  <a:gd name="connsiteY3" fmla="*/ 0 h 83045"/>
                  <a:gd name="connsiteX4" fmla="*/ 0 w 842058"/>
                  <a:gd name="connsiteY4" fmla="*/ 7217 h 83045"/>
                  <a:gd name="connsiteX0" fmla="*/ 0 w 842058"/>
                  <a:gd name="connsiteY0" fmla="*/ 7217 h 63995"/>
                  <a:gd name="connsiteX1" fmla="*/ 2049 w 842058"/>
                  <a:gd name="connsiteY1" fmla="*/ 63995 h 63995"/>
                  <a:gd name="connsiteX2" fmla="*/ 837101 w 842058"/>
                  <a:gd name="connsiteY2" fmla="*/ 59074 h 63995"/>
                  <a:gd name="connsiteX3" fmla="*/ 842058 w 842058"/>
                  <a:gd name="connsiteY3" fmla="*/ 0 h 63995"/>
                  <a:gd name="connsiteX4" fmla="*/ 0 w 842058"/>
                  <a:gd name="connsiteY4" fmla="*/ 7217 h 63995"/>
                  <a:gd name="connsiteX0" fmla="*/ 0 w 842058"/>
                  <a:gd name="connsiteY0" fmla="*/ 7217 h 65583"/>
                  <a:gd name="connsiteX1" fmla="*/ 2049 w 842058"/>
                  <a:gd name="connsiteY1" fmla="*/ 65583 h 65583"/>
                  <a:gd name="connsiteX2" fmla="*/ 837101 w 842058"/>
                  <a:gd name="connsiteY2" fmla="*/ 59074 h 65583"/>
                  <a:gd name="connsiteX3" fmla="*/ 842058 w 842058"/>
                  <a:gd name="connsiteY3" fmla="*/ 0 h 65583"/>
                  <a:gd name="connsiteX4" fmla="*/ 0 w 842058"/>
                  <a:gd name="connsiteY4" fmla="*/ 7217 h 65583"/>
                  <a:gd name="connsiteX0" fmla="*/ 0 w 842058"/>
                  <a:gd name="connsiteY0" fmla="*/ 7217 h 65583"/>
                  <a:gd name="connsiteX1" fmla="*/ 2049 w 842058"/>
                  <a:gd name="connsiteY1" fmla="*/ 65583 h 65583"/>
                  <a:gd name="connsiteX2" fmla="*/ 837101 w 842058"/>
                  <a:gd name="connsiteY2" fmla="*/ 59074 h 65583"/>
                  <a:gd name="connsiteX3" fmla="*/ 842058 w 842058"/>
                  <a:gd name="connsiteY3" fmla="*/ 0 h 65583"/>
                  <a:gd name="connsiteX4" fmla="*/ 0 w 842058"/>
                  <a:gd name="connsiteY4" fmla="*/ 7217 h 65583"/>
                  <a:gd name="connsiteX0" fmla="*/ 0 w 837462"/>
                  <a:gd name="connsiteY0" fmla="*/ 0 h 58366"/>
                  <a:gd name="connsiteX1" fmla="*/ 2049 w 837462"/>
                  <a:gd name="connsiteY1" fmla="*/ 58366 h 58366"/>
                  <a:gd name="connsiteX2" fmla="*/ 837101 w 837462"/>
                  <a:gd name="connsiteY2" fmla="*/ 51857 h 58366"/>
                  <a:gd name="connsiteX3" fmla="*/ 803926 w 837462"/>
                  <a:gd name="connsiteY3" fmla="*/ 12636 h 58366"/>
                  <a:gd name="connsiteX4" fmla="*/ 0 w 837462"/>
                  <a:gd name="connsiteY4" fmla="*/ 0 h 58366"/>
                  <a:gd name="connsiteX0" fmla="*/ 0 w 821715"/>
                  <a:gd name="connsiteY0" fmla="*/ 0 h 84945"/>
                  <a:gd name="connsiteX1" fmla="*/ 2049 w 821715"/>
                  <a:gd name="connsiteY1" fmla="*/ 58366 h 84945"/>
                  <a:gd name="connsiteX2" fmla="*/ 821212 w 821715"/>
                  <a:gd name="connsiteY2" fmla="*/ 84945 h 84945"/>
                  <a:gd name="connsiteX3" fmla="*/ 803926 w 821715"/>
                  <a:gd name="connsiteY3" fmla="*/ 12636 h 84945"/>
                  <a:gd name="connsiteX4" fmla="*/ 0 w 821715"/>
                  <a:gd name="connsiteY4" fmla="*/ 0 h 84945"/>
                  <a:gd name="connsiteX0" fmla="*/ 0 w 821212"/>
                  <a:gd name="connsiteY0" fmla="*/ 0 h 84945"/>
                  <a:gd name="connsiteX1" fmla="*/ 2049 w 821212"/>
                  <a:gd name="connsiteY1" fmla="*/ 58366 h 84945"/>
                  <a:gd name="connsiteX2" fmla="*/ 821212 w 821212"/>
                  <a:gd name="connsiteY2" fmla="*/ 84945 h 84945"/>
                  <a:gd name="connsiteX3" fmla="*/ 803926 w 821212"/>
                  <a:gd name="connsiteY3" fmla="*/ 12636 h 84945"/>
                  <a:gd name="connsiteX4" fmla="*/ 0 w 821212"/>
                  <a:gd name="connsiteY4" fmla="*/ 0 h 84945"/>
                  <a:gd name="connsiteX0" fmla="*/ 0 w 821212"/>
                  <a:gd name="connsiteY0" fmla="*/ 0 h 84945"/>
                  <a:gd name="connsiteX1" fmla="*/ 2049 w 821212"/>
                  <a:gd name="connsiteY1" fmla="*/ 58366 h 84945"/>
                  <a:gd name="connsiteX2" fmla="*/ 821212 w 821212"/>
                  <a:gd name="connsiteY2" fmla="*/ 84945 h 84945"/>
                  <a:gd name="connsiteX3" fmla="*/ 803926 w 821212"/>
                  <a:gd name="connsiteY3" fmla="*/ 12636 h 84945"/>
                  <a:gd name="connsiteX4" fmla="*/ 0 w 821212"/>
                  <a:gd name="connsiteY4" fmla="*/ 0 h 84945"/>
                  <a:gd name="connsiteX0" fmla="*/ 8486 w 829698"/>
                  <a:gd name="connsiteY0" fmla="*/ 0 h 84945"/>
                  <a:gd name="connsiteX1" fmla="*/ 1002 w 829698"/>
                  <a:gd name="connsiteY1" fmla="*/ 78219 h 84945"/>
                  <a:gd name="connsiteX2" fmla="*/ 829698 w 829698"/>
                  <a:gd name="connsiteY2" fmla="*/ 84945 h 84945"/>
                  <a:gd name="connsiteX3" fmla="*/ 812412 w 829698"/>
                  <a:gd name="connsiteY3" fmla="*/ 12636 h 84945"/>
                  <a:gd name="connsiteX4" fmla="*/ 8486 w 829698"/>
                  <a:gd name="connsiteY4" fmla="*/ 0 h 84945"/>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6633"/>
                  <a:gd name="connsiteY0" fmla="*/ 0 h 92887"/>
                  <a:gd name="connsiteX1" fmla="*/ 11582 w 846633"/>
                  <a:gd name="connsiteY1" fmla="*/ 79543 h 92887"/>
                  <a:gd name="connsiteX2" fmla="*/ 846633 w 846633"/>
                  <a:gd name="connsiteY2" fmla="*/ 92887 h 92887"/>
                  <a:gd name="connsiteX3" fmla="*/ 822992 w 846633"/>
                  <a:gd name="connsiteY3" fmla="*/ 13960 h 92887"/>
                  <a:gd name="connsiteX4" fmla="*/ 0 w 846633"/>
                  <a:gd name="connsiteY4" fmla="*/ 0 h 92887"/>
                  <a:gd name="connsiteX0" fmla="*/ 907 w 847540"/>
                  <a:gd name="connsiteY0" fmla="*/ 0 h 92887"/>
                  <a:gd name="connsiteX1" fmla="*/ 2956 w 847540"/>
                  <a:gd name="connsiteY1" fmla="*/ 79543 h 92887"/>
                  <a:gd name="connsiteX2" fmla="*/ 847540 w 847540"/>
                  <a:gd name="connsiteY2" fmla="*/ 92887 h 92887"/>
                  <a:gd name="connsiteX3" fmla="*/ 823899 w 847540"/>
                  <a:gd name="connsiteY3" fmla="*/ 13960 h 92887"/>
                  <a:gd name="connsiteX4" fmla="*/ 907 w 847540"/>
                  <a:gd name="connsiteY4" fmla="*/ 0 h 92887"/>
                  <a:gd name="connsiteX0" fmla="*/ 19717 w 845620"/>
                  <a:gd name="connsiteY0" fmla="*/ 0 h 87593"/>
                  <a:gd name="connsiteX1" fmla="*/ 1036 w 845620"/>
                  <a:gd name="connsiteY1" fmla="*/ 74249 h 87593"/>
                  <a:gd name="connsiteX2" fmla="*/ 845620 w 845620"/>
                  <a:gd name="connsiteY2" fmla="*/ 87593 h 87593"/>
                  <a:gd name="connsiteX3" fmla="*/ 821979 w 845620"/>
                  <a:gd name="connsiteY3" fmla="*/ 8666 h 87593"/>
                  <a:gd name="connsiteX4" fmla="*/ 19717 w 845620"/>
                  <a:gd name="connsiteY4" fmla="*/ 0 h 87593"/>
                  <a:gd name="connsiteX0" fmla="*/ 19717 w 845620"/>
                  <a:gd name="connsiteY0" fmla="*/ 2880 h 90473"/>
                  <a:gd name="connsiteX1" fmla="*/ 1036 w 845620"/>
                  <a:gd name="connsiteY1" fmla="*/ 77129 h 90473"/>
                  <a:gd name="connsiteX2" fmla="*/ 845620 w 845620"/>
                  <a:gd name="connsiteY2" fmla="*/ 90473 h 90473"/>
                  <a:gd name="connsiteX3" fmla="*/ 821979 w 845620"/>
                  <a:gd name="connsiteY3" fmla="*/ 11546 h 90473"/>
                  <a:gd name="connsiteX4" fmla="*/ 19717 w 845620"/>
                  <a:gd name="connsiteY4" fmla="*/ 2880 h 90473"/>
                  <a:gd name="connsiteX0" fmla="*/ 19717 w 845620"/>
                  <a:gd name="connsiteY0" fmla="*/ 3953 h 91546"/>
                  <a:gd name="connsiteX1" fmla="*/ 1036 w 845620"/>
                  <a:gd name="connsiteY1" fmla="*/ 78202 h 91546"/>
                  <a:gd name="connsiteX2" fmla="*/ 845620 w 845620"/>
                  <a:gd name="connsiteY2" fmla="*/ 91546 h 91546"/>
                  <a:gd name="connsiteX3" fmla="*/ 728699 w 845620"/>
                  <a:gd name="connsiteY3" fmla="*/ 6663 h 91546"/>
                  <a:gd name="connsiteX4" fmla="*/ 19717 w 845620"/>
                  <a:gd name="connsiteY4" fmla="*/ 3953 h 91546"/>
                  <a:gd name="connsiteX0" fmla="*/ 19717 w 845620"/>
                  <a:gd name="connsiteY0" fmla="*/ 4922 h 92515"/>
                  <a:gd name="connsiteX1" fmla="*/ 1036 w 845620"/>
                  <a:gd name="connsiteY1" fmla="*/ 79171 h 92515"/>
                  <a:gd name="connsiteX2" fmla="*/ 845620 w 845620"/>
                  <a:gd name="connsiteY2" fmla="*/ 92515 h 92515"/>
                  <a:gd name="connsiteX3" fmla="*/ 728699 w 845620"/>
                  <a:gd name="connsiteY3" fmla="*/ 7632 h 92515"/>
                  <a:gd name="connsiteX4" fmla="*/ 19717 w 845620"/>
                  <a:gd name="connsiteY4" fmla="*/ 4922 h 92515"/>
                  <a:gd name="connsiteX0" fmla="*/ 19717 w 730188"/>
                  <a:gd name="connsiteY0" fmla="*/ 4922 h 89868"/>
                  <a:gd name="connsiteX1" fmla="*/ 1036 w 730188"/>
                  <a:gd name="connsiteY1" fmla="*/ 79171 h 89868"/>
                  <a:gd name="connsiteX2" fmla="*/ 721243 w 730188"/>
                  <a:gd name="connsiteY2" fmla="*/ 89868 h 89868"/>
                  <a:gd name="connsiteX3" fmla="*/ 728699 w 730188"/>
                  <a:gd name="connsiteY3" fmla="*/ 7632 h 89868"/>
                  <a:gd name="connsiteX4" fmla="*/ 19717 w 730188"/>
                  <a:gd name="connsiteY4" fmla="*/ 4922 h 89868"/>
                  <a:gd name="connsiteX0" fmla="*/ 907 w 711378"/>
                  <a:gd name="connsiteY0" fmla="*/ 4922 h 89868"/>
                  <a:gd name="connsiteX1" fmla="*/ 2958 w 711378"/>
                  <a:gd name="connsiteY1" fmla="*/ 88436 h 89868"/>
                  <a:gd name="connsiteX2" fmla="*/ 702433 w 711378"/>
                  <a:gd name="connsiteY2" fmla="*/ 89868 h 89868"/>
                  <a:gd name="connsiteX3" fmla="*/ 709889 w 711378"/>
                  <a:gd name="connsiteY3" fmla="*/ 7632 h 89868"/>
                  <a:gd name="connsiteX4" fmla="*/ 907 w 711378"/>
                  <a:gd name="connsiteY4" fmla="*/ 4922 h 89868"/>
                  <a:gd name="connsiteX0" fmla="*/ 907 w 711378"/>
                  <a:gd name="connsiteY0" fmla="*/ 4922 h 91881"/>
                  <a:gd name="connsiteX1" fmla="*/ 2958 w 711378"/>
                  <a:gd name="connsiteY1" fmla="*/ 88436 h 91881"/>
                  <a:gd name="connsiteX2" fmla="*/ 702433 w 711378"/>
                  <a:gd name="connsiteY2" fmla="*/ 89868 h 91881"/>
                  <a:gd name="connsiteX3" fmla="*/ 709889 w 711378"/>
                  <a:gd name="connsiteY3" fmla="*/ 7632 h 91881"/>
                  <a:gd name="connsiteX4" fmla="*/ 907 w 711378"/>
                  <a:gd name="connsiteY4" fmla="*/ 4922 h 91881"/>
                  <a:gd name="connsiteX0" fmla="*/ 907 w 711378"/>
                  <a:gd name="connsiteY0" fmla="*/ 4922 h 93127"/>
                  <a:gd name="connsiteX1" fmla="*/ 2958 w 711378"/>
                  <a:gd name="connsiteY1" fmla="*/ 88436 h 93127"/>
                  <a:gd name="connsiteX2" fmla="*/ 702433 w 711378"/>
                  <a:gd name="connsiteY2" fmla="*/ 89868 h 93127"/>
                  <a:gd name="connsiteX3" fmla="*/ 709889 w 711378"/>
                  <a:gd name="connsiteY3" fmla="*/ 7632 h 93127"/>
                  <a:gd name="connsiteX4" fmla="*/ 907 w 711378"/>
                  <a:gd name="connsiteY4" fmla="*/ 4922 h 93127"/>
                  <a:gd name="connsiteX0" fmla="*/ 908 w 711378"/>
                  <a:gd name="connsiteY0" fmla="*/ 6587 h 90822"/>
                  <a:gd name="connsiteX1" fmla="*/ 2958 w 711378"/>
                  <a:gd name="connsiteY1" fmla="*/ 86131 h 90822"/>
                  <a:gd name="connsiteX2" fmla="*/ 702433 w 711378"/>
                  <a:gd name="connsiteY2" fmla="*/ 87563 h 90822"/>
                  <a:gd name="connsiteX3" fmla="*/ 709889 w 711378"/>
                  <a:gd name="connsiteY3" fmla="*/ 5327 h 90822"/>
                  <a:gd name="connsiteX4" fmla="*/ 908 w 711378"/>
                  <a:gd name="connsiteY4" fmla="*/ 6587 h 90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378" h="90822">
                    <a:moveTo>
                      <a:pt x="908" y="6587"/>
                    </a:moveTo>
                    <a:cubicBezTo>
                      <a:pt x="3314" y="42509"/>
                      <a:pt x="-3699" y="55703"/>
                      <a:pt x="2958" y="86131"/>
                    </a:cubicBezTo>
                    <a:cubicBezTo>
                      <a:pt x="163564" y="93226"/>
                      <a:pt x="583292" y="91057"/>
                      <a:pt x="702433" y="87563"/>
                    </a:cubicBezTo>
                    <a:cubicBezTo>
                      <a:pt x="694946" y="49645"/>
                      <a:pt x="717173" y="38312"/>
                      <a:pt x="709889" y="5327"/>
                    </a:cubicBezTo>
                    <a:cubicBezTo>
                      <a:pt x="556478" y="-1532"/>
                      <a:pt x="143952" y="-2436"/>
                      <a:pt x="908" y="6587"/>
                    </a:cubicBezTo>
                    <a:close/>
                  </a:path>
                </a:pathLst>
              </a:custGeom>
              <a:solidFill>
                <a:srgbClr val="FFFF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Ellipse 349"/>
              <p:cNvSpPr/>
              <p:nvPr/>
            </p:nvSpPr>
            <p:spPr>
              <a:xfrm>
                <a:off x="10477787" y="4614958"/>
                <a:ext cx="159307" cy="418204"/>
              </a:xfrm>
              <a:custGeom>
                <a:avLst/>
                <a:gdLst>
                  <a:gd name="connsiteX0" fmla="*/ 0 w 133338"/>
                  <a:gd name="connsiteY0" fmla="*/ 213980 h 427960"/>
                  <a:gd name="connsiteX1" fmla="*/ 66669 w 133338"/>
                  <a:gd name="connsiteY1" fmla="*/ 0 h 427960"/>
                  <a:gd name="connsiteX2" fmla="*/ 133338 w 133338"/>
                  <a:gd name="connsiteY2" fmla="*/ 213980 h 427960"/>
                  <a:gd name="connsiteX3" fmla="*/ 66669 w 133338"/>
                  <a:gd name="connsiteY3" fmla="*/ 427960 h 427960"/>
                  <a:gd name="connsiteX4" fmla="*/ 0 w 133338"/>
                  <a:gd name="connsiteY4" fmla="*/ 213980 h 427960"/>
                  <a:gd name="connsiteX0" fmla="*/ 3 w 133341"/>
                  <a:gd name="connsiteY0" fmla="*/ 213980 h 408910"/>
                  <a:gd name="connsiteX1" fmla="*/ 66672 w 133341"/>
                  <a:gd name="connsiteY1" fmla="*/ 0 h 408910"/>
                  <a:gd name="connsiteX2" fmla="*/ 133341 w 133341"/>
                  <a:gd name="connsiteY2" fmla="*/ 213980 h 408910"/>
                  <a:gd name="connsiteX3" fmla="*/ 64555 w 133341"/>
                  <a:gd name="connsiteY3" fmla="*/ 408910 h 408910"/>
                  <a:gd name="connsiteX4" fmla="*/ 3 w 133341"/>
                  <a:gd name="connsiteY4" fmla="*/ 213980 h 40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1" h="408910">
                    <a:moveTo>
                      <a:pt x="3" y="213980"/>
                    </a:moveTo>
                    <a:cubicBezTo>
                      <a:pt x="356" y="145828"/>
                      <a:pt x="29852" y="0"/>
                      <a:pt x="66672" y="0"/>
                    </a:cubicBezTo>
                    <a:cubicBezTo>
                      <a:pt x="103492" y="0"/>
                      <a:pt x="133341" y="95802"/>
                      <a:pt x="133341" y="213980"/>
                    </a:cubicBezTo>
                    <a:cubicBezTo>
                      <a:pt x="133341" y="332158"/>
                      <a:pt x="101375" y="408910"/>
                      <a:pt x="64555" y="408910"/>
                    </a:cubicBezTo>
                    <a:cubicBezTo>
                      <a:pt x="27735" y="408910"/>
                      <a:pt x="-350" y="282132"/>
                      <a:pt x="3" y="213980"/>
                    </a:cubicBezTo>
                    <a:close/>
                  </a:path>
                </a:pathLst>
              </a:cu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Freihandform 171"/>
              <p:cNvSpPr/>
              <p:nvPr/>
            </p:nvSpPr>
            <p:spPr>
              <a:xfrm>
                <a:off x="8377042" y="3617736"/>
                <a:ext cx="2905655" cy="1351673"/>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655" h="1351673">
                    <a:moveTo>
                      <a:pt x="0" y="1095931"/>
                    </a:moveTo>
                    <a:lnTo>
                      <a:pt x="75089" y="1165837"/>
                    </a:lnTo>
                    <a:lnTo>
                      <a:pt x="768295" y="1254307"/>
                    </a:lnTo>
                    <a:lnTo>
                      <a:pt x="1818162" y="1351673"/>
                    </a:lnTo>
                    <a:lnTo>
                      <a:pt x="1974795" y="1330507"/>
                    </a:lnTo>
                    <a:cubicBezTo>
                      <a:pt x="2316126" y="1324986"/>
                      <a:pt x="2814090" y="1340633"/>
                      <a:pt x="2905655" y="1301246"/>
                    </a:cubicBezTo>
                    <a:cubicBezTo>
                      <a:pt x="2904605" y="756459"/>
                      <a:pt x="2858735" y="333135"/>
                      <a:pt x="2786592" y="56117"/>
                    </a:cubicBezTo>
                    <a:cubicBezTo>
                      <a:pt x="2349324" y="4964"/>
                      <a:pt x="2185106" y="6728"/>
                      <a:pt x="1888596" y="20134"/>
                    </a:cubicBezTo>
                    <a:cubicBezTo>
                      <a:pt x="1811495" y="9603"/>
                      <a:pt x="1810596" y="-9395"/>
                      <a:pt x="1686928" y="5474"/>
                    </a:cubicBezTo>
                    <a:lnTo>
                      <a:pt x="1090028" y="107073"/>
                    </a:lnTo>
                    <a:cubicBezTo>
                      <a:pt x="1011006" y="179039"/>
                      <a:pt x="813450" y="132474"/>
                      <a:pt x="675161" y="145174"/>
                    </a:cubicBezTo>
                    <a:lnTo>
                      <a:pt x="78261" y="251006"/>
                    </a:lnTo>
                    <a:lnTo>
                      <a:pt x="24287" y="336104"/>
                    </a:lnTo>
                    <a:lnTo>
                      <a:pt x="0" y="1095931"/>
                    </a:lnTo>
                    <a:close/>
                  </a:path>
                </a:pathLst>
              </a:custGeom>
              <a:solidFill>
                <a:srgbClr val="FFFF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Freihandform 172"/>
              <p:cNvSpPr/>
              <p:nvPr/>
            </p:nvSpPr>
            <p:spPr>
              <a:xfrm>
                <a:off x="8375005" y="4398578"/>
                <a:ext cx="2905655" cy="570831"/>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419155 w 2905655"/>
                  <a:gd name="connsiteY11" fmla="*/ 844564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911782 w 2905655"/>
                  <a:gd name="connsiteY10" fmla="*/ 923216 h 1351673"/>
                  <a:gd name="connsiteX11" fmla="*/ 419155 w 2905655"/>
                  <a:gd name="connsiteY11" fmla="*/ 844564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318628 w 2905655"/>
                  <a:gd name="connsiteY9" fmla="*/ 901158 h 1351673"/>
                  <a:gd name="connsiteX10" fmla="*/ 911782 w 2905655"/>
                  <a:gd name="connsiteY10" fmla="*/ 923216 h 1351673"/>
                  <a:gd name="connsiteX11" fmla="*/ 419155 w 2905655"/>
                  <a:gd name="connsiteY11" fmla="*/ 844564 h 1351673"/>
                  <a:gd name="connsiteX12" fmla="*/ 24287 w 2905655"/>
                  <a:gd name="connsiteY12" fmla="*/ 336104 h 1351673"/>
                  <a:gd name="connsiteX13" fmla="*/ 0 w 2905655"/>
                  <a:gd name="connsiteY13" fmla="*/ 1095931 h 1351673"/>
                  <a:gd name="connsiteX0" fmla="*/ 0 w 2905655"/>
                  <a:gd name="connsiteY0" fmla="*/ 1083827 h 1339569"/>
                  <a:gd name="connsiteX1" fmla="*/ 75089 w 2905655"/>
                  <a:gd name="connsiteY1" fmla="*/ 1153733 h 1339569"/>
                  <a:gd name="connsiteX2" fmla="*/ 768295 w 2905655"/>
                  <a:gd name="connsiteY2" fmla="*/ 1242203 h 1339569"/>
                  <a:gd name="connsiteX3" fmla="*/ 1818162 w 2905655"/>
                  <a:gd name="connsiteY3" fmla="*/ 1339569 h 1339569"/>
                  <a:gd name="connsiteX4" fmla="*/ 1974795 w 2905655"/>
                  <a:gd name="connsiteY4" fmla="*/ 1318403 h 1339569"/>
                  <a:gd name="connsiteX5" fmla="*/ 2905655 w 2905655"/>
                  <a:gd name="connsiteY5" fmla="*/ 1289142 h 1339569"/>
                  <a:gd name="connsiteX6" fmla="*/ 2786592 w 2905655"/>
                  <a:gd name="connsiteY6" fmla="*/ 44013 h 1339569"/>
                  <a:gd name="connsiteX7" fmla="*/ 1888596 w 2905655"/>
                  <a:gd name="connsiteY7" fmla="*/ 8030 h 1339569"/>
                  <a:gd name="connsiteX8" fmla="*/ 1702970 w 2905655"/>
                  <a:gd name="connsiteY8" fmla="*/ 723286 h 1339569"/>
                  <a:gd name="connsiteX9" fmla="*/ 1318628 w 2905655"/>
                  <a:gd name="connsiteY9" fmla="*/ 889054 h 1339569"/>
                  <a:gd name="connsiteX10" fmla="*/ 911782 w 2905655"/>
                  <a:gd name="connsiteY10" fmla="*/ 911112 h 1339569"/>
                  <a:gd name="connsiteX11" fmla="*/ 419155 w 2905655"/>
                  <a:gd name="connsiteY11" fmla="*/ 832460 h 1339569"/>
                  <a:gd name="connsiteX12" fmla="*/ 24287 w 2905655"/>
                  <a:gd name="connsiteY12" fmla="*/ 324000 h 1339569"/>
                  <a:gd name="connsiteX13" fmla="*/ 0 w 2905655"/>
                  <a:gd name="connsiteY13" fmla="*/ 1083827 h 1339569"/>
                  <a:gd name="connsiteX0" fmla="*/ 0 w 2905655"/>
                  <a:gd name="connsiteY0" fmla="*/ 1041871 h 1297613"/>
                  <a:gd name="connsiteX1" fmla="*/ 75089 w 2905655"/>
                  <a:gd name="connsiteY1" fmla="*/ 1111777 h 1297613"/>
                  <a:gd name="connsiteX2" fmla="*/ 768295 w 2905655"/>
                  <a:gd name="connsiteY2" fmla="*/ 1200247 h 1297613"/>
                  <a:gd name="connsiteX3" fmla="*/ 1818162 w 2905655"/>
                  <a:gd name="connsiteY3" fmla="*/ 1297613 h 1297613"/>
                  <a:gd name="connsiteX4" fmla="*/ 1974795 w 2905655"/>
                  <a:gd name="connsiteY4" fmla="*/ 1276447 h 1297613"/>
                  <a:gd name="connsiteX5" fmla="*/ 2905655 w 2905655"/>
                  <a:gd name="connsiteY5" fmla="*/ 1247186 h 1297613"/>
                  <a:gd name="connsiteX6" fmla="*/ 2786592 w 2905655"/>
                  <a:gd name="connsiteY6" fmla="*/ 2057 h 1297613"/>
                  <a:gd name="connsiteX7" fmla="*/ 2028965 w 2905655"/>
                  <a:gd name="connsiteY7" fmla="*/ 884484 h 1297613"/>
                  <a:gd name="connsiteX8" fmla="*/ 1702970 w 2905655"/>
                  <a:gd name="connsiteY8" fmla="*/ 681330 h 1297613"/>
                  <a:gd name="connsiteX9" fmla="*/ 1318628 w 2905655"/>
                  <a:gd name="connsiteY9" fmla="*/ 847098 h 1297613"/>
                  <a:gd name="connsiteX10" fmla="*/ 911782 w 2905655"/>
                  <a:gd name="connsiteY10" fmla="*/ 869156 h 1297613"/>
                  <a:gd name="connsiteX11" fmla="*/ 419155 w 2905655"/>
                  <a:gd name="connsiteY11" fmla="*/ 790504 h 1297613"/>
                  <a:gd name="connsiteX12" fmla="*/ 24287 w 2905655"/>
                  <a:gd name="connsiteY12" fmla="*/ 282044 h 1297613"/>
                  <a:gd name="connsiteX13" fmla="*/ 0 w 2905655"/>
                  <a:gd name="connsiteY13" fmla="*/ 1041871 h 1297613"/>
                  <a:gd name="connsiteX0" fmla="*/ 0 w 2905655"/>
                  <a:gd name="connsiteY0" fmla="*/ 759827 h 1015569"/>
                  <a:gd name="connsiteX1" fmla="*/ 75089 w 2905655"/>
                  <a:gd name="connsiteY1" fmla="*/ 829733 h 1015569"/>
                  <a:gd name="connsiteX2" fmla="*/ 768295 w 2905655"/>
                  <a:gd name="connsiteY2" fmla="*/ 918203 h 1015569"/>
                  <a:gd name="connsiteX3" fmla="*/ 1818162 w 2905655"/>
                  <a:gd name="connsiteY3" fmla="*/ 1015569 h 1015569"/>
                  <a:gd name="connsiteX4" fmla="*/ 1974795 w 2905655"/>
                  <a:gd name="connsiteY4" fmla="*/ 994403 h 1015569"/>
                  <a:gd name="connsiteX5" fmla="*/ 2905655 w 2905655"/>
                  <a:gd name="connsiteY5" fmla="*/ 965142 h 1015569"/>
                  <a:gd name="connsiteX6" fmla="*/ 2770550 w 2905655"/>
                  <a:gd name="connsiteY6" fmla="*/ 578265 h 1015569"/>
                  <a:gd name="connsiteX7" fmla="*/ 2028965 w 2905655"/>
                  <a:gd name="connsiteY7" fmla="*/ 602440 h 1015569"/>
                  <a:gd name="connsiteX8" fmla="*/ 1702970 w 2905655"/>
                  <a:gd name="connsiteY8" fmla="*/ 399286 h 1015569"/>
                  <a:gd name="connsiteX9" fmla="*/ 1318628 w 2905655"/>
                  <a:gd name="connsiteY9" fmla="*/ 565054 h 1015569"/>
                  <a:gd name="connsiteX10" fmla="*/ 911782 w 2905655"/>
                  <a:gd name="connsiteY10" fmla="*/ 587112 h 1015569"/>
                  <a:gd name="connsiteX11" fmla="*/ 419155 w 2905655"/>
                  <a:gd name="connsiteY11" fmla="*/ 508460 h 1015569"/>
                  <a:gd name="connsiteX12" fmla="*/ 24287 w 2905655"/>
                  <a:gd name="connsiteY12" fmla="*/ 0 h 1015569"/>
                  <a:gd name="connsiteX13" fmla="*/ 0 w 2905655"/>
                  <a:gd name="connsiteY13" fmla="*/ 759827 h 1015569"/>
                  <a:gd name="connsiteX0" fmla="*/ 0 w 2905655"/>
                  <a:gd name="connsiteY0" fmla="*/ 759827 h 1015569"/>
                  <a:gd name="connsiteX1" fmla="*/ 75089 w 2905655"/>
                  <a:gd name="connsiteY1" fmla="*/ 829733 h 1015569"/>
                  <a:gd name="connsiteX2" fmla="*/ 768295 w 2905655"/>
                  <a:gd name="connsiteY2" fmla="*/ 918203 h 1015569"/>
                  <a:gd name="connsiteX3" fmla="*/ 1818162 w 2905655"/>
                  <a:gd name="connsiteY3" fmla="*/ 1015569 h 1015569"/>
                  <a:gd name="connsiteX4" fmla="*/ 1974795 w 2905655"/>
                  <a:gd name="connsiteY4" fmla="*/ 994403 h 1015569"/>
                  <a:gd name="connsiteX5" fmla="*/ 2905655 w 2905655"/>
                  <a:gd name="connsiteY5" fmla="*/ 965142 h 1015569"/>
                  <a:gd name="connsiteX6" fmla="*/ 2770550 w 2905655"/>
                  <a:gd name="connsiteY6" fmla="*/ 578265 h 1015569"/>
                  <a:gd name="connsiteX7" fmla="*/ 2028965 w 2905655"/>
                  <a:gd name="connsiteY7" fmla="*/ 602440 h 1015569"/>
                  <a:gd name="connsiteX8" fmla="*/ 1702970 w 2905655"/>
                  <a:gd name="connsiteY8" fmla="*/ 399286 h 1015569"/>
                  <a:gd name="connsiteX9" fmla="*/ 1318628 w 2905655"/>
                  <a:gd name="connsiteY9" fmla="*/ 565054 h 1015569"/>
                  <a:gd name="connsiteX10" fmla="*/ 911782 w 2905655"/>
                  <a:gd name="connsiteY10" fmla="*/ 587112 h 1015569"/>
                  <a:gd name="connsiteX11" fmla="*/ 419155 w 2905655"/>
                  <a:gd name="connsiteY11" fmla="*/ 508460 h 1015569"/>
                  <a:gd name="connsiteX12" fmla="*/ 24287 w 2905655"/>
                  <a:gd name="connsiteY12" fmla="*/ 0 h 1015569"/>
                  <a:gd name="connsiteX13" fmla="*/ 0 w 2905655"/>
                  <a:gd name="connsiteY13" fmla="*/ 759827 h 1015569"/>
                  <a:gd name="connsiteX0" fmla="*/ 0 w 2905655"/>
                  <a:gd name="connsiteY0" fmla="*/ 759827 h 1015569"/>
                  <a:gd name="connsiteX1" fmla="*/ 75089 w 2905655"/>
                  <a:gd name="connsiteY1" fmla="*/ 829733 h 1015569"/>
                  <a:gd name="connsiteX2" fmla="*/ 768295 w 2905655"/>
                  <a:gd name="connsiteY2" fmla="*/ 918203 h 1015569"/>
                  <a:gd name="connsiteX3" fmla="*/ 1818162 w 2905655"/>
                  <a:gd name="connsiteY3" fmla="*/ 1015569 h 1015569"/>
                  <a:gd name="connsiteX4" fmla="*/ 1974795 w 2905655"/>
                  <a:gd name="connsiteY4" fmla="*/ 994403 h 1015569"/>
                  <a:gd name="connsiteX5" fmla="*/ 2905655 w 2905655"/>
                  <a:gd name="connsiteY5" fmla="*/ 965142 h 1015569"/>
                  <a:gd name="connsiteX6" fmla="*/ 2770550 w 2905655"/>
                  <a:gd name="connsiteY6" fmla="*/ 578265 h 1015569"/>
                  <a:gd name="connsiteX7" fmla="*/ 2028965 w 2905655"/>
                  <a:gd name="connsiteY7" fmla="*/ 602440 h 1015569"/>
                  <a:gd name="connsiteX8" fmla="*/ 1698959 w 2905655"/>
                  <a:gd name="connsiteY8" fmla="*/ 583770 h 1015569"/>
                  <a:gd name="connsiteX9" fmla="*/ 1318628 w 2905655"/>
                  <a:gd name="connsiteY9" fmla="*/ 565054 h 1015569"/>
                  <a:gd name="connsiteX10" fmla="*/ 911782 w 2905655"/>
                  <a:gd name="connsiteY10" fmla="*/ 587112 h 1015569"/>
                  <a:gd name="connsiteX11" fmla="*/ 419155 w 2905655"/>
                  <a:gd name="connsiteY11" fmla="*/ 508460 h 1015569"/>
                  <a:gd name="connsiteX12" fmla="*/ 24287 w 2905655"/>
                  <a:gd name="connsiteY12" fmla="*/ 0 h 1015569"/>
                  <a:gd name="connsiteX13" fmla="*/ 0 w 2905655"/>
                  <a:gd name="connsiteY13" fmla="*/ 759827 h 1015569"/>
                  <a:gd name="connsiteX0" fmla="*/ 0 w 2905655"/>
                  <a:gd name="connsiteY0" fmla="*/ 322680 h 578422"/>
                  <a:gd name="connsiteX1" fmla="*/ 75089 w 2905655"/>
                  <a:gd name="connsiteY1" fmla="*/ 392586 h 578422"/>
                  <a:gd name="connsiteX2" fmla="*/ 768295 w 2905655"/>
                  <a:gd name="connsiteY2" fmla="*/ 481056 h 578422"/>
                  <a:gd name="connsiteX3" fmla="*/ 1818162 w 2905655"/>
                  <a:gd name="connsiteY3" fmla="*/ 578422 h 578422"/>
                  <a:gd name="connsiteX4" fmla="*/ 1974795 w 2905655"/>
                  <a:gd name="connsiteY4" fmla="*/ 557256 h 578422"/>
                  <a:gd name="connsiteX5" fmla="*/ 2905655 w 2905655"/>
                  <a:gd name="connsiteY5" fmla="*/ 527995 h 578422"/>
                  <a:gd name="connsiteX6" fmla="*/ 2770550 w 2905655"/>
                  <a:gd name="connsiteY6" fmla="*/ 141118 h 578422"/>
                  <a:gd name="connsiteX7" fmla="*/ 2028965 w 2905655"/>
                  <a:gd name="connsiteY7" fmla="*/ 165293 h 578422"/>
                  <a:gd name="connsiteX8" fmla="*/ 1698959 w 2905655"/>
                  <a:gd name="connsiteY8" fmla="*/ 146623 h 578422"/>
                  <a:gd name="connsiteX9" fmla="*/ 1318628 w 2905655"/>
                  <a:gd name="connsiteY9" fmla="*/ 127907 h 578422"/>
                  <a:gd name="connsiteX10" fmla="*/ 911782 w 2905655"/>
                  <a:gd name="connsiteY10" fmla="*/ 149965 h 578422"/>
                  <a:gd name="connsiteX11" fmla="*/ 419155 w 2905655"/>
                  <a:gd name="connsiteY11" fmla="*/ 71313 h 578422"/>
                  <a:gd name="connsiteX12" fmla="*/ 4234 w 2905655"/>
                  <a:gd name="connsiteY12" fmla="*/ 0 h 578422"/>
                  <a:gd name="connsiteX13" fmla="*/ 0 w 2905655"/>
                  <a:gd name="connsiteY13" fmla="*/ 322680 h 578422"/>
                  <a:gd name="connsiteX0" fmla="*/ 0 w 2905655"/>
                  <a:gd name="connsiteY0" fmla="*/ 306638 h 562380"/>
                  <a:gd name="connsiteX1" fmla="*/ 75089 w 2905655"/>
                  <a:gd name="connsiteY1" fmla="*/ 376544 h 562380"/>
                  <a:gd name="connsiteX2" fmla="*/ 768295 w 2905655"/>
                  <a:gd name="connsiteY2" fmla="*/ 465014 h 562380"/>
                  <a:gd name="connsiteX3" fmla="*/ 1818162 w 2905655"/>
                  <a:gd name="connsiteY3" fmla="*/ 562380 h 562380"/>
                  <a:gd name="connsiteX4" fmla="*/ 1974795 w 2905655"/>
                  <a:gd name="connsiteY4" fmla="*/ 541214 h 562380"/>
                  <a:gd name="connsiteX5" fmla="*/ 2905655 w 2905655"/>
                  <a:gd name="connsiteY5" fmla="*/ 511953 h 562380"/>
                  <a:gd name="connsiteX6" fmla="*/ 2770550 w 2905655"/>
                  <a:gd name="connsiteY6" fmla="*/ 125076 h 562380"/>
                  <a:gd name="connsiteX7" fmla="*/ 2028965 w 2905655"/>
                  <a:gd name="connsiteY7" fmla="*/ 149251 h 562380"/>
                  <a:gd name="connsiteX8" fmla="*/ 1698959 w 2905655"/>
                  <a:gd name="connsiteY8" fmla="*/ 130581 h 562380"/>
                  <a:gd name="connsiteX9" fmla="*/ 1318628 w 2905655"/>
                  <a:gd name="connsiteY9" fmla="*/ 111865 h 562380"/>
                  <a:gd name="connsiteX10" fmla="*/ 911782 w 2905655"/>
                  <a:gd name="connsiteY10" fmla="*/ 133923 h 562380"/>
                  <a:gd name="connsiteX11" fmla="*/ 419155 w 2905655"/>
                  <a:gd name="connsiteY11" fmla="*/ 55271 h 562380"/>
                  <a:gd name="connsiteX12" fmla="*/ 8245 w 2905655"/>
                  <a:gd name="connsiteY12" fmla="*/ 0 h 562380"/>
                  <a:gd name="connsiteX13" fmla="*/ 0 w 2905655"/>
                  <a:gd name="connsiteY13" fmla="*/ 306638 h 562380"/>
                  <a:gd name="connsiteX0" fmla="*/ 0 w 2905655"/>
                  <a:gd name="connsiteY0" fmla="*/ 306638 h 562380"/>
                  <a:gd name="connsiteX1" fmla="*/ 75089 w 2905655"/>
                  <a:gd name="connsiteY1" fmla="*/ 376544 h 562380"/>
                  <a:gd name="connsiteX2" fmla="*/ 768295 w 2905655"/>
                  <a:gd name="connsiteY2" fmla="*/ 465014 h 562380"/>
                  <a:gd name="connsiteX3" fmla="*/ 1818162 w 2905655"/>
                  <a:gd name="connsiteY3" fmla="*/ 562380 h 562380"/>
                  <a:gd name="connsiteX4" fmla="*/ 1974795 w 2905655"/>
                  <a:gd name="connsiteY4" fmla="*/ 541214 h 562380"/>
                  <a:gd name="connsiteX5" fmla="*/ 2905655 w 2905655"/>
                  <a:gd name="connsiteY5" fmla="*/ 511953 h 562380"/>
                  <a:gd name="connsiteX6" fmla="*/ 2770550 w 2905655"/>
                  <a:gd name="connsiteY6" fmla="*/ 125076 h 562380"/>
                  <a:gd name="connsiteX7" fmla="*/ 2028965 w 2905655"/>
                  <a:gd name="connsiteY7" fmla="*/ 149251 h 562380"/>
                  <a:gd name="connsiteX8" fmla="*/ 1698959 w 2905655"/>
                  <a:gd name="connsiteY8" fmla="*/ 130581 h 562380"/>
                  <a:gd name="connsiteX9" fmla="*/ 1318628 w 2905655"/>
                  <a:gd name="connsiteY9" fmla="*/ 111865 h 562380"/>
                  <a:gd name="connsiteX10" fmla="*/ 911782 w 2905655"/>
                  <a:gd name="connsiteY10" fmla="*/ 133923 h 562380"/>
                  <a:gd name="connsiteX11" fmla="*/ 427176 w 2905655"/>
                  <a:gd name="connsiteY11" fmla="*/ 31208 h 562380"/>
                  <a:gd name="connsiteX12" fmla="*/ 8245 w 2905655"/>
                  <a:gd name="connsiteY12" fmla="*/ 0 h 562380"/>
                  <a:gd name="connsiteX13" fmla="*/ 0 w 2905655"/>
                  <a:gd name="connsiteY13" fmla="*/ 306638 h 562380"/>
                  <a:gd name="connsiteX0" fmla="*/ 0 w 2905655"/>
                  <a:gd name="connsiteY0" fmla="*/ 306638 h 562380"/>
                  <a:gd name="connsiteX1" fmla="*/ 75089 w 2905655"/>
                  <a:gd name="connsiteY1" fmla="*/ 376544 h 562380"/>
                  <a:gd name="connsiteX2" fmla="*/ 768295 w 2905655"/>
                  <a:gd name="connsiteY2" fmla="*/ 465014 h 562380"/>
                  <a:gd name="connsiteX3" fmla="*/ 1818162 w 2905655"/>
                  <a:gd name="connsiteY3" fmla="*/ 562380 h 562380"/>
                  <a:gd name="connsiteX4" fmla="*/ 1974795 w 2905655"/>
                  <a:gd name="connsiteY4" fmla="*/ 541214 h 562380"/>
                  <a:gd name="connsiteX5" fmla="*/ 2905655 w 2905655"/>
                  <a:gd name="connsiteY5" fmla="*/ 511953 h 562380"/>
                  <a:gd name="connsiteX6" fmla="*/ 2770550 w 2905655"/>
                  <a:gd name="connsiteY6" fmla="*/ 125076 h 562380"/>
                  <a:gd name="connsiteX7" fmla="*/ 2028965 w 2905655"/>
                  <a:gd name="connsiteY7" fmla="*/ 149251 h 562380"/>
                  <a:gd name="connsiteX8" fmla="*/ 1698959 w 2905655"/>
                  <a:gd name="connsiteY8" fmla="*/ 130581 h 562380"/>
                  <a:gd name="connsiteX9" fmla="*/ 1318628 w 2905655"/>
                  <a:gd name="connsiteY9" fmla="*/ 111865 h 562380"/>
                  <a:gd name="connsiteX10" fmla="*/ 939856 w 2905655"/>
                  <a:gd name="connsiteY10" fmla="*/ 85796 h 562380"/>
                  <a:gd name="connsiteX11" fmla="*/ 427176 w 2905655"/>
                  <a:gd name="connsiteY11" fmla="*/ 31208 h 562380"/>
                  <a:gd name="connsiteX12" fmla="*/ 8245 w 2905655"/>
                  <a:gd name="connsiteY12" fmla="*/ 0 h 562380"/>
                  <a:gd name="connsiteX13" fmla="*/ 0 w 2905655"/>
                  <a:gd name="connsiteY13" fmla="*/ 306638 h 562380"/>
                  <a:gd name="connsiteX0" fmla="*/ 0 w 2905655"/>
                  <a:gd name="connsiteY0" fmla="*/ 315089 h 570831"/>
                  <a:gd name="connsiteX1" fmla="*/ 75089 w 2905655"/>
                  <a:gd name="connsiteY1" fmla="*/ 384995 h 570831"/>
                  <a:gd name="connsiteX2" fmla="*/ 768295 w 2905655"/>
                  <a:gd name="connsiteY2" fmla="*/ 473465 h 570831"/>
                  <a:gd name="connsiteX3" fmla="*/ 1818162 w 2905655"/>
                  <a:gd name="connsiteY3" fmla="*/ 570831 h 570831"/>
                  <a:gd name="connsiteX4" fmla="*/ 1974795 w 2905655"/>
                  <a:gd name="connsiteY4" fmla="*/ 549665 h 570831"/>
                  <a:gd name="connsiteX5" fmla="*/ 2905655 w 2905655"/>
                  <a:gd name="connsiteY5" fmla="*/ 520404 h 570831"/>
                  <a:gd name="connsiteX6" fmla="*/ 2770550 w 2905655"/>
                  <a:gd name="connsiteY6" fmla="*/ 133527 h 570831"/>
                  <a:gd name="connsiteX7" fmla="*/ 2028965 w 2905655"/>
                  <a:gd name="connsiteY7" fmla="*/ 157702 h 570831"/>
                  <a:gd name="connsiteX8" fmla="*/ 1698959 w 2905655"/>
                  <a:gd name="connsiteY8" fmla="*/ 139032 h 570831"/>
                  <a:gd name="connsiteX9" fmla="*/ 1330660 w 2905655"/>
                  <a:gd name="connsiteY9" fmla="*/ 0 h 570831"/>
                  <a:gd name="connsiteX10" fmla="*/ 939856 w 2905655"/>
                  <a:gd name="connsiteY10" fmla="*/ 94247 h 570831"/>
                  <a:gd name="connsiteX11" fmla="*/ 427176 w 2905655"/>
                  <a:gd name="connsiteY11" fmla="*/ 39659 h 570831"/>
                  <a:gd name="connsiteX12" fmla="*/ 8245 w 2905655"/>
                  <a:gd name="connsiteY12" fmla="*/ 8451 h 570831"/>
                  <a:gd name="connsiteX13" fmla="*/ 0 w 2905655"/>
                  <a:gd name="connsiteY13" fmla="*/ 315089 h 570831"/>
                  <a:gd name="connsiteX0" fmla="*/ 0 w 2905655"/>
                  <a:gd name="connsiteY0" fmla="*/ 315089 h 570831"/>
                  <a:gd name="connsiteX1" fmla="*/ 75089 w 2905655"/>
                  <a:gd name="connsiteY1" fmla="*/ 384995 h 570831"/>
                  <a:gd name="connsiteX2" fmla="*/ 768295 w 2905655"/>
                  <a:gd name="connsiteY2" fmla="*/ 473465 h 570831"/>
                  <a:gd name="connsiteX3" fmla="*/ 1818162 w 2905655"/>
                  <a:gd name="connsiteY3" fmla="*/ 570831 h 570831"/>
                  <a:gd name="connsiteX4" fmla="*/ 1974795 w 2905655"/>
                  <a:gd name="connsiteY4" fmla="*/ 549665 h 570831"/>
                  <a:gd name="connsiteX5" fmla="*/ 2905655 w 2905655"/>
                  <a:gd name="connsiteY5" fmla="*/ 520404 h 570831"/>
                  <a:gd name="connsiteX6" fmla="*/ 2770550 w 2905655"/>
                  <a:gd name="connsiteY6" fmla="*/ 133527 h 570831"/>
                  <a:gd name="connsiteX7" fmla="*/ 2028965 w 2905655"/>
                  <a:gd name="connsiteY7" fmla="*/ 157702 h 570831"/>
                  <a:gd name="connsiteX8" fmla="*/ 1698959 w 2905655"/>
                  <a:gd name="connsiteY8" fmla="*/ 139032 h 570831"/>
                  <a:gd name="connsiteX9" fmla="*/ 1330660 w 2905655"/>
                  <a:gd name="connsiteY9" fmla="*/ 0 h 570831"/>
                  <a:gd name="connsiteX10" fmla="*/ 939856 w 2905655"/>
                  <a:gd name="connsiteY10" fmla="*/ 94247 h 570831"/>
                  <a:gd name="connsiteX11" fmla="*/ 427176 w 2905655"/>
                  <a:gd name="connsiteY11" fmla="*/ 39659 h 570831"/>
                  <a:gd name="connsiteX12" fmla="*/ 8245 w 2905655"/>
                  <a:gd name="connsiteY12" fmla="*/ 8451 h 570831"/>
                  <a:gd name="connsiteX13" fmla="*/ 0 w 2905655"/>
                  <a:gd name="connsiteY13" fmla="*/ 315089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5655" h="570831">
                    <a:moveTo>
                      <a:pt x="0" y="315089"/>
                    </a:moveTo>
                    <a:lnTo>
                      <a:pt x="75089" y="384995"/>
                    </a:lnTo>
                    <a:lnTo>
                      <a:pt x="768295" y="473465"/>
                    </a:lnTo>
                    <a:lnTo>
                      <a:pt x="1818162" y="570831"/>
                    </a:lnTo>
                    <a:lnTo>
                      <a:pt x="1974795" y="549665"/>
                    </a:lnTo>
                    <a:cubicBezTo>
                      <a:pt x="2316126" y="544144"/>
                      <a:pt x="2814090" y="559791"/>
                      <a:pt x="2905655" y="520404"/>
                    </a:cubicBezTo>
                    <a:cubicBezTo>
                      <a:pt x="2904605" y="-24383"/>
                      <a:pt x="2882798" y="93713"/>
                      <a:pt x="2770550" y="133527"/>
                    </a:cubicBezTo>
                    <a:cubicBezTo>
                      <a:pt x="2333282" y="82374"/>
                      <a:pt x="2325475" y="144296"/>
                      <a:pt x="2028965" y="157702"/>
                    </a:cubicBezTo>
                    <a:cubicBezTo>
                      <a:pt x="1951864" y="147171"/>
                      <a:pt x="1822627" y="124163"/>
                      <a:pt x="1698959" y="139032"/>
                    </a:cubicBezTo>
                    <a:lnTo>
                      <a:pt x="1330660" y="0"/>
                    </a:lnTo>
                    <a:cubicBezTo>
                      <a:pt x="1191480" y="39882"/>
                      <a:pt x="1078145" y="81547"/>
                      <a:pt x="939856" y="94247"/>
                    </a:cubicBezTo>
                    <a:lnTo>
                      <a:pt x="427176" y="39659"/>
                    </a:lnTo>
                    <a:lnTo>
                      <a:pt x="8245" y="8451"/>
                    </a:lnTo>
                    <a:cubicBezTo>
                      <a:pt x="6834" y="116011"/>
                      <a:pt x="1411" y="207529"/>
                      <a:pt x="0" y="315089"/>
                    </a:cubicBezTo>
                    <a:close/>
                  </a:path>
                </a:pathLst>
              </a:custGeom>
              <a:solidFill>
                <a:schemeClr val="bg1"/>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Freihandform 173"/>
              <p:cNvSpPr/>
              <p:nvPr/>
            </p:nvSpPr>
            <p:spPr>
              <a:xfrm>
                <a:off x="10241714" y="3633066"/>
                <a:ext cx="1025525" cy="1200878"/>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11317"/>
                  <a:gd name="connsiteX1" fmla="*/ 35398 w 974725"/>
                  <a:gd name="connsiteY1" fmla="*/ 808677 h 911317"/>
                  <a:gd name="connsiteX2" fmla="*/ 974725 w 974725"/>
                  <a:gd name="connsiteY2" fmla="*/ 904345 h 911317"/>
                  <a:gd name="connsiteX3" fmla="*/ 902229 w 974725"/>
                  <a:gd name="connsiteY3" fmla="*/ 35983 h 911317"/>
                  <a:gd name="connsiteX4" fmla="*/ 0 w 974725"/>
                  <a:gd name="connsiteY4" fmla="*/ 0 h 911317"/>
                  <a:gd name="connsiteX0" fmla="*/ 0 w 974725"/>
                  <a:gd name="connsiteY0" fmla="*/ 0 h 913793"/>
                  <a:gd name="connsiteX1" fmla="*/ 35398 w 974725"/>
                  <a:gd name="connsiteY1" fmla="*/ 808677 h 913793"/>
                  <a:gd name="connsiteX2" fmla="*/ 974725 w 974725"/>
                  <a:gd name="connsiteY2" fmla="*/ 904345 h 913793"/>
                  <a:gd name="connsiteX3" fmla="*/ 902229 w 974725"/>
                  <a:gd name="connsiteY3" fmla="*/ 35983 h 913793"/>
                  <a:gd name="connsiteX4" fmla="*/ 0 w 974725"/>
                  <a:gd name="connsiteY4" fmla="*/ 0 h 913793"/>
                  <a:gd name="connsiteX0" fmla="*/ 0 w 1025525"/>
                  <a:gd name="connsiteY0" fmla="*/ 0 h 835369"/>
                  <a:gd name="connsiteX1" fmla="*/ 35398 w 1025525"/>
                  <a:gd name="connsiteY1" fmla="*/ 808677 h 835369"/>
                  <a:gd name="connsiteX2" fmla="*/ 1025525 w 1025525"/>
                  <a:gd name="connsiteY2" fmla="*/ 800964 h 835369"/>
                  <a:gd name="connsiteX3" fmla="*/ 902229 w 1025525"/>
                  <a:gd name="connsiteY3" fmla="*/ 35983 h 835369"/>
                  <a:gd name="connsiteX4" fmla="*/ 0 w 1025525"/>
                  <a:gd name="connsiteY4" fmla="*/ 0 h 835369"/>
                  <a:gd name="connsiteX0" fmla="*/ 0 w 1025525"/>
                  <a:gd name="connsiteY0" fmla="*/ 0 h 835369"/>
                  <a:gd name="connsiteX1" fmla="*/ 35398 w 1025525"/>
                  <a:gd name="connsiteY1" fmla="*/ 808677 h 835369"/>
                  <a:gd name="connsiteX2" fmla="*/ 1025525 w 1025525"/>
                  <a:gd name="connsiteY2" fmla="*/ 800964 h 835369"/>
                  <a:gd name="connsiteX3" fmla="*/ 923395 w 1025525"/>
                  <a:gd name="connsiteY3" fmla="*/ 39318 h 835369"/>
                  <a:gd name="connsiteX4" fmla="*/ 0 w 1025525"/>
                  <a:gd name="connsiteY4" fmla="*/ 0 h 835369"/>
                  <a:gd name="connsiteX0" fmla="*/ 0 w 1025525"/>
                  <a:gd name="connsiteY0" fmla="*/ 0 h 835369"/>
                  <a:gd name="connsiteX1" fmla="*/ 35398 w 1025525"/>
                  <a:gd name="connsiteY1" fmla="*/ 808677 h 835369"/>
                  <a:gd name="connsiteX2" fmla="*/ 1025525 w 1025525"/>
                  <a:gd name="connsiteY2" fmla="*/ 800964 h 835369"/>
                  <a:gd name="connsiteX3" fmla="*/ 923395 w 1025525"/>
                  <a:gd name="connsiteY3" fmla="*/ 39318 h 835369"/>
                  <a:gd name="connsiteX4" fmla="*/ 0 w 1025525"/>
                  <a:gd name="connsiteY4" fmla="*/ 0 h 835369"/>
                  <a:gd name="connsiteX0" fmla="*/ 0 w 1025525"/>
                  <a:gd name="connsiteY0" fmla="*/ 0 h 878912"/>
                  <a:gd name="connsiteX1" fmla="*/ 35398 w 1025525"/>
                  <a:gd name="connsiteY1" fmla="*/ 808677 h 878912"/>
                  <a:gd name="connsiteX2" fmla="*/ 495356 w 1025525"/>
                  <a:gd name="connsiteY2" fmla="*/ 835964 h 878912"/>
                  <a:gd name="connsiteX3" fmla="*/ 1025525 w 1025525"/>
                  <a:gd name="connsiteY3" fmla="*/ 800964 h 878912"/>
                  <a:gd name="connsiteX4" fmla="*/ 923395 w 1025525"/>
                  <a:gd name="connsiteY4" fmla="*/ 39318 h 878912"/>
                  <a:gd name="connsiteX5" fmla="*/ 0 w 1025525"/>
                  <a:gd name="connsiteY5" fmla="*/ 0 h 878912"/>
                  <a:gd name="connsiteX0" fmla="*/ 0 w 1025525"/>
                  <a:gd name="connsiteY0" fmla="*/ 0 h 946247"/>
                  <a:gd name="connsiteX1" fmla="*/ 35398 w 1025525"/>
                  <a:gd name="connsiteY1" fmla="*/ 808677 h 946247"/>
                  <a:gd name="connsiteX2" fmla="*/ 571556 w 1025525"/>
                  <a:gd name="connsiteY2" fmla="*/ 946016 h 946247"/>
                  <a:gd name="connsiteX3" fmla="*/ 1025525 w 1025525"/>
                  <a:gd name="connsiteY3" fmla="*/ 800964 h 946247"/>
                  <a:gd name="connsiteX4" fmla="*/ 923395 w 1025525"/>
                  <a:gd name="connsiteY4" fmla="*/ 39318 h 946247"/>
                  <a:gd name="connsiteX5" fmla="*/ 0 w 1025525"/>
                  <a:gd name="connsiteY5" fmla="*/ 0 h 946247"/>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5525" h="946016">
                    <a:moveTo>
                      <a:pt x="0" y="0"/>
                    </a:moveTo>
                    <a:cubicBezTo>
                      <a:pt x="21334" y="280132"/>
                      <a:pt x="22521" y="578225"/>
                      <a:pt x="35398" y="808677"/>
                    </a:cubicBezTo>
                    <a:cubicBezTo>
                      <a:pt x="219557" y="857962"/>
                      <a:pt x="321868" y="923957"/>
                      <a:pt x="571556" y="946016"/>
                    </a:cubicBezTo>
                    <a:cubicBezTo>
                      <a:pt x="880510" y="934726"/>
                      <a:pt x="865285" y="843696"/>
                      <a:pt x="1025525" y="800964"/>
                    </a:cubicBezTo>
                    <a:cubicBezTo>
                      <a:pt x="990608" y="256177"/>
                      <a:pt x="991305" y="321466"/>
                      <a:pt x="923395" y="39318"/>
                    </a:cubicBezTo>
                    <a:cubicBezTo>
                      <a:pt x="494593" y="5098"/>
                      <a:pt x="360010" y="11994"/>
                      <a:pt x="0" y="0"/>
                    </a:cubicBezTo>
                    <a:close/>
                  </a:path>
                </a:pathLst>
              </a:custGeom>
              <a:solidFill>
                <a:srgbClr val="FFFF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Freihandform 174"/>
              <p:cNvSpPr/>
              <p:nvPr/>
            </p:nvSpPr>
            <p:spPr>
              <a:xfrm>
                <a:off x="10246495" y="3628059"/>
                <a:ext cx="977399" cy="497342"/>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11317"/>
                  <a:gd name="connsiteX1" fmla="*/ 35398 w 974725"/>
                  <a:gd name="connsiteY1" fmla="*/ 808677 h 911317"/>
                  <a:gd name="connsiteX2" fmla="*/ 974725 w 974725"/>
                  <a:gd name="connsiteY2" fmla="*/ 904345 h 911317"/>
                  <a:gd name="connsiteX3" fmla="*/ 902229 w 974725"/>
                  <a:gd name="connsiteY3" fmla="*/ 35983 h 911317"/>
                  <a:gd name="connsiteX4" fmla="*/ 0 w 974725"/>
                  <a:gd name="connsiteY4" fmla="*/ 0 h 911317"/>
                  <a:gd name="connsiteX0" fmla="*/ 0 w 974725"/>
                  <a:gd name="connsiteY0" fmla="*/ 0 h 913793"/>
                  <a:gd name="connsiteX1" fmla="*/ 35398 w 974725"/>
                  <a:gd name="connsiteY1" fmla="*/ 808677 h 913793"/>
                  <a:gd name="connsiteX2" fmla="*/ 974725 w 974725"/>
                  <a:gd name="connsiteY2" fmla="*/ 904345 h 913793"/>
                  <a:gd name="connsiteX3" fmla="*/ 902229 w 974725"/>
                  <a:gd name="connsiteY3" fmla="*/ 35983 h 913793"/>
                  <a:gd name="connsiteX4" fmla="*/ 0 w 974725"/>
                  <a:gd name="connsiteY4" fmla="*/ 0 h 913793"/>
                  <a:gd name="connsiteX0" fmla="*/ 0 w 1025525"/>
                  <a:gd name="connsiteY0" fmla="*/ 0 h 835369"/>
                  <a:gd name="connsiteX1" fmla="*/ 35398 w 1025525"/>
                  <a:gd name="connsiteY1" fmla="*/ 808677 h 835369"/>
                  <a:gd name="connsiteX2" fmla="*/ 1025525 w 1025525"/>
                  <a:gd name="connsiteY2" fmla="*/ 800964 h 835369"/>
                  <a:gd name="connsiteX3" fmla="*/ 902229 w 1025525"/>
                  <a:gd name="connsiteY3" fmla="*/ 35983 h 835369"/>
                  <a:gd name="connsiteX4" fmla="*/ 0 w 1025525"/>
                  <a:gd name="connsiteY4" fmla="*/ 0 h 835369"/>
                  <a:gd name="connsiteX0" fmla="*/ 0 w 1025525"/>
                  <a:gd name="connsiteY0" fmla="*/ 0 h 835369"/>
                  <a:gd name="connsiteX1" fmla="*/ 35398 w 1025525"/>
                  <a:gd name="connsiteY1" fmla="*/ 808677 h 835369"/>
                  <a:gd name="connsiteX2" fmla="*/ 1025525 w 1025525"/>
                  <a:gd name="connsiteY2" fmla="*/ 800964 h 835369"/>
                  <a:gd name="connsiteX3" fmla="*/ 923395 w 1025525"/>
                  <a:gd name="connsiteY3" fmla="*/ 39318 h 835369"/>
                  <a:gd name="connsiteX4" fmla="*/ 0 w 1025525"/>
                  <a:gd name="connsiteY4" fmla="*/ 0 h 835369"/>
                  <a:gd name="connsiteX0" fmla="*/ 0 w 1025525"/>
                  <a:gd name="connsiteY0" fmla="*/ 0 h 835369"/>
                  <a:gd name="connsiteX1" fmla="*/ 35398 w 1025525"/>
                  <a:gd name="connsiteY1" fmla="*/ 808677 h 835369"/>
                  <a:gd name="connsiteX2" fmla="*/ 1025525 w 1025525"/>
                  <a:gd name="connsiteY2" fmla="*/ 800964 h 835369"/>
                  <a:gd name="connsiteX3" fmla="*/ 923395 w 1025525"/>
                  <a:gd name="connsiteY3" fmla="*/ 39318 h 835369"/>
                  <a:gd name="connsiteX4" fmla="*/ 0 w 1025525"/>
                  <a:gd name="connsiteY4" fmla="*/ 0 h 835369"/>
                  <a:gd name="connsiteX0" fmla="*/ 0 w 1025525"/>
                  <a:gd name="connsiteY0" fmla="*/ 0 h 878912"/>
                  <a:gd name="connsiteX1" fmla="*/ 35398 w 1025525"/>
                  <a:gd name="connsiteY1" fmla="*/ 808677 h 878912"/>
                  <a:gd name="connsiteX2" fmla="*/ 495356 w 1025525"/>
                  <a:gd name="connsiteY2" fmla="*/ 835964 h 878912"/>
                  <a:gd name="connsiteX3" fmla="*/ 1025525 w 1025525"/>
                  <a:gd name="connsiteY3" fmla="*/ 800964 h 878912"/>
                  <a:gd name="connsiteX4" fmla="*/ 923395 w 1025525"/>
                  <a:gd name="connsiteY4" fmla="*/ 39318 h 878912"/>
                  <a:gd name="connsiteX5" fmla="*/ 0 w 1025525"/>
                  <a:gd name="connsiteY5" fmla="*/ 0 h 878912"/>
                  <a:gd name="connsiteX0" fmla="*/ 0 w 1025525"/>
                  <a:gd name="connsiteY0" fmla="*/ 0 h 946247"/>
                  <a:gd name="connsiteX1" fmla="*/ 35398 w 1025525"/>
                  <a:gd name="connsiteY1" fmla="*/ 808677 h 946247"/>
                  <a:gd name="connsiteX2" fmla="*/ 571556 w 1025525"/>
                  <a:gd name="connsiteY2" fmla="*/ 946016 h 946247"/>
                  <a:gd name="connsiteX3" fmla="*/ 1025525 w 1025525"/>
                  <a:gd name="connsiteY3" fmla="*/ 800964 h 946247"/>
                  <a:gd name="connsiteX4" fmla="*/ 923395 w 1025525"/>
                  <a:gd name="connsiteY4" fmla="*/ 39318 h 946247"/>
                  <a:gd name="connsiteX5" fmla="*/ 0 w 1025525"/>
                  <a:gd name="connsiteY5" fmla="*/ 0 h 946247"/>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46016"/>
                  <a:gd name="connsiteX1" fmla="*/ 35398 w 1025525"/>
                  <a:gd name="connsiteY1" fmla="*/ 808677 h 946016"/>
                  <a:gd name="connsiteX2" fmla="*/ 571556 w 1025525"/>
                  <a:gd name="connsiteY2" fmla="*/ 946016 h 946016"/>
                  <a:gd name="connsiteX3" fmla="*/ 1025525 w 1025525"/>
                  <a:gd name="connsiteY3" fmla="*/ 800964 h 946016"/>
                  <a:gd name="connsiteX4" fmla="*/ 923395 w 1025525"/>
                  <a:gd name="connsiteY4" fmla="*/ 39318 h 946016"/>
                  <a:gd name="connsiteX5" fmla="*/ 0 w 1025525"/>
                  <a:gd name="connsiteY5" fmla="*/ 0 h 946016"/>
                  <a:gd name="connsiteX0" fmla="*/ 0 w 1025525"/>
                  <a:gd name="connsiteY0" fmla="*/ 0 h 903118"/>
                  <a:gd name="connsiteX1" fmla="*/ 35398 w 1025525"/>
                  <a:gd name="connsiteY1" fmla="*/ 808677 h 903118"/>
                  <a:gd name="connsiteX2" fmla="*/ 1025525 w 1025525"/>
                  <a:gd name="connsiteY2" fmla="*/ 800964 h 903118"/>
                  <a:gd name="connsiteX3" fmla="*/ 923395 w 1025525"/>
                  <a:gd name="connsiteY3" fmla="*/ 39318 h 903118"/>
                  <a:gd name="connsiteX4" fmla="*/ 0 w 1025525"/>
                  <a:gd name="connsiteY4" fmla="*/ 0 h 903118"/>
                  <a:gd name="connsiteX0" fmla="*/ 0 w 1025525"/>
                  <a:gd name="connsiteY0" fmla="*/ 0 h 821306"/>
                  <a:gd name="connsiteX1" fmla="*/ 19356 w 1025525"/>
                  <a:gd name="connsiteY1" fmla="*/ 281061 h 821306"/>
                  <a:gd name="connsiteX2" fmla="*/ 1025525 w 1025525"/>
                  <a:gd name="connsiteY2" fmla="*/ 800964 h 821306"/>
                  <a:gd name="connsiteX3" fmla="*/ 923395 w 1025525"/>
                  <a:gd name="connsiteY3" fmla="*/ 39318 h 821306"/>
                  <a:gd name="connsiteX4" fmla="*/ 0 w 1025525"/>
                  <a:gd name="connsiteY4" fmla="*/ 0 h 821306"/>
                  <a:gd name="connsiteX0" fmla="*/ 0 w 1001462"/>
                  <a:gd name="connsiteY0" fmla="*/ 0 h 395388"/>
                  <a:gd name="connsiteX1" fmla="*/ 19356 w 1001462"/>
                  <a:gd name="connsiteY1" fmla="*/ 281061 h 395388"/>
                  <a:gd name="connsiteX2" fmla="*/ 1001462 w 1001462"/>
                  <a:gd name="connsiteY2" fmla="*/ 311262 h 395388"/>
                  <a:gd name="connsiteX3" fmla="*/ 923395 w 1001462"/>
                  <a:gd name="connsiteY3" fmla="*/ 39318 h 395388"/>
                  <a:gd name="connsiteX4" fmla="*/ 0 w 1001462"/>
                  <a:gd name="connsiteY4" fmla="*/ 0 h 395388"/>
                  <a:gd name="connsiteX0" fmla="*/ 0 w 1001462"/>
                  <a:gd name="connsiteY0" fmla="*/ 0 h 395388"/>
                  <a:gd name="connsiteX1" fmla="*/ 19356 w 1001462"/>
                  <a:gd name="connsiteY1" fmla="*/ 281061 h 395388"/>
                  <a:gd name="connsiteX2" fmla="*/ 1001462 w 1001462"/>
                  <a:gd name="connsiteY2" fmla="*/ 311262 h 395388"/>
                  <a:gd name="connsiteX3" fmla="*/ 923395 w 1001462"/>
                  <a:gd name="connsiteY3" fmla="*/ 39318 h 395388"/>
                  <a:gd name="connsiteX4" fmla="*/ 0 w 1001462"/>
                  <a:gd name="connsiteY4" fmla="*/ 0 h 395388"/>
                  <a:gd name="connsiteX0" fmla="*/ 0 w 977399"/>
                  <a:gd name="connsiteY0" fmla="*/ 0 h 391791"/>
                  <a:gd name="connsiteX1" fmla="*/ 19356 w 977399"/>
                  <a:gd name="connsiteY1" fmla="*/ 281061 h 391791"/>
                  <a:gd name="connsiteX2" fmla="*/ 977399 w 977399"/>
                  <a:gd name="connsiteY2" fmla="*/ 304943 h 391791"/>
                  <a:gd name="connsiteX3" fmla="*/ 923395 w 977399"/>
                  <a:gd name="connsiteY3" fmla="*/ 39318 h 391791"/>
                  <a:gd name="connsiteX4" fmla="*/ 0 w 977399"/>
                  <a:gd name="connsiteY4" fmla="*/ 0 h 391791"/>
                  <a:gd name="connsiteX0" fmla="*/ 0 w 977399"/>
                  <a:gd name="connsiteY0" fmla="*/ 0 h 391791"/>
                  <a:gd name="connsiteX1" fmla="*/ 19356 w 977399"/>
                  <a:gd name="connsiteY1" fmla="*/ 281061 h 391791"/>
                  <a:gd name="connsiteX2" fmla="*/ 977399 w 977399"/>
                  <a:gd name="connsiteY2" fmla="*/ 304943 h 391791"/>
                  <a:gd name="connsiteX3" fmla="*/ 923395 w 977399"/>
                  <a:gd name="connsiteY3" fmla="*/ 39318 h 391791"/>
                  <a:gd name="connsiteX4" fmla="*/ 0 w 977399"/>
                  <a:gd name="connsiteY4" fmla="*/ 0 h 391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399" h="391791">
                    <a:moveTo>
                      <a:pt x="0" y="0"/>
                    </a:moveTo>
                    <a:cubicBezTo>
                      <a:pt x="21334" y="280132"/>
                      <a:pt x="6479" y="50609"/>
                      <a:pt x="19356" y="281061"/>
                    </a:cubicBezTo>
                    <a:cubicBezTo>
                      <a:pt x="190277" y="414555"/>
                      <a:pt x="829400" y="433169"/>
                      <a:pt x="977399" y="304943"/>
                    </a:cubicBezTo>
                    <a:cubicBezTo>
                      <a:pt x="946492" y="167715"/>
                      <a:pt x="991305" y="321466"/>
                      <a:pt x="923395" y="39318"/>
                    </a:cubicBezTo>
                    <a:cubicBezTo>
                      <a:pt x="494593" y="5098"/>
                      <a:pt x="360010" y="11994"/>
                      <a:pt x="0" y="0"/>
                    </a:cubicBezTo>
                    <a:close/>
                  </a:path>
                </a:pathLst>
              </a:custGeom>
              <a:solidFill>
                <a:schemeClr val="tx1"/>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Freihandform 175"/>
              <p:cNvSpPr/>
              <p:nvPr/>
            </p:nvSpPr>
            <p:spPr>
              <a:xfrm>
                <a:off x="10261405" y="3802419"/>
                <a:ext cx="974725" cy="809656"/>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725" h="942073">
                    <a:moveTo>
                      <a:pt x="0" y="0"/>
                    </a:moveTo>
                    <a:cubicBezTo>
                      <a:pt x="21334" y="280132"/>
                      <a:pt x="69088" y="711621"/>
                      <a:pt x="81965" y="942073"/>
                    </a:cubicBezTo>
                    <a:cubicBezTo>
                      <a:pt x="423296" y="936552"/>
                      <a:pt x="883160" y="943732"/>
                      <a:pt x="974725" y="904345"/>
                    </a:cubicBezTo>
                    <a:cubicBezTo>
                      <a:pt x="939808" y="359558"/>
                      <a:pt x="948972" y="321467"/>
                      <a:pt x="902229" y="35983"/>
                    </a:cubicBezTo>
                    <a:cubicBezTo>
                      <a:pt x="473427" y="1763"/>
                      <a:pt x="360010" y="11994"/>
                      <a:pt x="0" y="0"/>
                    </a:cubicBez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Freihandform 176"/>
              <p:cNvSpPr/>
              <p:nvPr/>
            </p:nvSpPr>
            <p:spPr>
              <a:xfrm>
                <a:off x="10291403" y="3682236"/>
                <a:ext cx="899774" cy="205156"/>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05981"/>
                  <a:gd name="connsiteX1" fmla="*/ 26932 w 974725"/>
                  <a:gd name="connsiteY1" fmla="*/ 264740 h 905981"/>
                  <a:gd name="connsiteX2" fmla="*/ 974725 w 974725"/>
                  <a:gd name="connsiteY2" fmla="*/ 904345 h 905981"/>
                  <a:gd name="connsiteX3" fmla="*/ 902229 w 974725"/>
                  <a:gd name="connsiteY3" fmla="*/ 35983 h 905981"/>
                  <a:gd name="connsiteX4" fmla="*/ 0 w 974725"/>
                  <a:gd name="connsiteY4" fmla="*/ 0 h 905981"/>
                  <a:gd name="connsiteX0" fmla="*/ 0 w 936625"/>
                  <a:gd name="connsiteY0" fmla="*/ 0 h 295189"/>
                  <a:gd name="connsiteX1" fmla="*/ 26932 w 936625"/>
                  <a:gd name="connsiteY1" fmla="*/ 264740 h 295189"/>
                  <a:gd name="connsiteX2" fmla="*/ 936625 w 936625"/>
                  <a:gd name="connsiteY2" fmla="*/ 282045 h 295189"/>
                  <a:gd name="connsiteX3" fmla="*/ 902229 w 936625"/>
                  <a:gd name="connsiteY3" fmla="*/ 35983 h 295189"/>
                  <a:gd name="connsiteX4" fmla="*/ 0 w 936625"/>
                  <a:gd name="connsiteY4" fmla="*/ 0 h 295189"/>
                  <a:gd name="connsiteX0" fmla="*/ 0 w 936625"/>
                  <a:gd name="connsiteY0" fmla="*/ 0 h 282045"/>
                  <a:gd name="connsiteX1" fmla="*/ 26932 w 936625"/>
                  <a:gd name="connsiteY1" fmla="*/ 264740 h 282045"/>
                  <a:gd name="connsiteX2" fmla="*/ 936625 w 936625"/>
                  <a:gd name="connsiteY2" fmla="*/ 282045 h 282045"/>
                  <a:gd name="connsiteX3" fmla="*/ 902229 w 936625"/>
                  <a:gd name="connsiteY3" fmla="*/ 35983 h 282045"/>
                  <a:gd name="connsiteX4" fmla="*/ 0 w 936625"/>
                  <a:gd name="connsiteY4" fmla="*/ 0 h 282045"/>
                  <a:gd name="connsiteX0" fmla="*/ 0 w 936625"/>
                  <a:gd name="connsiteY0" fmla="*/ 0 h 282045"/>
                  <a:gd name="connsiteX1" fmla="*/ 26932 w 936625"/>
                  <a:gd name="connsiteY1" fmla="*/ 264740 h 282045"/>
                  <a:gd name="connsiteX2" fmla="*/ 936625 w 936625"/>
                  <a:gd name="connsiteY2" fmla="*/ 282045 h 282045"/>
                  <a:gd name="connsiteX3" fmla="*/ 0 w 936625"/>
                  <a:gd name="connsiteY3" fmla="*/ 0 h 282045"/>
                  <a:gd name="connsiteX0" fmla="*/ 0 w 880642"/>
                  <a:gd name="connsiteY0" fmla="*/ 0 h 264740"/>
                  <a:gd name="connsiteX1" fmla="*/ 26932 w 880642"/>
                  <a:gd name="connsiteY1" fmla="*/ 264740 h 264740"/>
                  <a:gd name="connsiteX2" fmla="*/ 880642 w 880642"/>
                  <a:gd name="connsiteY2" fmla="*/ 62970 h 264740"/>
                  <a:gd name="connsiteX3" fmla="*/ 0 w 880642"/>
                  <a:gd name="connsiteY3" fmla="*/ 0 h 264740"/>
                  <a:gd name="connsiteX0" fmla="*/ 0 w 888773"/>
                  <a:gd name="connsiteY0" fmla="*/ 16642 h 281382"/>
                  <a:gd name="connsiteX1" fmla="*/ 26932 w 888773"/>
                  <a:gd name="connsiteY1" fmla="*/ 281382 h 281382"/>
                  <a:gd name="connsiteX2" fmla="*/ 880642 w 888773"/>
                  <a:gd name="connsiteY2" fmla="*/ 79612 h 281382"/>
                  <a:gd name="connsiteX3" fmla="*/ 431505 w 888773"/>
                  <a:gd name="connsiteY3" fmla="*/ 33238 h 281382"/>
                  <a:gd name="connsiteX4" fmla="*/ 0 w 888773"/>
                  <a:gd name="connsiteY4" fmla="*/ 16642 h 281382"/>
                  <a:gd name="connsiteX0" fmla="*/ 0 w 941680"/>
                  <a:gd name="connsiteY0" fmla="*/ 23507 h 288247"/>
                  <a:gd name="connsiteX1" fmla="*/ 26932 w 941680"/>
                  <a:gd name="connsiteY1" fmla="*/ 288247 h 288247"/>
                  <a:gd name="connsiteX2" fmla="*/ 880642 w 941680"/>
                  <a:gd name="connsiteY2" fmla="*/ 86477 h 288247"/>
                  <a:gd name="connsiteX3" fmla="*/ 842058 w 941680"/>
                  <a:gd name="connsiteY3" fmla="*/ 16290 h 288247"/>
                  <a:gd name="connsiteX4" fmla="*/ 0 w 941680"/>
                  <a:gd name="connsiteY4" fmla="*/ 23507 h 288247"/>
                  <a:gd name="connsiteX0" fmla="*/ 0 w 941676"/>
                  <a:gd name="connsiteY0" fmla="*/ 19884 h 284624"/>
                  <a:gd name="connsiteX1" fmla="*/ 26932 w 941676"/>
                  <a:gd name="connsiteY1" fmla="*/ 284624 h 284624"/>
                  <a:gd name="connsiteX2" fmla="*/ 880642 w 941676"/>
                  <a:gd name="connsiteY2" fmla="*/ 82854 h 284624"/>
                  <a:gd name="connsiteX3" fmla="*/ 842058 w 941676"/>
                  <a:gd name="connsiteY3" fmla="*/ 12667 h 284624"/>
                  <a:gd name="connsiteX4" fmla="*/ 0 w 941676"/>
                  <a:gd name="connsiteY4" fmla="*/ 19884 h 284624"/>
                  <a:gd name="connsiteX0" fmla="*/ 0 w 941680"/>
                  <a:gd name="connsiteY0" fmla="*/ 7217 h 271957"/>
                  <a:gd name="connsiteX1" fmla="*/ 26932 w 941680"/>
                  <a:gd name="connsiteY1" fmla="*/ 271957 h 271957"/>
                  <a:gd name="connsiteX2" fmla="*/ 880642 w 941680"/>
                  <a:gd name="connsiteY2" fmla="*/ 70187 h 271957"/>
                  <a:gd name="connsiteX3" fmla="*/ 842058 w 941680"/>
                  <a:gd name="connsiteY3" fmla="*/ 0 h 271957"/>
                  <a:gd name="connsiteX4" fmla="*/ 0 w 941680"/>
                  <a:gd name="connsiteY4" fmla="*/ 7217 h 271957"/>
                  <a:gd name="connsiteX0" fmla="*/ 0 w 941676"/>
                  <a:gd name="connsiteY0" fmla="*/ 7217 h 107504"/>
                  <a:gd name="connsiteX1" fmla="*/ 14490 w 941676"/>
                  <a:gd name="connsiteY1" fmla="*/ 97332 h 107504"/>
                  <a:gd name="connsiteX2" fmla="*/ 880642 w 941676"/>
                  <a:gd name="connsiteY2" fmla="*/ 70187 h 107504"/>
                  <a:gd name="connsiteX3" fmla="*/ 842058 w 941676"/>
                  <a:gd name="connsiteY3" fmla="*/ 0 h 107504"/>
                  <a:gd name="connsiteX4" fmla="*/ 0 w 941676"/>
                  <a:gd name="connsiteY4" fmla="*/ 7217 h 107504"/>
                  <a:gd name="connsiteX0" fmla="*/ 0 w 941680"/>
                  <a:gd name="connsiteY0" fmla="*/ 7217 h 145415"/>
                  <a:gd name="connsiteX1" fmla="*/ 14490 w 941680"/>
                  <a:gd name="connsiteY1" fmla="*/ 97332 h 145415"/>
                  <a:gd name="connsiteX2" fmla="*/ 880642 w 941680"/>
                  <a:gd name="connsiteY2" fmla="*/ 70187 h 145415"/>
                  <a:gd name="connsiteX3" fmla="*/ 842058 w 941680"/>
                  <a:gd name="connsiteY3" fmla="*/ 0 h 145415"/>
                  <a:gd name="connsiteX4" fmla="*/ 0 w 941680"/>
                  <a:gd name="connsiteY4" fmla="*/ 7217 h 145415"/>
                  <a:gd name="connsiteX0" fmla="*/ 5980 w 947656"/>
                  <a:gd name="connsiteY0" fmla="*/ 7217 h 140882"/>
                  <a:gd name="connsiteX1" fmla="*/ 8029 w 947656"/>
                  <a:gd name="connsiteY1" fmla="*/ 83045 h 140882"/>
                  <a:gd name="connsiteX2" fmla="*/ 886622 w 947656"/>
                  <a:gd name="connsiteY2" fmla="*/ 70187 h 140882"/>
                  <a:gd name="connsiteX3" fmla="*/ 848038 w 947656"/>
                  <a:gd name="connsiteY3" fmla="*/ 0 h 140882"/>
                  <a:gd name="connsiteX4" fmla="*/ 5980 w 947656"/>
                  <a:gd name="connsiteY4" fmla="*/ 7217 h 140882"/>
                  <a:gd name="connsiteX0" fmla="*/ 0 w 941680"/>
                  <a:gd name="connsiteY0" fmla="*/ 7217 h 141701"/>
                  <a:gd name="connsiteX1" fmla="*/ 2049 w 941680"/>
                  <a:gd name="connsiteY1" fmla="*/ 83045 h 141701"/>
                  <a:gd name="connsiteX2" fmla="*/ 880642 w 941680"/>
                  <a:gd name="connsiteY2" fmla="*/ 70187 h 141701"/>
                  <a:gd name="connsiteX3" fmla="*/ 842058 w 941680"/>
                  <a:gd name="connsiteY3" fmla="*/ 0 h 141701"/>
                  <a:gd name="connsiteX4" fmla="*/ 0 w 941680"/>
                  <a:gd name="connsiteY4" fmla="*/ 7217 h 141701"/>
                  <a:gd name="connsiteX0" fmla="*/ 0 w 941676"/>
                  <a:gd name="connsiteY0" fmla="*/ 7217 h 83045"/>
                  <a:gd name="connsiteX1" fmla="*/ 2049 w 941676"/>
                  <a:gd name="connsiteY1" fmla="*/ 83045 h 83045"/>
                  <a:gd name="connsiteX2" fmla="*/ 880642 w 941676"/>
                  <a:gd name="connsiteY2" fmla="*/ 70187 h 83045"/>
                  <a:gd name="connsiteX3" fmla="*/ 842058 w 941676"/>
                  <a:gd name="connsiteY3" fmla="*/ 0 h 83045"/>
                  <a:gd name="connsiteX4" fmla="*/ 0 w 941676"/>
                  <a:gd name="connsiteY4" fmla="*/ 7217 h 83045"/>
                  <a:gd name="connsiteX0" fmla="*/ 0 w 923154"/>
                  <a:gd name="connsiteY0" fmla="*/ 7217 h 83045"/>
                  <a:gd name="connsiteX1" fmla="*/ 2049 w 923154"/>
                  <a:gd name="connsiteY1" fmla="*/ 83045 h 83045"/>
                  <a:gd name="connsiteX2" fmla="*/ 837101 w 923154"/>
                  <a:gd name="connsiteY2" fmla="*/ 59074 h 83045"/>
                  <a:gd name="connsiteX3" fmla="*/ 842058 w 923154"/>
                  <a:gd name="connsiteY3" fmla="*/ 0 h 83045"/>
                  <a:gd name="connsiteX4" fmla="*/ 0 w 923154"/>
                  <a:gd name="connsiteY4" fmla="*/ 7217 h 83045"/>
                  <a:gd name="connsiteX0" fmla="*/ 0 w 907167"/>
                  <a:gd name="connsiteY0" fmla="*/ 7217 h 83045"/>
                  <a:gd name="connsiteX1" fmla="*/ 2049 w 907167"/>
                  <a:gd name="connsiteY1" fmla="*/ 83045 h 83045"/>
                  <a:gd name="connsiteX2" fmla="*/ 837101 w 907167"/>
                  <a:gd name="connsiteY2" fmla="*/ 59074 h 83045"/>
                  <a:gd name="connsiteX3" fmla="*/ 842058 w 907167"/>
                  <a:gd name="connsiteY3" fmla="*/ 0 h 83045"/>
                  <a:gd name="connsiteX4" fmla="*/ 0 w 907167"/>
                  <a:gd name="connsiteY4" fmla="*/ 7217 h 83045"/>
                  <a:gd name="connsiteX0" fmla="*/ 0 w 842058"/>
                  <a:gd name="connsiteY0" fmla="*/ 7217 h 83045"/>
                  <a:gd name="connsiteX1" fmla="*/ 2049 w 842058"/>
                  <a:gd name="connsiteY1" fmla="*/ 83045 h 83045"/>
                  <a:gd name="connsiteX2" fmla="*/ 837101 w 842058"/>
                  <a:gd name="connsiteY2" fmla="*/ 59074 h 83045"/>
                  <a:gd name="connsiteX3" fmla="*/ 842058 w 842058"/>
                  <a:gd name="connsiteY3" fmla="*/ 0 h 83045"/>
                  <a:gd name="connsiteX4" fmla="*/ 0 w 842058"/>
                  <a:gd name="connsiteY4" fmla="*/ 7217 h 83045"/>
                  <a:gd name="connsiteX0" fmla="*/ 0 w 842058"/>
                  <a:gd name="connsiteY0" fmla="*/ 7217 h 63995"/>
                  <a:gd name="connsiteX1" fmla="*/ 2049 w 842058"/>
                  <a:gd name="connsiteY1" fmla="*/ 63995 h 63995"/>
                  <a:gd name="connsiteX2" fmla="*/ 837101 w 842058"/>
                  <a:gd name="connsiteY2" fmla="*/ 59074 h 63995"/>
                  <a:gd name="connsiteX3" fmla="*/ 842058 w 842058"/>
                  <a:gd name="connsiteY3" fmla="*/ 0 h 63995"/>
                  <a:gd name="connsiteX4" fmla="*/ 0 w 842058"/>
                  <a:gd name="connsiteY4" fmla="*/ 7217 h 63995"/>
                  <a:gd name="connsiteX0" fmla="*/ 0 w 842058"/>
                  <a:gd name="connsiteY0" fmla="*/ 7217 h 65583"/>
                  <a:gd name="connsiteX1" fmla="*/ 2049 w 842058"/>
                  <a:gd name="connsiteY1" fmla="*/ 65583 h 65583"/>
                  <a:gd name="connsiteX2" fmla="*/ 837101 w 842058"/>
                  <a:gd name="connsiteY2" fmla="*/ 59074 h 65583"/>
                  <a:gd name="connsiteX3" fmla="*/ 842058 w 842058"/>
                  <a:gd name="connsiteY3" fmla="*/ 0 h 65583"/>
                  <a:gd name="connsiteX4" fmla="*/ 0 w 842058"/>
                  <a:gd name="connsiteY4" fmla="*/ 7217 h 65583"/>
                  <a:gd name="connsiteX0" fmla="*/ 0 w 842058"/>
                  <a:gd name="connsiteY0" fmla="*/ 7217 h 65583"/>
                  <a:gd name="connsiteX1" fmla="*/ 2049 w 842058"/>
                  <a:gd name="connsiteY1" fmla="*/ 65583 h 65583"/>
                  <a:gd name="connsiteX2" fmla="*/ 837101 w 842058"/>
                  <a:gd name="connsiteY2" fmla="*/ 59074 h 65583"/>
                  <a:gd name="connsiteX3" fmla="*/ 842058 w 842058"/>
                  <a:gd name="connsiteY3" fmla="*/ 0 h 65583"/>
                  <a:gd name="connsiteX4" fmla="*/ 0 w 842058"/>
                  <a:gd name="connsiteY4" fmla="*/ 7217 h 65583"/>
                  <a:gd name="connsiteX0" fmla="*/ 0 w 837462"/>
                  <a:gd name="connsiteY0" fmla="*/ 0 h 58366"/>
                  <a:gd name="connsiteX1" fmla="*/ 2049 w 837462"/>
                  <a:gd name="connsiteY1" fmla="*/ 58366 h 58366"/>
                  <a:gd name="connsiteX2" fmla="*/ 837101 w 837462"/>
                  <a:gd name="connsiteY2" fmla="*/ 51857 h 58366"/>
                  <a:gd name="connsiteX3" fmla="*/ 803926 w 837462"/>
                  <a:gd name="connsiteY3" fmla="*/ 12636 h 58366"/>
                  <a:gd name="connsiteX4" fmla="*/ 0 w 837462"/>
                  <a:gd name="connsiteY4" fmla="*/ 0 h 58366"/>
                  <a:gd name="connsiteX0" fmla="*/ 0 w 821715"/>
                  <a:gd name="connsiteY0" fmla="*/ 0 h 84945"/>
                  <a:gd name="connsiteX1" fmla="*/ 2049 w 821715"/>
                  <a:gd name="connsiteY1" fmla="*/ 58366 h 84945"/>
                  <a:gd name="connsiteX2" fmla="*/ 821212 w 821715"/>
                  <a:gd name="connsiteY2" fmla="*/ 84945 h 84945"/>
                  <a:gd name="connsiteX3" fmla="*/ 803926 w 821715"/>
                  <a:gd name="connsiteY3" fmla="*/ 12636 h 84945"/>
                  <a:gd name="connsiteX4" fmla="*/ 0 w 821715"/>
                  <a:gd name="connsiteY4" fmla="*/ 0 h 84945"/>
                  <a:gd name="connsiteX0" fmla="*/ 0 w 821212"/>
                  <a:gd name="connsiteY0" fmla="*/ 0 h 84945"/>
                  <a:gd name="connsiteX1" fmla="*/ 2049 w 821212"/>
                  <a:gd name="connsiteY1" fmla="*/ 58366 h 84945"/>
                  <a:gd name="connsiteX2" fmla="*/ 821212 w 821212"/>
                  <a:gd name="connsiteY2" fmla="*/ 84945 h 84945"/>
                  <a:gd name="connsiteX3" fmla="*/ 803926 w 821212"/>
                  <a:gd name="connsiteY3" fmla="*/ 12636 h 84945"/>
                  <a:gd name="connsiteX4" fmla="*/ 0 w 821212"/>
                  <a:gd name="connsiteY4" fmla="*/ 0 h 84945"/>
                  <a:gd name="connsiteX0" fmla="*/ 0 w 821212"/>
                  <a:gd name="connsiteY0" fmla="*/ 0 h 84945"/>
                  <a:gd name="connsiteX1" fmla="*/ 2049 w 821212"/>
                  <a:gd name="connsiteY1" fmla="*/ 58366 h 84945"/>
                  <a:gd name="connsiteX2" fmla="*/ 821212 w 821212"/>
                  <a:gd name="connsiteY2" fmla="*/ 84945 h 84945"/>
                  <a:gd name="connsiteX3" fmla="*/ 803926 w 821212"/>
                  <a:gd name="connsiteY3" fmla="*/ 12636 h 84945"/>
                  <a:gd name="connsiteX4" fmla="*/ 0 w 821212"/>
                  <a:gd name="connsiteY4" fmla="*/ 0 h 84945"/>
                  <a:gd name="connsiteX0" fmla="*/ 8486 w 829698"/>
                  <a:gd name="connsiteY0" fmla="*/ 0 h 84945"/>
                  <a:gd name="connsiteX1" fmla="*/ 1002 w 829698"/>
                  <a:gd name="connsiteY1" fmla="*/ 78219 h 84945"/>
                  <a:gd name="connsiteX2" fmla="*/ 829698 w 829698"/>
                  <a:gd name="connsiteY2" fmla="*/ 84945 h 84945"/>
                  <a:gd name="connsiteX3" fmla="*/ 812412 w 829698"/>
                  <a:gd name="connsiteY3" fmla="*/ 12636 h 84945"/>
                  <a:gd name="connsiteX4" fmla="*/ 8486 w 829698"/>
                  <a:gd name="connsiteY4" fmla="*/ 0 h 84945"/>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6633"/>
                  <a:gd name="connsiteY0" fmla="*/ 0 h 92887"/>
                  <a:gd name="connsiteX1" fmla="*/ 11582 w 846633"/>
                  <a:gd name="connsiteY1" fmla="*/ 79543 h 92887"/>
                  <a:gd name="connsiteX2" fmla="*/ 846633 w 846633"/>
                  <a:gd name="connsiteY2" fmla="*/ 92887 h 92887"/>
                  <a:gd name="connsiteX3" fmla="*/ 822992 w 846633"/>
                  <a:gd name="connsiteY3" fmla="*/ 13960 h 92887"/>
                  <a:gd name="connsiteX4" fmla="*/ 0 w 846633"/>
                  <a:gd name="connsiteY4" fmla="*/ 0 h 92887"/>
                  <a:gd name="connsiteX0" fmla="*/ 907 w 847540"/>
                  <a:gd name="connsiteY0" fmla="*/ 0 h 92887"/>
                  <a:gd name="connsiteX1" fmla="*/ 2956 w 847540"/>
                  <a:gd name="connsiteY1" fmla="*/ 79543 h 92887"/>
                  <a:gd name="connsiteX2" fmla="*/ 847540 w 847540"/>
                  <a:gd name="connsiteY2" fmla="*/ 92887 h 92887"/>
                  <a:gd name="connsiteX3" fmla="*/ 823899 w 847540"/>
                  <a:gd name="connsiteY3" fmla="*/ 13960 h 92887"/>
                  <a:gd name="connsiteX4" fmla="*/ 907 w 847540"/>
                  <a:gd name="connsiteY4" fmla="*/ 0 h 9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540" h="92887">
                    <a:moveTo>
                      <a:pt x="907" y="0"/>
                    </a:moveTo>
                    <a:cubicBezTo>
                      <a:pt x="3313" y="35922"/>
                      <a:pt x="-3701" y="49115"/>
                      <a:pt x="2956" y="79543"/>
                    </a:cubicBezTo>
                    <a:lnTo>
                      <a:pt x="847540" y="92887"/>
                    </a:lnTo>
                    <a:cubicBezTo>
                      <a:pt x="840053" y="54969"/>
                      <a:pt x="831183" y="46945"/>
                      <a:pt x="823899" y="13960"/>
                    </a:cubicBezTo>
                    <a:lnTo>
                      <a:pt x="907" y="0"/>
                    </a:lnTo>
                    <a:close/>
                  </a:path>
                </a:pathLst>
              </a:custGeom>
              <a:solidFill>
                <a:srgbClr val="7F7F7F"/>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Freihandform 177"/>
              <p:cNvSpPr/>
              <p:nvPr/>
            </p:nvSpPr>
            <p:spPr>
              <a:xfrm>
                <a:off x="8407843" y="3682236"/>
                <a:ext cx="1874987" cy="923713"/>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1784541"/>
                  <a:gd name="connsiteY0" fmla="*/ 271417 h 1213490"/>
                  <a:gd name="connsiteX1" fmla="*/ 81965 w 1784541"/>
                  <a:gd name="connsiteY1" fmla="*/ 1213490 h 1213490"/>
                  <a:gd name="connsiteX2" fmla="*/ 974725 w 1784541"/>
                  <a:gd name="connsiteY2" fmla="*/ 1175762 h 1213490"/>
                  <a:gd name="connsiteX3" fmla="*/ 1782762 w 1784541"/>
                  <a:gd name="connsiteY3" fmla="*/ 2600 h 1213490"/>
                  <a:gd name="connsiteX4" fmla="*/ 0 w 1784541"/>
                  <a:gd name="connsiteY4" fmla="*/ 271417 h 1213490"/>
                  <a:gd name="connsiteX0" fmla="*/ 0 w 1863725"/>
                  <a:gd name="connsiteY0" fmla="*/ 271417 h 1213490"/>
                  <a:gd name="connsiteX1" fmla="*/ 81965 w 1863725"/>
                  <a:gd name="connsiteY1" fmla="*/ 1213490 h 1213490"/>
                  <a:gd name="connsiteX2" fmla="*/ 1863725 w 1863725"/>
                  <a:gd name="connsiteY2" fmla="*/ 849795 h 1213490"/>
                  <a:gd name="connsiteX3" fmla="*/ 1782762 w 1863725"/>
                  <a:gd name="connsiteY3" fmla="*/ 2600 h 1213490"/>
                  <a:gd name="connsiteX4" fmla="*/ 0 w 1863725"/>
                  <a:gd name="connsiteY4" fmla="*/ 271417 h 1213490"/>
                  <a:gd name="connsiteX0" fmla="*/ 9486 w 1873211"/>
                  <a:gd name="connsiteY0" fmla="*/ 271417 h 855532"/>
                  <a:gd name="connsiteX1" fmla="*/ 2551 w 1873211"/>
                  <a:gd name="connsiteY1" fmla="*/ 718190 h 855532"/>
                  <a:gd name="connsiteX2" fmla="*/ 1873211 w 1873211"/>
                  <a:gd name="connsiteY2" fmla="*/ 849795 h 855532"/>
                  <a:gd name="connsiteX3" fmla="*/ 1792248 w 1873211"/>
                  <a:gd name="connsiteY3" fmla="*/ 2600 h 855532"/>
                  <a:gd name="connsiteX4" fmla="*/ 9486 w 1873211"/>
                  <a:gd name="connsiteY4" fmla="*/ 271417 h 855532"/>
                  <a:gd name="connsiteX0" fmla="*/ 9486 w 1873211"/>
                  <a:gd name="connsiteY0" fmla="*/ 271417 h 891123"/>
                  <a:gd name="connsiteX1" fmla="*/ 2551 w 1873211"/>
                  <a:gd name="connsiteY1" fmla="*/ 718190 h 891123"/>
                  <a:gd name="connsiteX2" fmla="*/ 494418 w 1873211"/>
                  <a:gd name="connsiteY2" fmla="*/ 755248 h 891123"/>
                  <a:gd name="connsiteX3" fmla="*/ 1873211 w 1873211"/>
                  <a:gd name="connsiteY3" fmla="*/ 849795 h 891123"/>
                  <a:gd name="connsiteX4" fmla="*/ 1792248 w 1873211"/>
                  <a:gd name="connsiteY4" fmla="*/ 2600 h 891123"/>
                  <a:gd name="connsiteX5" fmla="*/ 9486 w 1873211"/>
                  <a:gd name="connsiteY5" fmla="*/ 271417 h 891123"/>
                  <a:gd name="connsiteX0" fmla="*/ 9486 w 1873211"/>
                  <a:gd name="connsiteY0" fmla="*/ 271417 h 894367"/>
                  <a:gd name="connsiteX1" fmla="*/ 2551 w 1873211"/>
                  <a:gd name="connsiteY1" fmla="*/ 718190 h 894367"/>
                  <a:gd name="connsiteX2" fmla="*/ 219251 w 1873211"/>
                  <a:gd name="connsiteY2" fmla="*/ 776415 h 894367"/>
                  <a:gd name="connsiteX3" fmla="*/ 1873211 w 1873211"/>
                  <a:gd name="connsiteY3" fmla="*/ 849795 h 894367"/>
                  <a:gd name="connsiteX4" fmla="*/ 1792248 w 1873211"/>
                  <a:gd name="connsiteY4" fmla="*/ 2600 h 894367"/>
                  <a:gd name="connsiteX5" fmla="*/ 9486 w 1873211"/>
                  <a:gd name="connsiteY5" fmla="*/ 271417 h 894367"/>
                  <a:gd name="connsiteX0" fmla="*/ 9486 w 1873211"/>
                  <a:gd name="connsiteY0" fmla="*/ 271417 h 910588"/>
                  <a:gd name="connsiteX1" fmla="*/ 2551 w 1873211"/>
                  <a:gd name="connsiteY1" fmla="*/ 718190 h 910588"/>
                  <a:gd name="connsiteX2" fmla="*/ 219251 w 1873211"/>
                  <a:gd name="connsiteY2" fmla="*/ 776415 h 910588"/>
                  <a:gd name="connsiteX3" fmla="*/ 807685 w 1873211"/>
                  <a:gd name="connsiteY3" fmla="*/ 835681 h 910588"/>
                  <a:gd name="connsiteX4" fmla="*/ 1873211 w 1873211"/>
                  <a:gd name="connsiteY4" fmla="*/ 849795 h 910588"/>
                  <a:gd name="connsiteX5" fmla="*/ 1792248 w 1873211"/>
                  <a:gd name="connsiteY5" fmla="*/ 2600 h 910588"/>
                  <a:gd name="connsiteX6" fmla="*/ 9486 w 1873211"/>
                  <a:gd name="connsiteY6" fmla="*/ 271417 h 910588"/>
                  <a:gd name="connsiteX0" fmla="*/ 9486 w 1873211"/>
                  <a:gd name="connsiteY0" fmla="*/ 271417 h 893685"/>
                  <a:gd name="connsiteX1" fmla="*/ 2551 w 1873211"/>
                  <a:gd name="connsiteY1" fmla="*/ 718190 h 893685"/>
                  <a:gd name="connsiteX2" fmla="*/ 219251 w 1873211"/>
                  <a:gd name="connsiteY2" fmla="*/ 776415 h 893685"/>
                  <a:gd name="connsiteX3" fmla="*/ 342019 w 1873211"/>
                  <a:gd name="connsiteY3" fmla="*/ 742547 h 893685"/>
                  <a:gd name="connsiteX4" fmla="*/ 1873211 w 1873211"/>
                  <a:gd name="connsiteY4" fmla="*/ 849795 h 893685"/>
                  <a:gd name="connsiteX5" fmla="*/ 1792248 w 1873211"/>
                  <a:gd name="connsiteY5" fmla="*/ 2600 h 893685"/>
                  <a:gd name="connsiteX6" fmla="*/ 9486 w 1873211"/>
                  <a:gd name="connsiteY6" fmla="*/ 271417 h 893685"/>
                  <a:gd name="connsiteX0" fmla="*/ 9486 w 1873211"/>
                  <a:gd name="connsiteY0" fmla="*/ 271417 h 901661"/>
                  <a:gd name="connsiteX1" fmla="*/ 2551 w 1873211"/>
                  <a:gd name="connsiteY1" fmla="*/ 718190 h 901661"/>
                  <a:gd name="connsiteX2" fmla="*/ 219251 w 1873211"/>
                  <a:gd name="connsiteY2" fmla="*/ 776415 h 901661"/>
                  <a:gd name="connsiteX3" fmla="*/ 342019 w 1873211"/>
                  <a:gd name="connsiteY3" fmla="*/ 742547 h 901661"/>
                  <a:gd name="connsiteX4" fmla="*/ 782285 w 1873211"/>
                  <a:gd name="connsiteY4" fmla="*/ 801814 h 901661"/>
                  <a:gd name="connsiteX5" fmla="*/ 1873211 w 1873211"/>
                  <a:gd name="connsiteY5" fmla="*/ 849795 h 901661"/>
                  <a:gd name="connsiteX6" fmla="*/ 1792248 w 1873211"/>
                  <a:gd name="connsiteY6" fmla="*/ 2600 h 901661"/>
                  <a:gd name="connsiteX7" fmla="*/ 9486 w 1873211"/>
                  <a:gd name="connsiteY7" fmla="*/ 271417 h 901661"/>
                  <a:gd name="connsiteX0" fmla="*/ 9486 w 1873211"/>
                  <a:gd name="connsiteY0" fmla="*/ 271417 h 899263"/>
                  <a:gd name="connsiteX1" fmla="*/ 2551 w 1873211"/>
                  <a:gd name="connsiteY1" fmla="*/ 718190 h 899263"/>
                  <a:gd name="connsiteX2" fmla="*/ 219251 w 1873211"/>
                  <a:gd name="connsiteY2" fmla="*/ 776415 h 899263"/>
                  <a:gd name="connsiteX3" fmla="*/ 342019 w 1873211"/>
                  <a:gd name="connsiteY3" fmla="*/ 742547 h 899263"/>
                  <a:gd name="connsiteX4" fmla="*/ 397051 w 1873211"/>
                  <a:gd name="connsiteY4" fmla="*/ 789114 h 899263"/>
                  <a:gd name="connsiteX5" fmla="*/ 1873211 w 1873211"/>
                  <a:gd name="connsiteY5" fmla="*/ 849795 h 899263"/>
                  <a:gd name="connsiteX6" fmla="*/ 1792248 w 1873211"/>
                  <a:gd name="connsiteY6" fmla="*/ 2600 h 899263"/>
                  <a:gd name="connsiteX7" fmla="*/ 9486 w 1873211"/>
                  <a:gd name="connsiteY7" fmla="*/ 271417 h 899263"/>
                  <a:gd name="connsiteX0" fmla="*/ 9486 w 1873211"/>
                  <a:gd name="connsiteY0" fmla="*/ 271417 h 899263"/>
                  <a:gd name="connsiteX1" fmla="*/ 2551 w 1873211"/>
                  <a:gd name="connsiteY1" fmla="*/ 718190 h 899263"/>
                  <a:gd name="connsiteX2" fmla="*/ 219251 w 1873211"/>
                  <a:gd name="connsiteY2" fmla="*/ 776415 h 899263"/>
                  <a:gd name="connsiteX3" fmla="*/ 342019 w 1873211"/>
                  <a:gd name="connsiteY3" fmla="*/ 742547 h 899263"/>
                  <a:gd name="connsiteX4" fmla="*/ 397051 w 1873211"/>
                  <a:gd name="connsiteY4" fmla="*/ 789114 h 899263"/>
                  <a:gd name="connsiteX5" fmla="*/ 1873211 w 1873211"/>
                  <a:gd name="connsiteY5" fmla="*/ 849795 h 899263"/>
                  <a:gd name="connsiteX6" fmla="*/ 1792248 w 1873211"/>
                  <a:gd name="connsiteY6" fmla="*/ 2600 h 899263"/>
                  <a:gd name="connsiteX7" fmla="*/ 9486 w 1873211"/>
                  <a:gd name="connsiteY7" fmla="*/ 271417 h 899263"/>
                  <a:gd name="connsiteX0" fmla="*/ 9486 w 1873211"/>
                  <a:gd name="connsiteY0" fmla="*/ 271417 h 927475"/>
                  <a:gd name="connsiteX1" fmla="*/ 2551 w 1873211"/>
                  <a:gd name="connsiteY1" fmla="*/ 718190 h 927475"/>
                  <a:gd name="connsiteX2" fmla="*/ 219251 w 1873211"/>
                  <a:gd name="connsiteY2" fmla="*/ 776415 h 927475"/>
                  <a:gd name="connsiteX3" fmla="*/ 342019 w 1873211"/>
                  <a:gd name="connsiteY3" fmla="*/ 742547 h 927475"/>
                  <a:gd name="connsiteX4" fmla="*/ 397051 w 1873211"/>
                  <a:gd name="connsiteY4" fmla="*/ 789114 h 927475"/>
                  <a:gd name="connsiteX5" fmla="*/ 1175985 w 1873211"/>
                  <a:gd name="connsiteY5" fmla="*/ 882248 h 927475"/>
                  <a:gd name="connsiteX6" fmla="*/ 1873211 w 1873211"/>
                  <a:gd name="connsiteY6" fmla="*/ 849795 h 927475"/>
                  <a:gd name="connsiteX7" fmla="*/ 1792248 w 1873211"/>
                  <a:gd name="connsiteY7" fmla="*/ 2600 h 927475"/>
                  <a:gd name="connsiteX8" fmla="*/ 9486 w 1873211"/>
                  <a:gd name="connsiteY8" fmla="*/ 271417 h 927475"/>
                  <a:gd name="connsiteX0" fmla="*/ 9486 w 1873211"/>
                  <a:gd name="connsiteY0" fmla="*/ 271417 h 907006"/>
                  <a:gd name="connsiteX1" fmla="*/ 2551 w 1873211"/>
                  <a:gd name="connsiteY1" fmla="*/ 718190 h 907006"/>
                  <a:gd name="connsiteX2" fmla="*/ 219251 w 1873211"/>
                  <a:gd name="connsiteY2" fmla="*/ 776415 h 907006"/>
                  <a:gd name="connsiteX3" fmla="*/ 342019 w 1873211"/>
                  <a:gd name="connsiteY3" fmla="*/ 742547 h 907006"/>
                  <a:gd name="connsiteX4" fmla="*/ 397051 w 1873211"/>
                  <a:gd name="connsiteY4" fmla="*/ 789114 h 907006"/>
                  <a:gd name="connsiteX5" fmla="*/ 1095551 w 1873211"/>
                  <a:gd name="connsiteY5" fmla="*/ 806048 h 907006"/>
                  <a:gd name="connsiteX6" fmla="*/ 1873211 w 1873211"/>
                  <a:gd name="connsiteY6" fmla="*/ 849795 h 907006"/>
                  <a:gd name="connsiteX7" fmla="*/ 1792248 w 1873211"/>
                  <a:gd name="connsiteY7" fmla="*/ 2600 h 907006"/>
                  <a:gd name="connsiteX8" fmla="*/ 9486 w 1873211"/>
                  <a:gd name="connsiteY8" fmla="*/ 271417 h 907006"/>
                  <a:gd name="connsiteX0" fmla="*/ 9486 w 1873211"/>
                  <a:gd name="connsiteY0" fmla="*/ 271417 h 930364"/>
                  <a:gd name="connsiteX1" fmla="*/ 2551 w 1873211"/>
                  <a:gd name="connsiteY1" fmla="*/ 718190 h 930364"/>
                  <a:gd name="connsiteX2" fmla="*/ 219251 w 1873211"/>
                  <a:gd name="connsiteY2" fmla="*/ 776415 h 930364"/>
                  <a:gd name="connsiteX3" fmla="*/ 342019 w 1873211"/>
                  <a:gd name="connsiteY3" fmla="*/ 742547 h 930364"/>
                  <a:gd name="connsiteX4" fmla="*/ 397051 w 1873211"/>
                  <a:gd name="connsiteY4" fmla="*/ 789114 h 930364"/>
                  <a:gd name="connsiteX5" fmla="*/ 1095551 w 1873211"/>
                  <a:gd name="connsiteY5" fmla="*/ 806048 h 930364"/>
                  <a:gd name="connsiteX6" fmla="*/ 1590851 w 1873211"/>
                  <a:gd name="connsiteY6" fmla="*/ 890714 h 930364"/>
                  <a:gd name="connsiteX7" fmla="*/ 1873211 w 1873211"/>
                  <a:gd name="connsiteY7" fmla="*/ 849795 h 930364"/>
                  <a:gd name="connsiteX8" fmla="*/ 1792248 w 1873211"/>
                  <a:gd name="connsiteY8" fmla="*/ 2600 h 930364"/>
                  <a:gd name="connsiteX9" fmla="*/ 9486 w 1873211"/>
                  <a:gd name="connsiteY9" fmla="*/ 271417 h 930364"/>
                  <a:gd name="connsiteX0" fmla="*/ 9486 w 1873211"/>
                  <a:gd name="connsiteY0" fmla="*/ 271417 h 923014"/>
                  <a:gd name="connsiteX1" fmla="*/ 2551 w 1873211"/>
                  <a:gd name="connsiteY1" fmla="*/ 718190 h 923014"/>
                  <a:gd name="connsiteX2" fmla="*/ 219251 w 1873211"/>
                  <a:gd name="connsiteY2" fmla="*/ 776415 h 923014"/>
                  <a:gd name="connsiteX3" fmla="*/ 342019 w 1873211"/>
                  <a:gd name="connsiteY3" fmla="*/ 742547 h 923014"/>
                  <a:gd name="connsiteX4" fmla="*/ 397051 w 1873211"/>
                  <a:gd name="connsiteY4" fmla="*/ 789114 h 923014"/>
                  <a:gd name="connsiteX5" fmla="*/ 1095551 w 1873211"/>
                  <a:gd name="connsiteY5" fmla="*/ 806048 h 923014"/>
                  <a:gd name="connsiteX6" fmla="*/ 1396117 w 1873211"/>
                  <a:gd name="connsiteY6" fmla="*/ 869548 h 923014"/>
                  <a:gd name="connsiteX7" fmla="*/ 1873211 w 1873211"/>
                  <a:gd name="connsiteY7" fmla="*/ 849795 h 923014"/>
                  <a:gd name="connsiteX8" fmla="*/ 1792248 w 1873211"/>
                  <a:gd name="connsiteY8" fmla="*/ 2600 h 923014"/>
                  <a:gd name="connsiteX9" fmla="*/ 9486 w 1873211"/>
                  <a:gd name="connsiteY9" fmla="*/ 271417 h 923014"/>
                  <a:gd name="connsiteX0" fmla="*/ 9486 w 1873211"/>
                  <a:gd name="connsiteY0" fmla="*/ 271417 h 923014"/>
                  <a:gd name="connsiteX1" fmla="*/ 2551 w 1873211"/>
                  <a:gd name="connsiteY1" fmla="*/ 718190 h 923014"/>
                  <a:gd name="connsiteX2" fmla="*/ 219251 w 1873211"/>
                  <a:gd name="connsiteY2" fmla="*/ 776415 h 923014"/>
                  <a:gd name="connsiteX3" fmla="*/ 342019 w 1873211"/>
                  <a:gd name="connsiteY3" fmla="*/ 742547 h 923014"/>
                  <a:gd name="connsiteX4" fmla="*/ 397051 w 1873211"/>
                  <a:gd name="connsiteY4" fmla="*/ 789114 h 923014"/>
                  <a:gd name="connsiteX5" fmla="*/ 1095551 w 1873211"/>
                  <a:gd name="connsiteY5" fmla="*/ 806048 h 923014"/>
                  <a:gd name="connsiteX6" fmla="*/ 1396117 w 1873211"/>
                  <a:gd name="connsiteY6" fmla="*/ 869548 h 923014"/>
                  <a:gd name="connsiteX7" fmla="*/ 1873211 w 1873211"/>
                  <a:gd name="connsiteY7" fmla="*/ 849795 h 923014"/>
                  <a:gd name="connsiteX8" fmla="*/ 1792248 w 1873211"/>
                  <a:gd name="connsiteY8" fmla="*/ 2600 h 923014"/>
                  <a:gd name="connsiteX9" fmla="*/ 9486 w 1873211"/>
                  <a:gd name="connsiteY9" fmla="*/ 271417 h 923014"/>
                  <a:gd name="connsiteX0" fmla="*/ 9486 w 1873211"/>
                  <a:gd name="connsiteY0" fmla="*/ 271417 h 923014"/>
                  <a:gd name="connsiteX1" fmla="*/ 2551 w 1873211"/>
                  <a:gd name="connsiteY1" fmla="*/ 718190 h 923014"/>
                  <a:gd name="connsiteX2" fmla="*/ 219251 w 1873211"/>
                  <a:gd name="connsiteY2" fmla="*/ 776415 h 923014"/>
                  <a:gd name="connsiteX3" fmla="*/ 342019 w 1873211"/>
                  <a:gd name="connsiteY3" fmla="*/ 742547 h 923014"/>
                  <a:gd name="connsiteX4" fmla="*/ 397051 w 1873211"/>
                  <a:gd name="connsiteY4" fmla="*/ 789114 h 923014"/>
                  <a:gd name="connsiteX5" fmla="*/ 1095551 w 1873211"/>
                  <a:gd name="connsiteY5" fmla="*/ 806048 h 923014"/>
                  <a:gd name="connsiteX6" fmla="*/ 1396117 w 1873211"/>
                  <a:gd name="connsiteY6" fmla="*/ 869548 h 923014"/>
                  <a:gd name="connsiteX7" fmla="*/ 1873211 w 1873211"/>
                  <a:gd name="connsiteY7" fmla="*/ 849795 h 923014"/>
                  <a:gd name="connsiteX8" fmla="*/ 1792248 w 1873211"/>
                  <a:gd name="connsiteY8" fmla="*/ 2600 h 923014"/>
                  <a:gd name="connsiteX9" fmla="*/ 9486 w 1873211"/>
                  <a:gd name="connsiteY9" fmla="*/ 271417 h 923014"/>
                  <a:gd name="connsiteX0" fmla="*/ 9486 w 1873211"/>
                  <a:gd name="connsiteY0" fmla="*/ 271417 h 923014"/>
                  <a:gd name="connsiteX1" fmla="*/ 2551 w 1873211"/>
                  <a:gd name="connsiteY1" fmla="*/ 718190 h 923014"/>
                  <a:gd name="connsiteX2" fmla="*/ 219251 w 1873211"/>
                  <a:gd name="connsiteY2" fmla="*/ 776415 h 923014"/>
                  <a:gd name="connsiteX3" fmla="*/ 342019 w 1873211"/>
                  <a:gd name="connsiteY3" fmla="*/ 742547 h 923014"/>
                  <a:gd name="connsiteX4" fmla="*/ 397051 w 1873211"/>
                  <a:gd name="connsiteY4" fmla="*/ 789114 h 923014"/>
                  <a:gd name="connsiteX5" fmla="*/ 1095551 w 1873211"/>
                  <a:gd name="connsiteY5" fmla="*/ 806048 h 923014"/>
                  <a:gd name="connsiteX6" fmla="*/ 1396117 w 1873211"/>
                  <a:gd name="connsiteY6" fmla="*/ 869548 h 923014"/>
                  <a:gd name="connsiteX7" fmla="*/ 1873211 w 1873211"/>
                  <a:gd name="connsiteY7" fmla="*/ 849795 h 923014"/>
                  <a:gd name="connsiteX8" fmla="*/ 1792248 w 1873211"/>
                  <a:gd name="connsiteY8" fmla="*/ 2600 h 923014"/>
                  <a:gd name="connsiteX9" fmla="*/ 9486 w 1873211"/>
                  <a:gd name="connsiteY9" fmla="*/ 271417 h 923014"/>
                  <a:gd name="connsiteX0" fmla="*/ 9486 w 1873211"/>
                  <a:gd name="connsiteY0" fmla="*/ 271417 h 923014"/>
                  <a:gd name="connsiteX1" fmla="*/ 2551 w 1873211"/>
                  <a:gd name="connsiteY1" fmla="*/ 718190 h 923014"/>
                  <a:gd name="connsiteX2" fmla="*/ 219251 w 1873211"/>
                  <a:gd name="connsiteY2" fmla="*/ 776415 h 923014"/>
                  <a:gd name="connsiteX3" fmla="*/ 342019 w 1873211"/>
                  <a:gd name="connsiteY3" fmla="*/ 742547 h 923014"/>
                  <a:gd name="connsiteX4" fmla="*/ 397051 w 1873211"/>
                  <a:gd name="connsiteY4" fmla="*/ 789114 h 923014"/>
                  <a:gd name="connsiteX5" fmla="*/ 1095551 w 1873211"/>
                  <a:gd name="connsiteY5" fmla="*/ 806048 h 923014"/>
                  <a:gd name="connsiteX6" fmla="*/ 1396117 w 1873211"/>
                  <a:gd name="connsiteY6" fmla="*/ 869548 h 923014"/>
                  <a:gd name="connsiteX7" fmla="*/ 1873211 w 1873211"/>
                  <a:gd name="connsiteY7" fmla="*/ 849795 h 923014"/>
                  <a:gd name="connsiteX8" fmla="*/ 1792248 w 1873211"/>
                  <a:gd name="connsiteY8" fmla="*/ 2600 h 923014"/>
                  <a:gd name="connsiteX9" fmla="*/ 9486 w 1873211"/>
                  <a:gd name="connsiteY9" fmla="*/ 271417 h 923014"/>
                  <a:gd name="connsiteX0" fmla="*/ 9486 w 1873211"/>
                  <a:gd name="connsiteY0" fmla="*/ 271417 h 923014"/>
                  <a:gd name="connsiteX1" fmla="*/ 2551 w 1873211"/>
                  <a:gd name="connsiteY1" fmla="*/ 718190 h 923014"/>
                  <a:gd name="connsiteX2" fmla="*/ 219251 w 1873211"/>
                  <a:gd name="connsiteY2" fmla="*/ 776415 h 923014"/>
                  <a:gd name="connsiteX3" fmla="*/ 342019 w 1873211"/>
                  <a:gd name="connsiteY3" fmla="*/ 742547 h 923014"/>
                  <a:gd name="connsiteX4" fmla="*/ 397051 w 1873211"/>
                  <a:gd name="connsiteY4" fmla="*/ 789114 h 923014"/>
                  <a:gd name="connsiteX5" fmla="*/ 1095551 w 1873211"/>
                  <a:gd name="connsiteY5" fmla="*/ 806048 h 923014"/>
                  <a:gd name="connsiteX6" fmla="*/ 1396117 w 1873211"/>
                  <a:gd name="connsiteY6" fmla="*/ 869548 h 923014"/>
                  <a:gd name="connsiteX7" fmla="*/ 1873211 w 1873211"/>
                  <a:gd name="connsiteY7" fmla="*/ 849795 h 923014"/>
                  <a:gd name="connsiteX8" fmla="*/ 1792248 w 1873211"/>
                  <a:gd name="connsiteY8" fmla="*/ 2600 h 923014"/>
                  <a:gd name="connsiteX9" fmla="*/ 9486 w 1873211"/>
                  <a:gd name="connsiteY9" fmla="*/ 271417 h 923014"/>
                  <a:gd name="connsiteX0" fmla="*/ 9486 w 1873211"/>
                  <a:gd name="connsiteY0" fmla="*/ 271417 h 923014"/>
                  <a:gd name="connsiteX1" fmla="*/ 2551 w 1873211"/>
                  <a:gd name="connsiteY1" fmla="*/ 718190 h 923014"/>
                  <a:gd name="connsiteX2" fmla="*/ 219251 w 1873211"/>
                  <a:gd name="connsiteY2" fmla="*/ 776415 h 923014"/>
                  <a:gd name="connsiteX3" fmla="*/ 342019 w 1873211"/>
                  <a:gd name="connsiteY3" fmla="*/ 742547 h 923014"/>
                  <a:gd name="connsiteX4" fmla="*/ 397051 w 1873211"/>
                  <a:gd name="connsiteY4" fmla="*/ 789114 h 923014"/>
                  <a:gd name="connsiteX5" fmla="*/ 1095551 w 1873211"/>
                  <a:gd name="connsiteY5" fmla="*/ 806048 h 923014"/>
                  <a:gd name="connsiteX6" fmla="*/ 1396117 w 1873211"/>
                  <a:gd name="connsiteY6" fmla="*/ 869548 h 923014"/>
                  <a:gd name="connsiteX7" fmla="*/ 1873211 w 1873211"/>
                  <a:gd name="connsiteY7" fmla="*/ 849795 h 923014"/>
                  <a:gd name="connsiteX8" fmla="*/ 1792248 w 1873211"/>
                  <a:gd name="connsiteY8" fmla="*/ 2600 h 923014"/>
                  <a:gd name="connsiteX9" fmla="*/ 9486 w 1873211"/>
                  <a:gd name="connsiteY9" fmla="*/ 271417 h 923014"/>
                  <a:gd name="connsiteX0" fmla="*/ 9486 w 1873211"/>
                  <a:gd name="connsiteY0" fmla="*/ 271417 h 939127"/>
                  <a:gd name="connsiteX1" fmla="*/ 2551 w 1873211"/>
                  <a:gd name="connsiteY1" fmla="*/ 718190 h 939127"/>
                  <a:gd name="connsiteX2" fmla="*/ 219251 w 1873211"/>
                  <a:gd name="connsiteY2" fmla="*/ 776415 h 939127"/>
                  <a:gd name="connsiteX3" fmla="*/ 342019 w 1873211"/>
                  <a:gd name="connsiteY3" fmla="*/ 742547 h 939127"/>
                  <a:gd name="connsiteX4" fmla="*/ 397051 w 1873211"/>
                  <a:gd name="connsiteY4" fmla="*/ 789114 h 939127"/>
                  <a:gd name="connsiteX5" fmla="*/ 1095551 w 1873211"/>
                  <a:gd name="connsiteY5" fmla="*/ 806048 h 939127"/>
                  <a:gd name="connsiteX6" fmla="*/ 1396117 w 1873211"/>
                  <a:gd name="connsiteY6" fmla="*/ 869548 h 939127"/>
                  <a:gd name="connsiteX7" fmla="*/ 1696685 w 1873211"/>
                  <a:gd name="connsiteY7" fmla="*/ 916114 h 939127"/>
                  <a:gd name="connsiteX8" fmla="*/ 1873211 w 1873211"/>
                  <a:gd name="connsiteY8" fmla="*/ 849795 h 939127"/>
                  <a:gd name="connsiteX9" fmla="*/ 1792248 w 1873211"/>
                  <a:gd name="connsiteY9" fmla="*/ 2600 h 939127"/>
                  <a:gd name="connsiteX10" fmla="*/ 9486 w 1873211"/>
                  <a:gd name="connsiteY10" fmla="*/ 271417 h 939127"/>
                  <a:gd name="connsiteX0" fmla="*/ 9486 w 1873211"/>
                  <a:gd name="connsiteY0" fmla="*/ 271417 h 930551"/>
                  <a:gd name="connsiteX1" fmla="*/ 2551 w 1873211"/>
                  <a:gd name="connsiteY1" fmla="*/ 718190 h 930551"/>
                  <a:gd name="connsiteX2" fmla="*/ 219251 w 1873211"/>
                  <a:gd name="connsiteY2" fmla="*/ 776415 h 930551"/>
                  <a:gd name="connsiteX3" fmla="*/ 342019 w 1873211"/>
                  <a:gd name="connsiteY3" fmla="*/ 742547 h 930551"/>
                  <a:gd name="connsiteX4" fmla="*/ 397051 w 1873211"/>
                  <a:gd name="connsiteY4" fmla="*/ 789114 h 930551"/>
                  <a:gd name="connsiteX5" fmla="*/ 1095551 w 1873211"/>
                  <a:gd name="connsiteY5" fmla="*/ 806048 h 930551"/>
                  <a:gd name="connsiteX6" fmla="*/ 1396117 w 1873211"/>
                  <a:gd name="connsiteY6" fmla="*/ 869548 h 930551"/>
                  <a:gd name="connsiteX7" fmla="*/ 1764418 w 1873211"/>
                  <a:gd name="connsiteY7" fmla="*/ 894948 h 930551"/>
                  <a:gd name="connsiteX8" fmla="*/ 1873211 w 1873211"/>
                  <a:gd name="connsiteY8" fmla="*/ 849795 h 930551"/>
                  <a:gd name="connsiteX9" fmla="*/ 1792248 w 1873211"/>
                  <a:gd name="connsiteY9" fmla="*/ 2600 h 930551"/>
                  <a:gd name="connsiteX10" fmla="*/ 9486 w 1873211"/>
                  <a:gd name="connsiteY10" fmla="*/ 271417 h 930551"/>
                  <a:gd name="connsiteX0" fmla="*/ 9486 w 1873211"/>
                  <a:gd name="connsiteY0" fmla="*/ 271417 h 895554"/>
                  <a:gd name="connsiteX1" fmla="*/ 2551 w 1873211"/>
                  <a:gd name="connsiteY1" fmla="*/ 718190 h 895554"/>
                  <a:gd name="connsiteX2" fmla="*/ 219251 w 1873211"/>
                  <a:gd name="connsiteY2" fmla="*/ 776415 h 895554"/>
                  <a:gd name="connsiteX3" fmla="*/ 342019 w 1873211"/>
                  <a:gd name="connsiteY3" fmla="*/ 742547 h 895554"/>
                  <a:gd name="connsiteX4" fmla="*/ 397051 w 1873211"/>
                  <a:gd name="connsiteY4" fmla="*/ 789114 h 895554"/>
                  <a:gd name="connsiteX5" fmla="*/ 1095551 w 1873211"/>
                  <a:gd name="connsiteY5" fmla="*/ 806048 h 895554"/>
                  <a:gd name="connsiteX6" fmla="*/ 1396117 w 1873211"/>
                  <a:gd name="connsiteY6" fmla="*/ 869548 h 895554"/>
                  <a:gd name="connsiteX7" fmla="*/ 1764418 w 1873211"/>
                  <a:gd name="connsiteY7" fmla="*/ 894948 h 895554"/>
                  <a:gd name="connsiteX8" fmla="*/ 1873211 w 1873211"/>
                  <a:gd name="connsiteY8" fmla="*/ 849795 h 895554"/>
                  <a:gd name="connsiteX9" fmla="*/ 1792248 w 1873211"/>
                  <a:gd name="connsiteY9" fmla="*/ 2600 h 895554"/>
                  <a:gd name="connsiteX10" fmla="*/ 9486 w 1873211"/>
                  <a:gd name="connsiteY10" fmla="*/ 271417 h 895554"/>
                  <a:gd name="connsiteX0" fmla="*/ 9486 w 1873211"/>
                  <a:gd name="connsiteY0" fmla="*/ 341402 h 965539"/>
                  <a:gd name="connsiteX1" fmla="*/ 2551 w 1873211"/>
                  <a:gd name="connsiteY1" fmla="*/ 788175 h 965539"/>
                  <a:gd name="connsiteX2" fmla="*/ 219251 w 1873211"/>
                  <a:gd name="connsiteY2" fmla="*/ 846400 h 965539"/>
                  <a:gd name="connsiteX3" fmla="*/ 342019 w 1873211"/>
                  <a:gd name="connsiteY3" fmla="*/ 812532 h 965539"/>
                  <a:gd name="connsiteX4" fmla="*/ 397051 w 1873211"/>
                  <a:gd name="connsiteY4" fmla="*/ 859099 h 965539"/>
                  <a:gd name="connsiteX5" fmla="*/ 1095551 w 1873211"/>
                  <a:gd name="connsiteY5" fmla="*/ 876033 h 965539"/>
                  <a:gd name="connsiteX6" fmla="*/ 1396117 w 1873211"/>
                  <a:gd name="connsiteY6" fmla="*/ 939533 h 965539"/>
                  <a:gd name="connsiteX7" fmla="*/ 1764418 w 1873211"/>
                  <a:gd name="connsiteY7" fmla="*/ 964933 h 965539"/>
                  <a:gd name="connsiteX8" fmla="*/ 1873211 w 1873211"/>
                  <a:gd name="connsiteY8" fmla="*/ 919780 h 965539"/>
                  <a:gd name="connsiteX9" fmla="*/ 1792248 w 1873211"/>
                  <a:gd name="connsiteY9" fmla="*/ 72585 h 965539"/>
                  <a:gd name="connsiteX10" fmla="*/ 1624718 w 1873211"/>
                  <a:gd name="connsiteY10" fmla="*/ 75933 h 965539"/>
                  <a:gd name="connsiteX11" fmla="*/ 9486 w 1873211"/>
                  <a:gd name="connsiteY11" fmla="*/ 341402 h 965539"/>
                  <a:gd name="connsiteX0" fmla="*/ 9486 w 1873211"/>
                  <a:gd name="connsiteY0" fmla="*/ 340037 h 964174"/>
                  <a:gd name="connsiteX1" fmla="*/ 2551 w 1873211"/>
                  <a:gd name="connsiteY1" fmla="*/ 786810 h 964174"/>
                  <a:gd name="connsiteX2" fmla="*/ 219251 w 1873211"/>
                  <a:gd name="connsiteY2" fmla="*/ 845035 h 964174"/>
                  <a:gd name="connsiteX3" fmla="*/ 342019 w 1873211"/>
                  <a:gd name="connsiteY3" fmla="*/ 811167 h 964174"/>
                  <a:gd name="connsiteX4" fmla="*/ 397051 w 1873211"/>
                  <a:gd name="connsiteY4" fmla="*/ 857734 h 964174"/>
                  <a:gd name="connsiteX5" fmla="*/ 1095551 w 1873211"/>
                  <a:gd name="connsiteY5" fmla="*/ 874668 h 964174"/>
                  <a:gd name="connsiteX6" fmla="*/ 1396117 w 1873211"/>
                  <a:gd name="connsiteY6" fmla="*/ 938168 h 964174"/>
                  <a:gd name="connsiteX7" fmla="*/ 1764418 w 1873211"/>
                  <a:gd name="connsiteY7" fmla="*/ 963568 h 964174"/>
                  <a:gd name="connsiteX8" fmla="*/ 1873211 w 1873211"/>
                  <a:gd name="connsiteY8" fmla="*/ 918415 h 964174"/>
                  <a:gd name="connsiteX9" fmla="*/ 1792248 w 1873211"/>
                  <a:gd name="connsiteY9" fmla="*/ 71220 h 964174"/>
                  <a:gd name="connsiteX10" fmla="*/ 1451151 w 1873211"/>
                  <a:gd name="connsiteY10" fmla="*/ 78802 h 964174"/>
                  <a:gd name="connsiteX11" fmla="*/ 9486 w 1873211"/>
                  <a:gd name="connsiteY11" fmla="*/ 340037 h 964174"/>
                  <a:gd name="connsiteX0" fmla="*/ 9486 w 1873211"/>
                  <a:gd name="connsiteY0" fmla="*/ 336780 h 960917"/>
                  <a:gd name="connsiteX1" fmla="*/ 2551 w 1873211"/>
                  <a:gd name="connsiteY1" fmla="*/ 783553 h 960917"/>
                  <a:gd name="connsiteX2" fmla="*/ 219251 w 1873211"/>
                  <a:gd name="connsiteY2" fmla="*/ 841778 h 960917"/>
                  <a:gd name="connsiteX3" fmla="*/ 342019 w 1873211"/>
                  <a:gd name="connsiteY3" fmla="*/ 807910 h 960917"/>
                  <a:gd name="connsiteX4" fmla="*/ 397051 w 1873211"/>
                  <a:gd name="connsiteY4" fmla="*/ 854477 h 960917"/>
                  <a:gd name="connsiteX5" fmla="*/ 1095551 w 1873211"/>
                  <a:gd name="connsiteY5" fmla="*/ 871411 h 960917"/>
                  <a:gd name="connsiteX6" fmla="*/ 1396117 w 1873211"/>
                  <a:gd name="connsiteY6" fmla="*/ 934911 h 960917"/>
                  <a:gd name="connsiteX7" fmla="*/ 1764418 w 1873211"/>
                  <a:gd name="connsiteY7" fmla="*/ 960311 h 960917"/>
                  <a:gd name="connsiteX8" fmla="*/ 1873211 w 1873211"/>
                  <a:gd name="connsiteY8" fmla="*/ 915158 h 960917"/>
                  <a:gd name="connsiteX9" fmla="*/ 1792248 w 1873211"/>
                  <a:gd name="connsiteY9" fmla="*/ 67963 h 960917"/>
                  <a:gd name="connsiteX10" fmla="*/ 1451151 w 1873211"/>
                  <a:gd name="connsiteY10" fmla="*/ 75545 h 960917"/>
                  <a:gd name="connsiteX11" fmla="*/ 9486 w 1873211"/>
                  <a:gd name="connsiteY11" fmla="*/ 336780 h 960917"/>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9486 w 1873211"/>
                  <a:gd name="connsiteY11" fmla="*/ 299576 h 923713"/>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1197151 w 1873211"/>
                  <a:gd name="connsiteY11" fmla="*/ 76440 h 923713"/>
                  <a:gd name="connsiteX12" fmla="*/ 9486 w 1873211"/>
                  <a:gd name="connsiteY12" fmla="*/ 299576 h 923713"/>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1243718 w 1873211"/>
                  <a:gd name="connsiteY11" fmla="*/ 110306 h 923713"/>
                  <a:gd name="connsiteX12" fmla="*/ 9486 w 1873211"/>
                  <a:gd name="connsiteY12" fmla="*/ 299576 h 923713"/>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1243718 w 1873211"/>
                  <a:gd name="connsiteY11" fmla="*/ 110306 h 923713"/>
                  <a:gd name="connsiteX12" fmla="*/ 9486 w 1873211"/>
                  <a:gd name="connsiteY12" fmla="*/ 299576 h 923713"/>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1243718 w 1873211"/>
                  <a:gd name="connsiteY11" fmla="*/ 110306 h 923713"/>
                  <a:gd name="connsiteX12" fmla="*/ 9486 w 1873211"/>
                  <a:gd name="connsiteY12" fmla="*/ 299576 h 923713"/>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1243718 w 1873211"/>
                  <a:gd name="connsiteY11" fmla="*/ 110306 h 923713"/>
                  <a:gd name="connsiteX12" fmla="*/ 710318 w 1873211"/>
                  <a:gd name="connsiteY12" fmla="*/ 161107 h 923713"/>
                  <a:gd name="connsiteX13" fmla="*/ 9486 w 1873211"/>
                  <a:gd name="connsiteY13" fmla="*/ 299576 h 923713"/>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1243718 w 1873211"/>
                  <a:gd name="connsiteY11" fmla="*/ 110306 h 923713"/>
                  <a:gd name="connsiteX12" fmla="*/ 515585 w 1873211"/>
                  <a:gd name="connsiteY12" fmla="*/ 216140 h 923713"/>
                  <a:gd name="connsiteX13" fmla="*/ 9486 w 1873211"/>
                  <a:gd name="connsiteY13" fmla="*/ 299576 h 923713"/>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1243718 w 1873211"/>
                  <a:gd name="connsiteY11" fmla="*/ 110306 h 923713"/>
                  <a:gd name="connsiteX12" fmla="*/ 515585 w 1873211"/>
                  <a:gd name="connsiteY12" fmla="*/ 216140 h 923713"/>
                  <a:gd name="connsiteX13" fmla="*/ 9486 w 1873211"/>
                  <a:gd name="connsiteY13" fmla="*/ 299576 h 923713"/>
                  <a:gd name="connsiteX0" fmla="*/ 9486 w 1873211"/>
                  <a:gd name="connsiteY0" fmla="*/ 299576 h 923713"/>
                  <a:gd name="connsiteX1" fmla="*/ 2551 w 1873211"/>
                  <a:gd name="connsiteY1" fmla="*/ 746349 h 923713"/>
                  <a:gd name="connsiteX2" fmla="*/ 219251 w 1873211"/>
                  <a:gd name="connsiteY2" fmla="*/ 804574 h 923713"/>
                  <a:gd name="connsiteX3" fmla="*/ 342019 w 1873211"/>
                  <a:gd name="connsiteY3" fmla="*/ 770706 h 923713"/>
                  <a:gd name="connsiteX4" fmla="*/ 397051 w 1873211"/>
                  <a:gd name="connsiteY4" fmla="*/ 817273 h 923713"/>
                  <a:gd name="connsiteX5" fmla="*/ 1095551 w 1873211"/>
                  <a:gd name="connsiteY5" fmla="*/ 834207 h 923713"/>
                  <a:gd name="connsiteX6" fmla="*/ 1396117 w 1873211"/>
                  <a:gd name="connsiteY6" fmla="*/ 897707 h 923713"/>
                  <a:gd name="connsiteX7" fmla="*/ 1764418 w 1873211"/>
                  <a:gd name="connsiteY7" fmla="*/ 923107 h 923713"/>
                  <a:gd name="connsiteX8" fmla="*/ 1873211 w 1873211"/>
                  <a:gd name="connsiteY8" fmla="*/ 877954 h 923713"/>
                  <a:gd name="connsiteX9" fmla="*/ 1792248 w 1873211"/>
                  <a:gd name="connsiteY9" fmla="*/ 30759 h 923713"/>
                  <a:gd name="connsiteX10" fmla="*/ 1451151 w 1873211"/>
                  <a:gd name="connsiteY10" fmla="*/ 38341 h 923713"/>
                  <a:gd name="connsiteX11" fmla="*/ 1243718 w 1873211"/>
                  <a:gd name="connsiteY11" fmla="*/ 110306 h 923713"/>
                  <a:gd name="connsiteX12" fmla="*/ 515585 w 1873211"/>
                  <a:gd name="connsiteY12" fmla="*/ 216140 h 923713"/>
                  <a:gd name="connsiteX13" fmla="*/ 9486 w 1873211"/>
                  <a:gd name="connsiteY13" fmla="*/ 299576 h 923713"/>
                  <a:gd name="connsiteX0" fmla="*/ 11262 w 1874987"/>
                  <a:gd name="connsiteY0" fmla="*/ 299576 h 923713"/>
                  <a:gd name="connsiteX1" fmla="*/ 4327 w 1874987"/>
                  <a:gd name="connsiteY1" fmla="*/ 746349 h 923713"/>
                  <a:gd name="connsiteX2" fmla="*/ 221027 w 1874987"/>
                  <a:gd name="connsiteY2" fmla="*/ 804574 h 923713"/>
                  <a:gd name="connsiteX3" fmla="*/ 343795 w 1874987"/>
                  <a:gd name="connsiteY3" fmla="*/ 770706 h 923713"/>
                  <a:gd name="connsiteX4" fmla="*/ 398827 w 1874987"/>
                  <a:gd name="connsiteY4" fmla="*/ 817273 h 923713"/>
                  <a:gd name="connsiteX5" fmla="*/ 1097327 w 1874987"/>
                  <a:gd name="connsiteY5" fmla="*/ 834207 h 923713"/>
                  <a:gd name="connsiteX6" fmla="*/ 1397893 w 1874987"/>
                  <a:gd name="connsiteY6" fmla="*/ 897707 h 923713"/>
                  <a:gd name="connsiteX7" fmla="*/ 1766194 w 1874987"/>
                  <a:gd name="connsiteY7" fmla="*/ 923107 h 923713"/>
                  <a:gd name="connsiteX8" fmla="*/ 1874987 w 1874987"/>
                  <a:gd name="connsiteY8" fmla="*/ 877954 h 923713"/>
                  <a:gd name="connsiteX9" fmla="*/ 1794024 w 1874987"/>
                  <a:gd name="connsiteY9" fmla="*/ 30759 h 923713"/>
                  <a:gd name="connsiteX10" fmla="*/ 1452927 w 1874987"/>
                  <a:gd name="connsiteY10" fmla="*/ 38341 h 923713"/>
                  <a:gd name="connsiteX11" fmla="*/ 1245494 w 1874987"/>
                  <a:gd name="connsiteY11" fmla="*/ 110306 h 923713"/>
                  <a:gd name="connsiteX12" fmla="*/ 517361 w 1874987"/>
                  <a:gd name="connsiteY12" fmla="*/ 216140 h 923713"/>
                  <a:gd name="connsiteX13" fmla="*/ 11262 w 1874987"/>
                  <a:gd name="connsiteY13" fmla="*/ 299576 h 923713"/>
                  <a:gd name="connsiteX0" fmla="*/ 11262 w 1874987"/>
                  <a:gd name="connsiteY0" fmla="*/ 299576 h 923713"/>
                  <a:gd name="connsiteX1" fmla="*/ 4327 w 1874987"/>
                  <a:gd name="connsiteY1" fmla="*/ 746349 h 923713"/>
                  <a:gd name="connsiteX2" fmla="*/ 221027 w 1874987"/>
                  <a:gd name="connsiteY2" fmla="*/ 804574 h 923713"/>
                  <a:gd name="connsiteX3" fmla="*/ 343795 w 1874987"/>
                  <a:gd name="connsiteY3" fmla="*/ 770706 h 923713"/>
                  <a:gd name="connsiteX4" fmla="*/ 398827 w 1874987"/>
                  <a:gd name="connsiteY4" fmla="*/ 817273 h 923713"/>
                  <a:gd name="connsiteX5" fmla="*/ 1097327 w 1874987"/>
                  <a:gd name="connsiteY5" fmla="*/ 834207 h 923713"/>
                  <a:gd name="connsiteX6" fmla="*/ 1397893 w 1874987"/>
                  <a:gd name="connsiteY6" fmla="*/ 897707 h 923713"/>
                  <a:gd name="connsiteX7" fmla="*/ 1766194 w 1874987"/>
                  <a:gd name="connsiteY7" fmla="*/ 923107 h 923713"/>
                  <a:gd name="connsiteX8" fmla="*/ 1874987 w 1874987"/>
                  <a:gd name="connsiteY8" fmla="*/ 877954 h 923713"/>
                  <a:gd name="connsiteX9" fmla="*/ 1794024 w 1874987"/>
                  <a:gd name="connsiteY9" fmla="*/ 30759 h 923713"/>
                  <a:gd name="connsiteX10" fmla="*/ 1452927 w 1874987"/>
                  <a:gd name="connsiteY10" fmla="*/ 38341 h 923713"/>
                  <a:gd name="connsiteX11" fmla="*/ 1245494 w 1874987"/>
                  <a:gd name="connsiteY11" fmla="*/ 110306 h 923713"/>
                  <a:gd name="connsiteX12" fmla="*/ 517361 w 1874987"/>
                  <a:gd name="connsiteY12" fmla="*/ 216140 h 923713"/>
                  <a:gd name="connsiteX13" fmla="*/ 11262 w 1874987"/>
                  <a:gd name="connsiteY13" fmla="*/ 299576 h 923713"/>
                  <a:gd name="connsiteX0" fmla="*/ 11262 w 1874987"/>
                  <a:gd name="connsiteY0" fmla="*/ 299576 h 923713"/>
                  <a:gd name="connsiteX1" fmla="*/ 4327 w 1874987"/>
                  <a:gd name="connsiteY1" fmla="*/ 746349 h 923713"/>
                  <a:gd name="connsiteX2" fmla="*/ 221027 w 1874987"/>
                  <a:gd name="connsiteY2" fmla="*/ 804574 h 923713"/>
                  <a:gd name="connsiteX3" fmla="*/ 343795 w 1874987"/>
                  <a:gd name="connsiteY3" fmla="*/ 770706 h 923713"/>
                  <a:gd name="connsiteX4" fmla="*/ 398827 w 1874987"/>
                  <a:gd name="connsiteY4" fmla="*/ 817273 h 923713"/>
                  <a:gd name="connsiteX5" fmla="*/ 1097327 w 1874987"/>
                  <a:gd name="connsiteY5" fmla="*/ 834207 h 923713"/>
                  <a:gd name="connsiteX6" fmla="*/ 1397893 w 1874987"/>
                  <a:gd name="connsiteY6" fmla="*/ 897707 h 923713"/>
                  <a:gd name="connsiteX7" fmla="*/ 1766194 w 1874987"/>
                  <a:gd name="connsiteY7" fmla="*/ 923107 h 923713"/>
                  <a:gd name="connsiteX8" fmla="*/ 1874987 w 1874987"/>
                  <a:gd name="connsiteY8" fmla="*/ 877954 h 923713"/>
                  <a:gd name="connsiteX9" fmla="*/ 1794024 w 1874987"/>
                  <a:gd name="connsiteY9" fmla="*/ 30759 h 923713"/>
                  <a:gd name="connsiteX10" fmla="*/ 1452927 w 1874987"/>
                  <a:gd name="connsiteY10" fmla="*/ 38341 h 923713"/>
                  <a:gd name="connsiteX11" fmla="*/ 1245494 w 1874987"/>
                  <a:gd name="connsiteY11" fmla="*/ 110306 h 923713"/>
                  <a:gd name="connsiteX12" fmla="*/ 517361 w 1874987"/>
                  <a:gd name="connsiteY12" fmla="*/ 216140 h 923713"/>
                  <a:gd name="connsiteX13" fmla="*/ 11262 w 1874987"/>
                  <a:gd name="connsiteY13" fmla="*/ 299576 h 923713"/>
                  <a:gd name="connsiteX0" fmla="*/ 11262 w 1874987"/>
                  <a:gd name="connsiteY0" fmla="*/ 299576 h 923713"/>
                  <a:gd name="connsiteX1" fmla="*/ 4327 w 1874987"/>
                  <a:gd name="connsiteY1" fmla="*/ 746349 h 923713"/>
                  <a:gd name="connsiteX2" fmla="*/ 221027 w 1874987"/>
                  <a:gd name="connsiteY2" fmla="*/ 804574 h 923713"/>
                  <a:gd name="connsiteX3" fmla="*/ 343795 w 1874987"/>
                  <a:gd name="connsiteY3" fmla="*/ 770706 h 923713"/>
                  <a:gd name="connsiteX4" fmla="*/ 398827 w 1874987"/>
                  <a:gd name="connsiteY4" fmla="*/ 817273 h 923713"/>
                  <a:gd name="connsiteX5" fmla="*/ 1097327 w 1874987"/>
                  <a:gd name="connsiteY5" fmla="*/ 834207 h 923713"/>
                  <a:gd name="connsiteX6" fmla="*/ 1397893 w 1874987"/>
                  <a:gd name="connsiteY6" fmla="*/ 897707 h 923713"/>
                  <a:gd name="connsiteX7" fmla="*/ 1766194 w 1874987"/>
                  <a:gd name="connsiteY7" fmla="*/ 923107 h 923713"/>
                  <a:gd name="connsiteX8" fmla="*/ 1874987 w 1874987"/>
                  <a:gd name="connsiteY8" fmla="*/ 877954 h 923713"/>
                  <a:gd name="connsiteX9" fmla="*/ 1794024 w 1874987"/>
                  <a:gd name="connsiteY9" fmla="*/ 30759 h 923713"/>
                  <a:gd name="connsiteX10" fmla="*/ 1452927 w 1874987"/>
                  <a:gd name="connsiteY10" fmla="*/ 38341 h 923713"/>
                  <a:gd name="connsiteX11" fmla="*/ 1245494 w 1874987"/>
                  <a:gd name="connsiteY11" fmla="*/ 110306 h 923713"/>
                  <a:gd name="connsiteX12" fmla="*/ 517361 w 1874987"/>
                  <a:gd name="connsiteY12" fmla="*/ 216140 h 923713"/>
                  <a:gd name="connsiteX13" fmla="*/ 11262 w 1874987"/>
                  <a:gd name="connsiteY13" fmla="*/ 299576 h 923713"/>
                  <a:gd name="connsiteX0" fmla="*/ 11262 w 1874987"/>
                  <a:gd name="connsiteY0" fmla="*/ 299576 h 923713"/>
                  <a:gd name="connsiteX1" fmla="*/ 4327 w 1874987"/>
                  <a:gd name="connsiteY1" fmla="*/ 746349 h 923713"/>
                  <a:gd name="connsiteX2" fmla="*/ 221027 w 1874987"/>
                  <a:gd name="connsiteY2" fmla="*/ 804574 h 923713"/>
                  <a:gd name="connsiteX3" fmla="*/ 343795 w 1874987"/>
                  <a:gd name="connsiteY3" fmla="*/ 770706 h 923713"/>
                  <a:gd name="connsiteX4" fmla="*/ 398827 w 1874987"/>
                  <a:gd name="connsiteY4" fmla="*/ 817273 h 923713"/>
                  <a:gd name="connsiteX5" fmla="*/ 1097327 w 1874987"/>
                  <a:gd name="connsiteY5" fmla="*/ 834207 h 923713"/>
                  <a:gd name="connsiteX6" fmla="*/ 1397893 w 1874987"/>
                  <a:gd name="connsiteY6" fmla="*/ 897707 h 923713"/>
                  <a:gd name="connsiteX7" fmla="*/ 1766194 w 1874987"/>
                  <a:gd name="connsiteY7" fmla="*/ 923107 h 923713"/>
                  <a:gd name="connsiteX8" fmla="*/ 1874987 w 1874987"/>
                  <a:gd name="connsiteY8" fmla="*/ 877954 h 923713"/>
                  <a:gd name="connsiteX9" fmla="*/ 1794024 w 1874987"/>
                  <a:gd name="connsiteY9" fmla="*/ 30759 h 923713"/>
                  <a:gd name="connsiteX10" fmla="*/ 1452927 w 1874987"/>
                  <a:gd name="connsiteY10" fmla="*/ 38341 h 923713"/>
                  <a:gd name="connsiteX11" fmla="*/ 1245494 w 1874987"/>
                  <a:gd name="connsiteY11" fmla="*/ 110306 h 923713"/>
                  <a:gd name="connsiteX12" fmla="*/ 517361 w 1874987"/>
                  <a:gd name="connsiteY12" fmla="*/ 216140 h 923713"/>
                  <a:gd name="connsiteX13" fmla="*/ 11262 w 1874987"/>
                  <a:gd name="connsiteY13" fmla="*/ 299576 h 923713"/>
                  <a:gd name="connsiteX0" fmla="*/ 11262 w 1874987"/>
                  <a:gd name="connsiteY0" fmla="*/ 299576 h 923713"/>
                  <a:gd name="connsiteX1" fmla="*/ 4327 w 1874987"/>
                  <a:gd name="connsiteY1" fmla="*/ 746349 h 923713"/>
                  <a:gd name="connsiteX2" fmla="*/ 221027 w 1874987"/>
                  <a:gd name="connsiteY2" fmla="*/ 804574 h 923713"/>
                  <a:gd name="connsiteX3" fmla="*/ 343795 w 1874987"/>
                  <a:gd name="connsiteY3" fmla="*/ 770706 h 923713"/>
                  <a:gd name="connsiteX4" fmla="*/ 398827 w 1874987"/>
                  <a:gd name="connsiteY4" fmla="*/ 817273 h 923713"/>
                  <a:gd name="connsiteX5" fmla="*/ 1097327 w 1874987"/>
                  <a:gd name="connsiteY5" fmla="*/ 834207 h 923713"/>
                  <a:gd name="connsiteX6" fmla="*/ 1397893 w 1874987"/>
                  <a:gd name="connsiteY6" fmla="*/ 897707 h 923713"/>
                  <a:gd name="connsiteX7" fmla="*/ 1766194 w 1874987"/>
                  <a:gd name="connsiteY7" fmla="*/ 923107 h 923713"/>
                  <a:gd name="connsiteX8" fmla="*/ 1874987 w 1874987"/>
                  <a:gd name="connsiteY8" fmla="*/ 877954 h 923713"/>
                  <a:gd name="connsiteX9" fmla="*/ 1794024 w 1874987"/>
                  <a:gd name="connsiteY9" fmla="*/ 30759 h 923713"/>
                  <a:gd name="connsiteX10" fmla="*/ 1452927 w 1874987"/>
                  <a:gd name="connsiteY10" fmla="*/ 38341 h 923713"/>
                  <a:gd name="connsiteX11" fmla="*/ 1245494 w 1874987"/>
                  <a:gd name="connsiteY11" fmla="*/ 110306 h 923713"/>
                  <a:gd name="connsiteX12" fmla="*/ 517361 w 1874987"/>
                  <a:gd name="connsiteY12" fmla="*/ 216140 h 923713"/>
                  <a:gd name="connsiteX13" fmla="*/ 11262 w 1874987"/>
                  <a:gd name="connsiteY13" fmla="*/ 299576 h 923713"/>
                  <a:gd name="connsiteX0" fmla="*/ 11262 w 1874987"/>
                  <a:gd name="connsiteY0" fmla="*/ 299576 h 923713"/>
                  <a:gd name="connsiteX1" fmla="*/ 4327 w 1874987"/>
                  <a:gd name="connsiteY1" fmla="*/ 746349 h 923713"/>
                  <a:gd name="connsiteX2" fmla="*/ 221027 w 1874987"/>
                  <a:gd name="connsiteY2" fmla="*/ 804574 h 923713"/>
                  <a:gd name="connsiteX3" fmla="*/ 343795 w 1874987"/>
                  <a:gd name="connsiteY3" fmla="*/ 770706 h 923713"/>
                  <a:gd name="connsiteX4" fmla="*/ 398827 w 1874987"/>
                  <a:gd name="connsiteY4" fmla="*/ 817273 h 923713"/>
                  <a:gd name="connsiteX5" fmla="*/ 1097327 w 1874987"/>
                  <a:gd name="connsiteY5" fmla="*/ 834207 h 923713"/>
                  <a:gd name="connsiteX6" fmla="*/ 1397893 w 1874987"/>
                  <a:gd name="connsiteY6" fmla="*/ 897707 h 923713"/>
                  <a:gd name="connsiteX7" fmla="*/ 1766194 w 1874987"/>
                  <a:gd name="connsiteY7" fmla="*/ 923107 h 923713"/>
                  <a:gd name="connsiteX8" fmla="*/ 1874987 w 1874987"/>
                  <a:gd name="connsiteY8" fmla="*/ 877954 h 923713"/>
                  <a:gd name="connsiteX9" fmla="*/ 1794024 w 1874987"/>
                  <a:gd name="connsiteY9" fmla="*/ 30759 h 923713"/>
                  <a:gd name="connsiteX10" fmla="*/ 1452927 w 1874987"/>
                  <a:gd name="connsiteY10" fmla="*/ 38341 h 923713"/>
                  <a:gd name="connsiteX11" fmla="*/ 1245494 w 1874987"/>
                  <a:gd name="connsiteY11" fmla="*/ 110306 h 923713"/>
                  <a:gd name="connsiteX12" fmla="*/ 517361 w 1874987"/>
                  <a:gd name="connsiteY12" fmla="*/ 216140 h 923713"/>
                  <a:gd name="connsiteX13" fmla="*/ 11262 w 1874987"/>
                  <a:gd name="connsiteY13" fmla="*/ 299576 h 92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4987" h="923713">
                    <a:moveTo>
                      <a:pt x="11262" y="299576"/>
                    </a:moveTo>
                    <a:cubicBezTo>
                      <a:pt x="11429" y="588175"/>
                      <a:pt x="-8550" y="515897"/>
                      <a:pt x="4327" y="746349"/>
                    </a:cubicBezTo>
                    <a:cubicBezTo>
                      <a:pt x="144416" y="780422"/>
                      <a:pt x="82817" y="786874"/>
                      <a:pt x="221027" y="804574"/>
                    </a:cubicBezTo>
                    <a:cubicBezTo>
                      <a:pt x="257849" y="824156"/>
                      <a:pt x="190901" y="754243"/>
                      <a:pt x="343795" y="770706"/>
                    </a:cubicBezTo>
                    <a:cubicBezTo>
                      <a:pt x="408001" y="770706"/>
                      <a:pt x="397627" y="782464"/>
                      <a:pt x="398827" y="817273"/>
                    </a:cubicBezTo>
                    <a:cubicBezTo>
                      <a:pt x="537821" y="840556"/>
                      <a:pt x="851300" y="824094"/>
                      <a:pt x="1097327" y="834207"/>
                    </a:cubicBezTo>
                    <a:cubicBezTo>
                      <a:pt x="1148128" y="745307"/>
                      <a:pt x="1285216" y="738017"/>
                      <a:pt x="1397893" y="897707"/>
                    </a:cubicBezTo>
                    <a:cubicBezTo>
                      <a:pt x="1498082" y="916051"/>
                      <a:pt x="1686679" y="926399"/>
                      <a:pt x="1766194" y="923107"/>
                    </a:cubicBezTo>
                    <a:cubicBezTo>
                      <a:pt x="1845709" y="919815"/>
                      <a:pt x="1812493" y="907439"/>
                      <a:pt x="1874987" y="877954"/>
                    </a:cubicBezTo>
                    <a:cubicBezTo>
                      <a:pt x="1840070" y="333167"/>
                      <a:pt x="1840767" y="316243"/>
                      <a:pt x="1794024" y="30759"/>
                    </a:cubicBezTo>
                    <a:cubicBezTo>
                      <a:pt x="1765309" y="-25216"/>
                      <a:pt x="1686554" y="6238"/>
                      <a:pt x="1452927" y="38341"/>
                    </a:cubicBezTo>
                    <a:cubicBezTo>
                      <a:pt x="1438410" y="88287"/>
                      <a:pt x="1477306" y="83701"/>
                      <a:pt x="1245494" y="110306"/>
                    </a:cubicBezTo>
                    <a:cubicBezTo>
                      <a:pt x="1122022" y="130767"/>
                      <a:pt x="731532" y="176128"/>
                      <a:pt x="517361" y="216140"/>
                    </a:cubicBezTo>
                    <a:cubicBezTo>
                      <a:pt x="311656" y="247685"/>
                      <a:pt x="218123" y="252836"/>
                      <a:pt x="11262" y="299576"/>
                    </a:cubicBezTo>
                    <a:close/>
                  </a:path>
                </a:pathLst>
              </a:custGeom>
              <a:solidFill>
                <a:schemeClr val="tx1"/>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Freihandform 178"/>
              <p:cNvSpPr/>
              <p:nvPr/>
            </p:nvSpPr>
            <p:spPr>
              <a:xfrm>
                <a:off x="10241770" y="4722289"/>
                <a:ext cx="268817" cy="134408"/>
              </a:xfrm>
              <a:custGeom>
                <a:avLst/>
                <a:gdLst>
                  <a:gd name="connsiteX0" fmla="*/ 0 w 275167"/>
                  <a:gd name="connsiteY0" fmla="*/ 42333 h 131233"/>
                  <a:gd name="connsiteX1" fmla="*/ 38100 w 275167"/>
                  <a:gd name="connsiteY1" fmla="*/ 0 h 131233"/>
                  <a:gd name="connsiteX2" fmla="*/ 160867 w 275167"/>
                  <a:gd name="connsiteY2" fmla="*/ 16933 h 131233"/>
                  <a:gd name="connsiteX3" fmla="*/ 254000 w 275167"/>
                  <a:gd name="connsiteY3" fmla="*/ 71967 h 131233"/>
                  <a:gd name="connsiteX4" fmla="*/ 275167 w 275167"/>
                  <a:gd name="connsiteY4" fmla="*/ 131233 h 131233"/>
                  <a:gd name="connsiteX5" fmla="*/ 105834 w 275167"/>
                  <a:gd name="connsiteY5" fmla="*/ 118533 h 131233"/>
                  <a:gd name="connsiteX6" fmla="*/ 0 w 275167"/>
                  <a:gd name="connsiteY6" fmla="*/ 42333 h 131233"/>
                  <a:gd name="connsiteX0" fmla="*/ 0 w 275167"/>
                  <a:gd name="connsiteY0" fmla="*/ 42333 h 131233"/>
                  <a:gd name="connsiteX1" fmla="*/ 38100 w 275167"/>
                  <a:gd name="connsiteY1" fmla="*/ 0 h 131233"/>
                  <a:gd name="connsiteX2" fmla="*/ 171980 w 275167"/>
                  <a:gd name="connsiteY2" fmla="*/ 13758 h 131233"/>
                  <a:gd name="connsiteX3" fmla="*/ 254000 w 275167"/>
                  <a:gd name="connsiteY3" fmla="*/ 71967 h 131233"/>
                  <a:gd name="connsiteX4" fmla="*/ 275167 w 275167"/>
                  <a:gd name="connsiteY4" fmla="*/ 131233 h 131233"/>
                  <a:gd name="connsiteX5" fmla="*/ 105834 w 275167"/>
                  <a:gd name="connsiteY5" fmla="*/ 118533 h 131233"/>
                  <a:gd name="connsiteX6" fmla="*/ 0 w 275167"/>
                  <a:gd name="connsiteY6" fmla="*/ 42333 h 131233"/>
                  <a:gd name="connsiteX0" fmla="*/ 0 w 275167"/>
                  <a:gd name="connsiteY0" fmla="*/ 42333 h 131233"/>
                  <a:gd name="connsiteX1" fmla="*/ 38100 w 275167"/>
                  <a:gd name="connsiteY1" fmla="*/ 0 h 131233"/>
                  <a:gd name="connsiteX2" fmla="*/ 254000 w 275167"/>
                  <a:gd name="connsiteY2" fmla="*/ 71967 h 131233"/>
                  <a:gd name="connsiteX3" fmla="*/ 275167 w 275167"/>
                  <a:gd name="connsiteY3" fmla="*/ 131233 h 131233"/>
                  <a:gd name="connsiteX4" fmla="*/ 105834 w 275167"/>
                  <a:gd name="connsiteY4" fmla="*/ 118533 h 131233"/>
                  <a:gd name="connsiteX5" fmla="*/ 0 w 275167"/>
                  <a:gd name="connsiteY5" fmla="*/ 42333 h 131233"/>
                  <a:gd name="connsiteX0" fmla="*/ 0 w 275167"/>
                  <a:gd name="connsiteY0" fmla="*/ 42333 h 131233"/>
                  <a:gd name="connsiteX1" fmla="*/ 38100 w 275167"/>
                  <a:gd name="connsiteY1" fmla="*/ 0 h 131233"/>
                  <a:gd name="connsiteX2" fmla="*/ 254000 w 275167"/>
                  <a:gd name="connsiteY2" fmla="*/ 71967 h 131233"/>
                  <a:gd name="connsiteX3" fmla="*/ 275167 w 275167"/>
                  <a:gd name="connsiteY3" fmla="*/ 131233 h 131233"/>
                  <a:gd name="connsiteX4" fmla="*/ 105834 w 275167"/>
                  <a:gd name="connsiteY4" fmla="*/ 118533 h 131233"/>
                  <a:gd name="connsiteX5" fmla="*/ 0 w 275167"/>
                  <a:gd name="connsiteY5" fmla="*/ 42333 h 131233"/>
                  <a:gd name="connsiteX0" fmla="*/ 0 w 275167"/>
                  <a:gd name="connsiteY0" fmla="*/ 42333 h 131233"/>
                  <a:gd name="connsiteX1" fmla="*/ 38100 w 275167"/>
                  <a:gd name="connsiteY1" fmla="*/ 0 h 131233"/>
                  <a:gd name="connsiteX2" fmla="*/ 254000 w 275167"/>
                  <a:gd name="connsiteY2" fmla="*/ 71967 h 131233"/>
                  <a:gd name="connsiteX3" fmla="*/ 275167 w 275167"/>
                  <a:gd name="connsiteY3" fmla="*/ 131233 h 131233"/>
                  <a:gd name="connsiteX4" fmla="*/ 105834 w 275167"/>
                  <a:gd name="connsiteY4" fmla="*/ 118533 h 131233"/>
                  <a:gd name="connsiteX5" fmla="*/ 0 w 275167"/>
                  <a:gd name="connsiteY5" fmla="*/ 42333 h 131233"/>
                  <a:gd name="connsiteX0" fmla="*/ 0 w 275167"/>
                  <a:gd name="connsiteY0" fmla="*/ 43920 h 132820"/>
                  <a:gd name="connsiteX1" fmla="*/ 38100 w 275167"/>
                  <a:gd name="connsiteY1" fmla="*/ 0 h 132820"/>
                  <a:gd name="connsiteX2" fmla="*/ 254000 w 275167"/>
                  <a:gd name="connsiteY2" fmla="*/ 73554 h 132820"/>
                  <a:gd name="connsiteX3" fmla="*/ 275167 w 275167"/>
                  <a:gd name="connsiteY3" fmla="*/ 132820 h 132820"/>
                  <a:gd name="connsiteX4" fmla="*/ 105834 w 275167"/>
                  <a:gd name="connsiteY4" fmla="*/ 120120 h 132820"/>
                  <a:gd name="connsiteX5" fmla="*/ 0 w 275167"/>
                  <a:gd name="connsiteY5" fmla="*/ 43920 h 132820"/>
                  <a:gd name="connsiteX0" fmla="*/ 0 w 275167"/>
                  <a:gd name="connsiteY0" fmla="*/ 43920 h 132820"/>
                  <a:gd name="connsiteX1" fmla="*/ 38100 w 275167"/>
                  <a:gd name="connsiteY1" fmla="*/ 0 h 132820"/>
                  <a:gd name="connsiteX2" fmla="*/ 254000 w 275167"/>
                  <a:gd name="connsiteY2" fmla="*/ 73554 h 132820"/>
                  <a:gd name="connsiteX3" fmla="*/ 275167 w 275167"/>
                  <a:gd name="connsiteY3" fmla="*/ 132820 h 132820"/>
                  <a:gd name="connsiteX4" fmla="*/ 105834 w 275167"/>
                  <a:gd name="connsiteY4" fmla="*/ 120120 h 132820"/>
                  <a:gd name="connsiteX5" fmla="*/ 0 w 275167"/>
                  <a:gd name="connsiteY5" fmla="*/ 43920 h 132820"/>
                  <a:gd name="connsiteX0" fmla="*/ 0 w 275167"/>
                  <a:gd name="connsiteY0" fmla="*/ 43920 h 132820"/>
                  <a:gd name="connsiteX1" fmla="*/ 38100 w 275167"/>
                  <a:gd name="connsiteY1" fmla="*/ 0 h 132820"/>
                  <a:gd name="connsiteX2" fmla="*/ 254000 w 275167"/>
                  <a:gd name="connsiteY2" fmla="*/ 73554 h 132820"/>
                  <a:gd name="connsiteX3" fmla="*/ 275167 w 275167"/>
                  <a:gd name="connsiteY3" fmla="*/ 132820 h 132820"/>
                  <a:gd name="connsiteX4" fmla="*/ 105834 w 275167"/>
                  <a:gd name="connsiteY4" fmla="*/ 120120 h 132820"/>
                  <a:gd name="connsiteX5" fmla="*/ 0 w 275167"/>
                  <a:gd name="connsiteY5" fmla="*/ 43920 h 132820"/>
                  <a:gd name="connsiteX0" fmla="*/ 0 w 275167"/>
                  <a:gd name="connsiteY0" fmla="*/ 43920 h 132820"/>
                  <a:gd name="connsiteX1" fmla="*/ 38100 w 275167"/>
                  <a:gd name="connsiteY1" fmla="*/ 0 h 132820"/>
                  <a:gd name="connsiteX2" fmla="*/ 254000 w 275167"/>
                  <a:gd name="connsiteY2" fmla="*/ 73554 h 132820"/>
                  <a:gd name="connsiteX3" fmla="*/ 275167 w 275167"/>
                  <a:gd name="connsiteY3" fmla="*/ 132820 h 132820"/>
                  <a:gd name="connsiteX4" fmla="*/ 99484 w 275167"/>
                  <a:gd name="connsiteY4" fmla="*/ 123295 h 132820"/>
                  <a:gd name="connsiteX5" fmla="*/ 0 w 275167"/>
                  <a:gd name="connsiteY5" fmla="*/ 43920 h 132820"/>
                  <a:gd name="connsiteX0" fmla="*/ 0 w 268817"/>
                  <a:gd name="connsiteY0" fmla="*/ 43920 h 134408"/>
                  <a:gd name="connsiteX1" fmla="*/ 38100 w 268817"/>
                  <a:gd name="connsiteY1" fmla="*/ 0 h 134408"/>
                  <a:gd name="connsiteX2" fmla="*/ 254000 w 268817"/>
                  <a:gd name="connsiteY2" fmla="*/ 73554 h 134408"/>
                  <a:gd name="connsiteX3" fmla="*/ 268817 w 268817"/>
                  <a:gd name="connsiteY3" fmla="*/ 134408 h 134408"/>
                  <a:gd name="connsiteX4" fmla="*/ 99484 w 268817"/>
                  <a:gd name="connsiteY4" fmla="*/ 123295 h 134408"/>
                  <a:gd name="connsiteX5" fmla="*/ 0 w 268817"/>
                  <a:gd name="connsiteY5" fmla="*/ 43920 h 13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17" h="134408">
                    <a:moveTo>
                      <a:pt x="0" y="43920"/>
                    </a:moveTo>
                    <a:cubicBezTo>
                      <a:pt x="11112" y="22930"/>
                      <a:pt x="25400" y="14640"/>
                      <a:pt x="38100" y="0"/>
                    </a:cubicBezTo>
                    <a:cubicBezTo>
                      <a:pt x="124355" y="3352"/>
                      <a:pt x="191558" y="16228"/>
                      <a:pt x="254000" y="73554"/>
                    </a:cubicBezTo>
                    <a:lnTo>
                      <a:pt x="268817" y="134408"/>
                    </a:lnTo>
                    <a:lnTo>
                      <a:pt x="99484" y="123295"/>
                    </a:lnTo>
                    <a:cubicBezTo>
                      <a:pt x="64206" y="97895"/>
                      <a:pt x="38453" y="75670"/>
                      <a:pt x="0" y="43920"/>
                    </a:cubicBezTo>
                    <a:close/>
                  </a:path>
                </a:pathLst>
              </a:custGeom>
              <a:solidFill>
                <a:srgbClr val="F8F8F8"/>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Freihandform 179"/>
              <p:cNvSpPr/>
              <p:nvPr/>
            </p:nvSpPr>
            <p:spPr>
              <a:xfrm flipH="1">
                <a:off x="11130491" y="4699293"/>
                <a:ext cx="150236" cy="129645"/>
              </a:xfrm>
              <a:custGeom>
                <a:avLst/>
                <a:gdLst>
                  <a:gd name="connsiteX0" fmla="*/ 0 w 275167"/>
                  <a:gd name="connsiteY0" fmla="*/ 42333 h 131233"/>
                  <a:gd name="connsiteX1" fmla="*/ 38100 w 275167"/>
                  <a:gd name="connsiteY1" fmla="*/ 0 h 131233"/>
                  <a:gd name="connsiteX2" fmla="*/ 160867 w 275167"/>
                  <a:gd name="connsiteY2" fmla="*/ 16933 h 131233"/>
                  <a:gd name="connsiteX3" fmla="*/ 254000 w 275167"/>
                  <a:gd name="connsiteY3" fmla="*/ 71967 h 131233"/>
                  <a:gd name="connsiteX4" fmla="*/ 275167 w 275167"/>
                  <a:gd name="connsiteY4" fmla="*/ 131233 h 131233"/>
                  <a:gd name="connsiteX5" fmla="*/ 105834 w 275167"/>
                  <a:gd name="connsiteY5" fmla="*/ 118533 h 131233"/>
                  <a:gd name="connsiteX6" fmla="*/ 0 w 275167"/>
                  <a:gd name="connsiteY6" fmla="*/ 42333 h 131233"/>
                  <a:gd name="connsiteX0" fmla="*/ 0 w 275167"/>
                  <a:gd name="connsiteY0" fmla="*/ 42333 h 131233"/>
                  <a:gd name="connsiteX1" fmla="*/ 38100 w 275167"/>
                  <a:gd name="connsiteY1" fmla="*/ 0 h 131233"/>
                  <a:gd name="connsiteX2" fmla="*/ 171980 w 275167"/>
                  <a:gd name="connsiteY2" fmla="*/ 13758 h 131233"/>
                  <a:gd name="connsiteX3" fmla="*/ 254000 w 275167"/>
                  <a:gd name="connsiteY3" fmla="*/ 71967 h 131233"/>
                  <a:gd name="connsiteX4" fmla="*/ 275167 w 275167"/>
                  <a:gd name="connsiteY4" fmla="*/ 131233 h 131233"/>
                  <a:gd name="connsiteX5" fmla="*/ 105834 w 275167"/>
                  <a:gd name="connsiteY5" fmla="*/ 118533 h 131233"/>
                  <a:gd name="connsiteX6" fmla="*/ 0 w 275167"/>
                  <a:gd name="connsiteY6" fmla="*/ 42333 h 131233"/>
                  <a:gd name="connsiteX0" fmla="*/ 0 w 275167"/>
                  <a:gd name="connsiteY0" fmla="*/ 42333 h 131233"/>
                  <a:gd name="connsiteX1" fmla="*/ 38100 w 275167"/>
                  <a:gd name="connsiteY1" fmla="*/ 0 h 131233"/>
                  <a:gd name="connsiteX2" fmla="*/ 254000 w 275167"/>
                  <a:gd name="connsiteY2" fmla="*/ 71967 h 131233"/>
                  <a:gd name="connsiteX3" fmla="*/ 275167 w 275167"/>
                  <a:gd name="connsiteY3" fmla="*/ 131233 h 131233"/>
                  <a:gd name="connsiteX4" fmla="*/ 105834 w 275167"/>
                  <a:gd name="connsiteY4" fmla="*/ 118533 h 131233"/>
                  <a:gd name="connsiteX5" fmla="*/ 0 w 275167"/>
                  <a:gd name="connsiteY5" fmla="*/ 42333 h 131233"/>
                  <a:gd name="connsiteX0" fmla="*/ 0 w 275167"/>
                  <a:gd name="connsiteY0" fmla="*/ 42333 h 131233"/>
                  <a:gd name="connsiteX1" fmla="*/ 38100 w 275167"/>
                  <a:gd name="connsiteY1" fmla="*/ 0 h 131233"/>
                  <a:gd name="connsiteX2" fmla="*/ 254000 w 275167"/>
                  <a:gd name="connsiteY2" fmla="*/ 71967 h 131233"/>
                  <a:gd name="connsiteX3" fmla="*/ 275167 w 275167"/>
                  <a:gd name="connsiteY3" fmla="*/ 131233 h 131233"/>
                  <a:gd name="connsiteX4" fmla="*/ 105834 w 275167"/>
                  <a:gd name="connsiteY4" fmla="*/ 118533 h 131233"/>
                  <a:gd name="connsiteX5" fmla="*/ 0 w 275167"/>
                  <a:gd name="connsiteY5" fmla="*/ 42333 h 131233"/>
                  <a:gd name="connsiteX0" fmla="*/ 0 w 275167"/>
                  <a:gd name="connsiteY0" fmla="*/ 42333 h 131233"/>
                  <a:gd name="connsiteX1" fmla="*/ 38100 w 275167"/>
                  <a:gd name="connsiteY1" fmla="*/ 0 h 131233"/>
                  <a:gd name="connsiteX2" fmla="*/ 254000 w 275167"/>
                  <a:gd name="connsiteY2" fmla="*/ 71967 h 131233"/>
                  <a:gd name="connsiteX3" fmla="*/ 275167 w 275167"/>
                  <a:gd name="connsiteY3" fmla="*/ 131233 h 131233"/>
                  <a:gd name="connsiteX4" fmla="*/ 105834 w 275167"/>
                  <a:gd name="connsiteY4" fmla="*/ 118533 h 131233"/>
                  <a:gd name="connsiteX5" fmla="*/ 0 w 275167"/>
                  <a:gd name="connsiteY5" fmla="*/ 42333 h 131233"/>
                  <a:gd name="connsiteX0" fmla="*/ 0 w 275167"/>
                  <a:gd name="connsiteY0" fmla="*/ 43920 h 132820"/>
                  <a:gd name="connsiteX1" fmla="*/ 38100 w 275167"/>
                  <a:gd name="connsiteY1" fmla="*/ 0 h 132820"/>
                  <a:gd name="connsiteX2" fmla="*/ 254000 w 275167"/>
                  <a:gd name="connsiteY2" fmla="*/ 73554 h 132820"/>
                  <a:gd name="connsiteX3" fmla="*/ 275167 w 275167"/>
                  <a:gd name="connsiteY3" fmla="*/ 132820 h 132820"/>
                  <a:gd name="connsiteX4" fmla="*/ 105834 w 275167"/>
                  <a:gd name="connsiteY4" fmla="*/ 120120 h 132820"/>
                  <a:gd name="connsiteX5" fmla="*/ 0 w 275167"/>
                  <a:gd name="connsiteY5" fmla="*/ 43920 h 132820"/>
                  <a:gd name="connsiteX0" fmla="*/ 0 w 275167"/>
                  <a:gd name="connsiteY0" fmla="*/ 43920 h 132820"/>
                  <a:gd name="connsiteX1" fmla="*/ 38100 w 275167"/>
                  <a:gd name="connsiteY1" fmla="*/ 0 h 132820"/>
                  <a:gd name="connsiteX2" fmla="*/ 254000 w 275167"/>
                  <a:gd name="connsiteY2" fmla="*/ 73554 h 132820"/>
                  <a:gd name="connsiteX3" fmla="*/ 275167 w 275167"/>
                  <a:gd name="connsiteY3" fmla="*/ 132820 h 132820"/>
                  <a:gd name="connsiteX4" fmla="*/ 105834 w 275167"/>
                  <a:gd name="connsiteY4" fmla="*/ 120120 h 132820"/>
                  <a:gd name="connsiteX5" fmla="*/ 0 w 275167"/>
                  <a:gd name="connsiteY5" fmla="*/ 43920 h 132820"/>
                  <a:gd name="connsiteX0" fmla="*/ 0 w 275167"/>
                  <a:gd name="connsiteY0" fmla="*/ 43920 h 132820"/>
                  <a:gd name="connsiteX1" fmla="*/ 38100 w 275167"/>
                  <a:gd name="connsiteY1" fmla="*/ 0 h 132820"/>
                  <a:gd name="connsiteX2" fmla="*/ 254000 w 275167"/>
                  <a:gd name="connsiteY2" fmla="*/ 73554 h 132820"/>
                  <a:gd name="connsiteX3" fmla="*/ 275167 w 275167"/>
                  <a:gd name="connsiteY3" fmla="*/ 132820 h 132820"/>
                  <a:gd name="connsiteX4" fmla="*/ 105834 w 275167"/>
                  <a:gd name="connsiteY4" fmla="*/ 120120 h 132820"/>
                  <a:gd name="connsiteX5" fmla="*/ 0 w 275167"/>
                  <a:gd name="connsiteY5" fmla="*/ 43920 h 132820"/>
                  <a:gd name="connsiteX0" fmla="*/ 0 w 275167"/>
                  <a:gd name="connsiteY0" fmla="*/ 43920 h 132820"/>
                  <a:gd name="connsiteX1" fmla="*/ 38100 w 275167"/>
                  <a:gd name="connsiteY1" fmla="*/ 0 h 132820"/>
                  <a:gd name="connsiteX2" fmla="*/ 254000 w 275167"/>
                  <a:gd name="connsiteY2" fmla="*/ 73554 h 132820"/>
                  <a:gd name="connsiteX3" fmla="*/ 275167 w 275167"/>
                  <a:gd name="connsiteY3" fmla="*/ 132820 h 132820"/>
                  <a:gd name="connsiteX4" fmla="*/ 99484 w 275167"/>
                  <a:gd name="connsiteY4" fmla="*/ 123295 h 132820"/>
                  <a:gd name="connsiteX5" fmla="*/ 0 w 275167"/>
                  <a:gd name="connsiteY5" fmla="*/ 43920 h 132820"/>
                  <a:gd name="connsiteX0" fmla="*/ 0 w 268817"/>
                  <a:gd name="connsiteY0" fmla="*/ 43920 h 134408"/>
                  <a:gd name="connsiteX1" fmla="*/ 38100 w 268817"/>
                  <a:gd name="connsiteY1" fmla="*/ 0 h 134408"/>
                  <a:gd name="connsiteX2" fmla="*/ 254000 w 268817"/>
                  <a:gd name="connsiteY2" fmla="*/ 73554 h 134408"/>
                  <a:gd name="connsiteX3" fmla="*/ 268817 w 268817"/>
                  <a:gd name="connsiteY3" fmla="*/ 134408 h 134408"/>
                  <a:gd name="connsiteX4" fmla="*/ 99484 w 268817"/>
                  <a:gd name="connsiteY4" fmla="*/ 123295 h 134408"/>
                  <a:gd name="connsiteX5" fmla="*/ 0 w 268817"/>
                  <a:gd name="connsiteY5" fmla="*/ 43920 h 134408"/>
                  <a:gd name="connsiteX0" fmla="*/ 0 w 268817"/>
                  <a:gd name="connsiteY0" fmla="*/ 39157 h 129645"/>
                  <a:gd name="connsiteX1" fmla="*/ 70486 w 268817"/>
                  <a:gd name="connsiteY1" fmla="*/ 0 h 129645"/>
                  <a:gd name="connsiteX2" fmla="*/ 254000 w 268817"/>
                  <a:gd name="connsiteY2" fmla="*/ 68791 h 129645"/>
                  <a:gd name="connsiteX3" fmla="*/ 268817 w 268817"/>
                  <a:gd name="connsiteY3" fmla="*/ 129645 h 129645"/>
                  <a:gd name="connsiteX4" fmla="*/ 99484 w 268817"/>
                  <a:gd name="connsiteY4" fmla="*/ 118532 h 129645"/>
                  <a:gd name="connsiteX5" fmla="*/ 0 w 268817"/>
                  <a:gd name="connsiteY5" fmla="*/ 39157 h 129645"/>
                  <a:gd name="connsiteX0" fmla="*/ 40346 w 209679"/>
                  <a:gd name="connsiteY0" fmla="*/ 118532 h 129645"/>
                  <a:gd name="connsiteX1" fmla="*/ 11348 w 209679"/>
                  <a:gd name="connsiteY1" fmla="*/ 0 h 129645"/>
                  <a:gd name="connsiteX2" fmla="*/ 194862 w 209679"/>
                  <a:gd name="connsiteY2" fmla="*/ 68791 h 129645"/>
                  <a:gd name="connsiteX3" fmla="*/ 209679 w 209679"/>
                  <a:gd name="connsiteY3" fmla="*/ 129645 h 129645"/>
                  <a:gd name="connsiteX4" fmla="*/ 40346 w 209679"/>
                  <a:gd name="connsiteY4" fmla="*/ 118532 h 129645"/>
                  <a:gd name="connsiteX0" fmla="*/ 44259 w 213592"/>
                  <a:gd name="connsiteY0" fmla="*/ 118532 h 129645"/>
                  <a:gd name="connsiteX1" fmla="*/ 13861 w 213592"/>
                  <a:gd name="connsiteY1" fmla="*/ 78558 h 129645"/>
                  <a:gd name="connsiteX2" fmla="*/ 15261 w 213592"/>
                  <a:gd name="connsiteY2" fmla="*/ 0 h 129645"/>
                  <a:gd name="connsiteX3" fmla="*/ 198775 w 213592"/>
                  <a:gd name="connsiteY3" fmla="*/ 68791 h 129645"/>
                  <a:gd name="connsiteX4" fmla="*/ 213592 w 213592"/>
                  <a:gd name="connsiteY4" fmla="*/ 129645 h 129645"/>
                  <a:gd name="connsiteX5" fmla="*/ 44259 w 213592"/>
                  <a:gd name="connsiteY5" fmla="*/ 118532 h 129645"/>
                  <a:gd name="connsiteX0" fmla="*/ 34989 w 204322"/>
                  <a:gd name="connsiteY0" fmla="*/ 118532 h 129645"/>
                  <a:gd name="connsiteX1" fmla="*/ 4591 w 204322"/>
                  <a:gd name="connsiteY1" fmla="*/ 78558 h 129645"/>
                  <a:gd name="connsiteX2" fmla="*/ 5991 w 204322"/>
                  <a:gd name="connsiteY2" fmla="*/ 0 h 129645"/>
                  <a:gd name="connsiteX3" fmla="*/ 189505 w 204322"/>
                  <a:gd name="connsiteY3" fmla="*/ 68791 h 129645"/>
                  <a:gd name="connsiteX4" fmla="*/ 204322 w 204322"/>
                  <a:gd name="connsiteY4" fmla="*/ 129645 h 129645"/>
                  <a:gd name="connsiteX5" fmla="*/ 34989 w 204322"/>
                  <a:gd name="connsiteY5" fmla="*/ 118532 h 12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322" h="129645">
                    <a:moveTo>
                      <a:pt x="34989" y="118532"/>
                    </a:moveTo>
                    <a:cubicBezTo>
                      <a:pt x="1701" y="110018"/>
                      <a:pt x="9424" y="98313"/>
                      <a:pt x="4591" y="78558"/>
                    </a:cubicBezTo>
                    <a:cubicBezTo>
                      <a:pt x="-242" y="58803"/>
                      <a:pt x="-3238" y="22266"/>
                      <a:pt x="5991" y="0"/>
                    </a:cubicBezTo>
                    <a:cubicBezTo>
                      <a:pt x="92246" y="3352"/>
                      <a:pt x="127063" y="11465"/>
                      <a:pt x="189505" y="68791"/>
                    </a:cubicBezTo>
                    <a:lnTo>
                      <a:pt x="204322" y="129645"/>
                    </a:lnTo>
                    <a:lnTo>
                      <a:pt x="34989" y="118532"/>
                    </a:lnTo>
                    <a:close/>
                  </a:path>
                </a:pathLst>
              </a:custGeom>
              <a:solidFill>
                <a:srgbClr val="F8F8F8"/>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Freihandform 180"/>
              <p:cNvSpPr/>
              <p:nvPr/>
            </p:nvSpPr>
            <p:spPr>
              <a:xfrm>
                <a:off x="10729077" y="4858813"/>
                <a:ext cx="214897" cy="65583"/>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05981"/>
                  <a:gd name="connsiteX1" fmla="*/ 26932 w 974725"/>
                  <a:gd name="connsiteY1" fmla="*/ 264740 h 905981"/>
                  <a:gd name="connsiteX2" fmla="*/ 974725 w 974725"/>
                  <a:gd name="connsiteY2" fmla="*/ 904345 h 905981"/>
                  <a:gd name="connsiteX3" fmla="*/ 902229 w 974725"/>
                  <a:gd name="connsiteY3" fmla="*/ 35983 h 905981"/>
                  <a:gd name="connsiteX4" fmla="*/ 0 w 974725"/>
                  <a:gd name="connsiteY4" fmla="*/ 0 h 905981"/>
                  <a:gd name="connsiteX0" fmla="*/ 0 w 936625"/>
                  <a:gd name="connsiteY0" fmla="*/ 0 h 295189"/>
                  <a:gd name="connsiteX1" fmla="*/ 26932 w 936625"/>
                  <a:gd name="connsiteY1" fmla="*/ 264740 h 295189"/>
                  <a:gd name="connsiteX2" fmla="*/ 936625 w 936625"/>
                  <a:gd name="connsiteY2" fmla="*/ 282045 h 295189"/>
                  <a:gd name="connsiteX3" fmla="*/ 902229 w 936625"/>
                  <a:gd name="connsiteY3" fmla="*/ 35983 h 295189"/>
                  <a:gd name="connsiteX4" fmla="*/ 0 w 936625"/>
                  <a:gd name="connsiteY4" fmla="*/ 0 h 295189"/>
                  <a:gd name="connsiteX0" fmla="*/ 0 w 936625"/>
                  <a:gd name="connsiteY0" fmla="*/ 0 h 282045"/>
                  <a:gd name="connsiteX1" fmla="*/ 26932 w 936625"/>
                  <a:gd name="connsiteY1" fmla="*/ 264740 h 282045"/>
                  <a:gd name="connsiteX2" fmla="*/ 936625 w 936625"/>
                  <a:gd name="connsiteY2" fmla="*/ 282045 h 282045"/>
                  <a:gd name="connsiteX3" fmla="*/ 902229 w 936625"/>
                  <a:gd name="connsiteY3" fmla="*/ 35983 h 282045"/>
                  <a:gd name="connsiteX4" fmla="*/ 0 w 936625"/>
                  <a:gd name="connsiteY4" fmla="*/ 0 h 282045"/>
                  <a:gd name="connsiteX0" fmla="*/ 0 w 936625"/>
                  <a:gd name="connsiteY0" fmla="*/ 0 h 282045"/>
                  <a:gd name="connsiteX1" fmla="*/ 26932 w 936625"/>
                  <a:gd name="connsiteY1" fmla="*/ 264740 h 282045"/>
                  <a:gd name="connsiteX2" fmla="*/ 936625 w 936625"/>
                  <a:gd name="connsiteY2" fmla="*/ 282045 h 282045"/>
                  <a:gd name="connsiteX3" fmla="*/ 0 w 936625"/>
                  <a:gd name="connsiteY3" fmla="*/ 0 h 282045"/>
                  <a:gd name="connsiteX0" fmla="*/ 0 w 880642"/>
                  <a:gd name="connsiteY0" fmla="*/ 0 h 264740"/>
                  <a:gd name="connsiteX1" fmla="*/ 26932 w 880642"/>
                  <a:gd name="connsiteY1" fmla="*/ 264740 h 264740"/>
                  <a:gd name="connsiteX2" fmla="*/ 880642 w 880642"/>
                  <a:gd name="connsiteY2" fmla="*/ 62970 h 264740"/>
                  <a:gd name="connsiteX3" fmla="*/ 0 w 880642"/>
                  <a:gd name="connsiteY3" fmla="*/ 0 h 264740"/>
                  <a:gd name="connsiteX0" fmla="*/ 0 w 888773"/>
                  <a:gd name="connsiteY0" fmla="*/ 16642 h 281382"/>
                  <a:gd name="connsiteX1" fmla="*/ 26932 w 888773"/>
                  <a:gd name="connsiteY1" fmla="*/ 281382 h 281382"/>
                  <a:gd name="connsiteX2" fmla="*/ 880642 w 888773"/>
                  <a:gd name="connsiteY2" fmla="*/ 79612 h 281382"/>
                  <a:gd name="connsiteX3" fmla="*/ 431505 w 888773"/>
                  <a:gd name="connsiteY3" fmla="*/ 33238 h 281382"/>
                  <a:gd name="connsiteX4" fmla="*/ 0 w 888773"/>
                  <a:gd name="connsiteY4" fmla="*/ 16642 h 281382"/>
                  <a:gd name="connsiteX0" fmla="*/ 0 w 941680"/>
                  <a:gd name="connsiteY0" fmla="*/ 23507 h 288247"/>
                  <a:gd name="connsiteX1" fmla="*/ 26932 w 941680"/>
                  <a:gd name="connsiteY1" fmla="*/ 288247 h 288247"/>
                  <a:gd name="connsiteX2" fmla="*/ 880642 w 941680"/>
                  <a:gd name="connsiteY2" fmla="*/ 86477 h 288247"/>
                  <a:gd name="connsiteX3" fmla="*/ 842058 w 941680"/>
                  <a:gd name="connsiteY3" fmla="*/ 16290 h 288247"/>
                  <a:gd name="connsiteX4" fmla="*/ 0 w 941680"/>
                  <a:gd name="connsiteY4" fmla="*/ 23507 h 288247"/>
                  <a:gd name="connsiteX0" fmla="*/ 0 w 941676"/>
                  <a:gd name="connsiteY0" fmla="*/ 19884 h 284624"/>
                  <a:gd name="connsiteX1" fmla="*/ 26932 w 941676"/>
                  <a:gd name="connsiteY1" fmla="*/ 284624 h 284624"/>
                  <a:gd name="connsiteX2" fmla="*/ 880642 w 941676"/>
                  <a:gd name="connsiteY2" fmla="*/ 82854 h 284624"/>
                  <a:gd name="connsiteX3" fmla="*/ 842058 w 941676"/>
                  <a:gd name="connsiteY3" fmla="*/ 12667 h 284624"/>
                  <a:gd name="connsiteX4" fmla="*/ 0 w 941676"/>
                  <a:gd name="connsiteY4" fmla="*/ 19884 h 284624"/>
                  <a:gd name="connsiteX0" fmla="*/ 0 w 941680"/>
                  <a:gd name="connsiteY0" fmla="*/ 7217 h 271957"/>
                  <a:gd name="connsiteX1" fmla="*/ 26932 w 941680"/>
                  <a:gd name="connsiteY1" fmla="*/ 271957 h 271957"/>
                  <a:gd name="connsiteX2" fmla="*/ 880642 w 941680"/>
                  <a:gd name="connsiteY2" fmla="*/ 70187 h 271957"/>
                  <a:gd name="connsiteX3" fmla="*/ 842058 w 941680"/>
                  <a:gd name="connsiteY3" fmla="*/ 0 h 271957"/>
                  <a:gd name="connsiteX4" fmla="*/ 0 w 941680"/>
                  <a:gd name="connsiteY4" fmla="*/ 7217 h 271957"/>
                  <a:gd name="connsiteX0" fmla="*/ 0 w 941676"/>
                  <a:gd name="connsiteY0" fmla="*/ 7217 h 107504"/>
                  <a:gd name="connsiteX1" fmla="*/ 14490 w 941676"/>
                  <a:gd name="connsiteY1" fmla="*/ 97332 h 107504"/>
                  <a:gd name="connsiteX2" fmla="*/ 880642 w 941676"/>
                  <a:gd name="connsiteY2" fmla="*/ 70187 h 107504"/>
                  <a:gd name="connsiteX3" fmla="*/ 842058 w 941676"/>
                  <a:gd name="connsiteY3" fmla="*/ 0 h 107504"/>
                  <a:gd name="connsiteX4" fmla="*/ 0 w 941676"/>
                  <a:gd name="connsiteY4" fmla="*/ 7217 h 107504"/>
                  <a:gd name="connsiteX0" fmla="*/ 0 w 941680"/>
                  <a:gd name="connsiteY0" fmla="*/ 7217 h 145415"/>
                  <a:gd name="connsiteX1" fmla="*/ 14490 w 941680"/>
                  <a:gd name="connsiteY1" fmla="*/ 97332 h 145415"/>
                  <a:gd name="connsiteX2" fmla="*/ 880642 w 941680"/>
                  <a:gd name="connsiteY2" fmla="*/ 70187 h 145415"/>
                  <a:gd name="connsiteX3" fmla="*/ 842058 w 941680"/>
                  <a:gd name="connsiteY3" fmla="*/ 0 h 145415"/>
                  <a:gd name="connsiteX4" fmla="*/ 0 w 941680"/>
                  <a:gd name="connsiteY4" fmla="*/ 7217 h 145415"/>
                  <a:gd name="connsiteX0" fmla="*/ 5980 w 947656"/>
                  <a:gd name="connsiteY0" fmla="*/ 7217 h 140882"/>
                  <a:gd name="connsiteX1" fmla="*/ 8029 w 947656"/>
                  <a:gd name="connsiteY1" fmla="*/ 83045 h 140882"/>
                  <a:gd name="connsiteX2" fmla="*/ 886622 w 947656"/>
                  <a:gd name="connsiteY2" fmla="*/ 70187 h 140882"/>
                  <a:gd name="connsiteX3" fmla="*/ 848038 w 947656"/>
                  <a:gd name="connsiteY3" fmla="*/ 0 h 140882"/>
                  <a:gd name="connsiteX4" fmla="*/ 5980 w 947656"/>
                  <a:gd name="connsiteY4" fmla="*/ 7217 h 140882"/>
                  <a:gd name="connsiteX0" fmla="*/ 0 w 941680"/>
                  <a:gd name="connsiteY0" fmla="*/ 7217 h 141701"/>
                  <a:gd name="connsiteX1" fmla="*/ 2049 w 941680"/>
                  <a:gd name="connsiteY1" fmla="*/ 83045 h 141701"/>
                  <a:gd name="connsiteX2" fmla="*/ 880642 w 941680"/>
                  <a:gd name="connsiteY2" fmla="*/ 70187 h 141701"/>
                  <a:gd name="connsiteX3" fmla="*/ 842058 w 941680"/>
                  <a:gd name="connsiteY3" fmla="*/ 0 h 141701"/>
                  <a:gd name="connsiteX4" fmla="*/ 0 w 941680"/>
                  <a:gd name="connsiteY4" fmla="*/ 7217 h 141701"/>
                  <a:gd name="connsiteX0" fmla="*/ 0 w 941676"/>
                  <a:gd name="connsiteY0" fmla="*/ 7217 h 83045"/>
                  <a:gd name="connsiteX1" fmla="*/ 2049 w 941676"/>
                  <a:gd name="connsiteY1" fmla="*/ 83045 h 83045"/>
                  <a:gd name="connsiteX2" fmla="*/ 880642 w 941676"/>
                  <a:gd name="connsiteY2" fmla="*/ 70187 h 83045"/>
                  <a:gd name="connsiteX3" fmla="*/ 842058 w 941676"/>
                  <a:gd name="connsiteY3" fmla="*/ 0 h 83045"/>
                  <a:gd name="connsiteX4" fmla="*/ 0 w 941676"/>
                  <a:gd name="connsiteY4" fmla="*/ 7217 h 83045"/>
                  <a:gd name="connsiteX0" fmla="*/ 0 w 923154"/>
                  <a:gd name="connsiteY0" fmla="*/ 7217 h 83045"/>
                  <a:gd name="connsiteX1" fmla="*/ 2049 w 923154"/>
                  <a:gd name="connsiteY1" fmla="*/ 83045 h 83045"/>
                  <a:gd name="connsiteX2" fmla="*/ 837101 w 923154"/>
                  <a:gd name="connsiteY2" fmla="*/ 59074 h 83045"/>
                  <a:gd name="connsiteX3" fmla="*/ 842058 w 923154"/>
                  <a:gd name="connsiteY3" fmla="*/ 0 h 83045"/>
                  <a:gd name="connsiteX4" fmla="*/ 0 w 923154"/>
                  <a:gd name="connsiteY4" fmla="*/ 7217 h 83045"/>
                  <a:gd name="connsiteX0" fmla="*/ 0 w 907167"/>
                  <a:gd name="connsiteY0" fmla="*/ 7217 h 83045"/>
                  <a:gd name="connsiteX1" fmla="*/ 2049 w 907167"/>
                  <a:gd name="connsiteY1" fmla="*/ 83045 h 83045"/>
                  <a:gd name="connsiteX2" fmla="*/ 837101 w 907167"/>
                  <a:gd name="connsiteY2" fmla="*/ 59074 h 83045"/>
                  <a:gd name="connsiteX3" fmla="*/ 842058 w 907167"/>
                  <a:gd name="connsiteY3" fmla="*/ 0 h 83045"/>
                  <a:gd name="connsiteX4" fmla="*/ 0 w 907167"/>
                  <a:gd name="connsiteY4" fmla="*/ 7217 h 83045"/>
                  <a:gd name="connsiteX0" fmla="*/ 0 w 842058"/>
                  <a:gd name="connsiteY0" fmla="*/ 7217 h 83045"/>
                  <a:gd name="connsiteX1" fmla="*/ 2049 w 842058"/>
                  <a:gd name="connsiteY1" fmla="*/ 83045 h 83045"/>
                  <a:gd name="connsiteX2" fmla="*/ 837101 w 842058"/>
                  <a:gd name="connsiteY2" fmla="*/ 59074 h 83045"/>
                  <a:gd name="connsiteX3" fmla="*/ 842058 w 842058"/>
                  <a:gd name="connsiteY3" fmla="*/ 0 h 83045"/>
                  <a:gd name="connsiteX4" fmla="*/ 0 w 842058"/>
                  <a:gd name="connsiteY4" fmla="*/ 7217 h 83045"/>
                  <a:gd name="connsiteX0" fmla="*/ 0 w 842058"/>
                  <a:gd name="connsiteY0" fmla="*/ 7217 h 63995"/>
                  <a:gd name="connsiteX1" fmla="*/ 2049 w 842058"/>
                  <a:gd name="connsiteY1" fmla="*/ 63995 h 63995"/>
                  <a:gd name="connsiteX2" fmla="*/ 837101 w 842058"/>
                  <a:gd name="connsiteY2" fmla="*/ 59074 h 63995"/>
                  <a:gd name="connsiteX3" fmla="*/ 842058 w 842058"/>
                  <a:gd name="connsiteY3" fmla="*/ 0 h 63995"/>
                  <a:gd name="connsiteX4" fmla="*/ 0 w 842058"/>
                  <a:gd name="connsiteY4" fmla="*/ 7217 h 63995"/>
                  <a:gd name="connsiteX0" fmla="*/ 0 w 842058"/>
                  <a:gd name="connsiteY0" fmla="*/ 7217 h 65583"/>
                  <a:gd name="connsiteX1" fmla="*/ 2049 w 842058"/>
                  <a:gd name="connsiteY1" fmla="*/ 65583 h 65583"/>
                  <a:gd name="connsiteX2" fmla="*/ 837101 w 842058"/>
                  <a:gd name="connsiteY2" fmla="*/ 59074 h 65583"/>
                  <a:gd name="connsiteX3" fmla="*/ 842058 w 842058"/>
                  <a:gd name="connsiteY3" fmla="*/ 0 h 65583"/>
                  <a:gd name="connsiteX4" fmla="*/ 0 w 842058"/>
                  <a:gd name="connsiteY4" fmla="*/ 7217 h 65583"/>
                  <a:gd name="connsiteX0" fmla="*/ 0 w 842058"/>
                  <a:gd name="connsiteY0" fmla="*/ 7217 h 65583"/>
                  <a:gd name="connsiteX1" fmla="*/ 2049 w 842058"/>
                  <a:gd name="connsiteY1" fmla="*/ 65583 h 65583"/>
                  <a:gd name="connsiteX2" fmla="*/ 837101 w 842058"/>
                  <a:gd name="connsiteY2" fmla="*/ 59074 h 65583"/>
                  <a:gd name="connsiteX3" fmla="*/ 842058 w 842058"/>
                  <a:gd name="connsiteY3" fmla="*/ 0 h 65583"/>
                  <a:gd name="connsiteX4" fmla="*/ 0 w 842058"/>
                  <a:gd name="connsiteY4" fmla="*/ 7217 h 6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58" h="65583">
                    <a:moveTo>
                      <a:pt x="0" y="7217"/>
                    </a:moveTo>
                    <a:cubicBezTo>
                      <a:pt x="15117" y="44462"/>
                      <a:pt x="-4608" y="35155"/>
                      <a:pt x="2049" y="65583"/>
                    </a:cubicBezTo>
                    <a:lnTo>
                      <a:pt x="837101" y="59074"/>
                    </a:lnTo>
                    <a:cubicBezTo>
                      <a:pt x="842325" y="22479"/>
                      <a:pt x="827098" y="34308"/>
                      <a:pt x="842058" y="0"/>
                    </a:cubicBezTo>
                    <a:lnTo>
                      <a:pt x="0" y="7217"/>
                    </a:lnTo>
                    <a:close/>
                  </a:path>
                </a:pathLst>
              </a:custGeom>
              <a:solidFill>
                <a:schemeClr val="bg1"/>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Freihandform 181"/>
              <p:cNvSpPr/>
              <p:nvPr/>
            </p:nvSpPr>
            <p:spPr>
              <a:xfrm>
                <a:off x="10252832" y="3802419"/>
                <a:ext cx="108957" cy="256403"/>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05981"/>
                  <a:gd name="connsiteX1" fmla="*/ 26932 w 974725"/>
                  <a:gd name="connsiteY1" fmla="*/ 264740 h 905981"/>
                  <a:gd name="connsiteX2" fmla="*/ 974725 w 974725"/>
                  <a:gd name="connsiteY2" fmla="*/ 904345 h 905981"/>
                  <a:gd name="connsiteX3" fmla="*/ 902229 w 974725"/>
                  <a:gd name="connsiteY3" fmla="*/ 35983 h 905981"/>
                  <a:gd name="connsiteX4" fmla="*/ 0 w 974725"/>
                  <a:gd name="connsiteY4" fmla="*/ 0 h 905981"/>
                  <a:gd name="connsiteX0" fmla="*/ 0 w 936625"/>
                  <a:gd name="connsiteY0" fmla="*/ 0 h 295189"/>
                  <a:gd name="connsiteX1" fmla="*/ 26932 w 936625"/>
                  <a:gd name="connsiteY1" fmla="*/ 264740 h 295189"/>
                  <a:gd name="connsiteX2" fmla="*/ 936625 w 936625"/>
                  <a:gd name="connsiteY2" fmla="*/ 282045 h 295189"/>
                  <a:gd name="connsiteX3" fmla="*/ 902229 w 936625"/>
                  <a:gd name="connsiteY3" fmla="*/ 35983 h 295189"/>
                  <a:gd name="connsiteX4" fmla="*/ 0 w 936625"/>
                  <a:gd name="connsiteY4" fmla="*/ 0 h 295189"/>
                  <a:gd name="connsiteX0" fmla="*/ 0 w 936625"/>
                  <a:gd name="connsiteY0" fmla="*/ 0 h 282045"/>
                  <a:gd name="connsiteX1" fmla="*/ 26932 w 936625"/>
                  <a:gd name="connsiteY1" fmla="*/ 264740 h 282045"/>
                  <a:gd name="connsiteX2" fmla="*/ 936625 w 936625"/>
                  <a:gd name="connsiteY2" fmla="*/ 282045 h 282045"/>
                  <a:gd name="connsiteX3" fmla="*/ 902229 w 936625"/>
                  <a:gd name="connsiteY3" fmla="*/ 35983 h 282045"/>
                  <a:gd name="connsiteX4" fmla="*/ 0 w 936625"/>
                  <a:gd name="connsiteY4" fmla="*/ 0 h 282045"/>
                  <a:gd name="connsiteX0" fmla="*/ 0 w 936625"/>
                  <a:gd name="connsiteY0" fmla="*/ 0 h 282045"/>
                  <a:gd name="connsiteX1" fmla="*/ 26932 w 936625"/>
                  <a:gd name="connsiteY1" fmla="*/ 264740 h 282045"/>
                  <a:gd name="connsiteX2" fmla="*/ 936625 w 936625"/>
                  <a:gd name="connsiteY2" fmla="*/ 282045 h 282045"/>
                  <a:gd name="connsiteX3" fmla="*/ 0 w 936625"/>
                  <a:gd name="connsiteY3" fmla="*/ 0 h 282045"/>
                  <a:gd name="connsiteX0" fmla="*/ 0 w 880642"/>
                  <a:gd name="connsiteY0" fmla="*/ 0 h 264740"/>
                  <a:gd name="connsiteX1" fmla="*/ 26932 w 880642"/>
                  <a:gd name="connsiteY1" fmla="*/ 264740 h 264740"/>
                  <a:gd name="connsiteX2" fmla="*/ 880642 w 880642"/>
                  <a:gd name="connsiteY2" fmla="*/ 62970 h 264740"/>
                  <a:gd name="connsiteX3" fmla="*/ 0 w 880642"/>
                  <a:gd name="connsiteY3" fmla="*/ 0 h 264740"/>
                  <a:gd name="connsiteX0" fmla="*/ 0 w 888773"/>
                  <a:gd name="connsiteY0" fmla="*/ 16642 h 281382"/>
                  <a:gd name="connsiteX1" fmla="*/ 26932 w 888773"/>
                  <a:gd name="connsiteY1" fmla="*/ 281382 h 281382"/>
                  <a:gd name="connsiteX2" fmla="*/ 880642 w 888773"/>
                  <a:gd name="connsiteY2" fmla="*/ 79612 h 281382"/>
                  <a:gd name="connsiteX3" fmla="*/ 431505 w 888773"/>
                  <a:gd name="connsiteY3" fmla="*/ 33238 h 281382"/>
                  <a:gd name="connsiteX4" fmla="*/ 0 w 888773"/>
                  <a:gd name="connsiteY4" fmla="*/ 16642 h 281382"/>
                  <a:gd name="connsiteX0" fmla="*/ 0 w 941680"/>
                  <a:gd name="connsiteY0" fmla="*/ 23507 h 288247"/>
                  <a:gd name="connsiteX1" fmla="*/ 26932 w 941680"/>
                  <a:gd name="connsiteY1" fmla="*/ 288247 h 288247"/>
                  <a:gd name="connsiteX2" fmla="*/ 880642 w 941680"/>
                  <a:gd name="connsiteY2" fmla="*/ 86477 h 288247"/>
                  <a:gd name="connsiteX3" fmla="*/ 842058 w 941680"/>
                  <a:gd name="connsiteY3" fmla="*/ 16290 h 288247"/>
                  <a:gd name="connsiteX4" fmla="*/ 0 w 941680"/>
                  <a:gd name="connsiteY4" fmla="*/ 23507 h 288247"/>
                  <a:gd name="connsiteX0" fmla="*/ 0 w 941676"/>
                  <a:gd name="connsiteY0" fmla="*/ 19884 h 284624"/>
                  <a:gd name="connsiteX1" fmla="*/ 26932 w 941676"/>
                  <a:gd name="connsiteY1" fmla="*/ 284624 h 284624"/>
                  <a:gd name="connsiteX2" fmla="*/ 880642 w 941676"/>
                  <a:gd name="connsiteY2" fmla="*/ 82854 h 284624"/>
                  <a:gd name="connsiteX3" fmla="*/ 842058 w 941676"/>
                  <a:gd name="connsiteY3" fmla="*/ 12667 h 284624"/>
                  <a:gd name="connsiteX4" fmla="*/ 0 w 941676"/>
                  <a:gd name="connsiteY4" fmla="*/ 19884 h 284624"/>
                  <a:gd name="connsiteX0" fmla="*/ 0 w 941680"/>
                  <a:gd name="connsiteY0" fmla="*/ 7217 h 271957"/>
                  <a:gd name="connsiteX1" fmla="*/ 26932 w 941680"/>
                  <a:gd name="connsiteY1" fmla="*/ 271957 h 271957"/>
                  <a:gd name="connsiteX2" fmla="*/ 880642 w 941680"/>
                  <a:gd name="connsiteY2" fmla="*/ 70187 h 271957"/>
                  <a:gd name="connsiteX3" fmla="*/ 842058 w 941680"/>
                  <a:gd name="connsiteY3" fmla="*/ 0 h 271957"/>
                  <a:gd name="connsiteX4" fmla="*/ 0 w 941680"/>
                  <a:gd name="connsiteY4" fmla="*/ 7217 h 271957"/>
                  <a:gd name="connsiteX0" fmla="*/ 0 w 941676"/>
                  <a:gd name="connsiteY0" fmla="*/ 7217 h 107504"/>
                  <a:gd name="connsiteX1" fmla="*/ 14490 w 941676"/>
                  <a:gd name="connsiteY1" fmla="*/ 97332 h 107504"/>
                  <a:gd name="connsiteX2" fmla="*/ 880642 w 941676"/>
                  <a:gd name="connsiteY2" fmla="*/ 70187 h 107504"/>
                  <a:gd name="connsiteX3" fmla="*/ 842058 w 941676"/>
                  <a:gd name="connsiteY3" fmla="*/ 0 h 107504"/>
                  <a:gd name="connsiteX4" fmla="*/ 0 w 941676"/>
                  <a:gd name="connsiteY4" fmla="*/ 7217 h 107504"/>
                  <a:gd name="connsiteX0" fmla="*/ 0 w 941680"/>
                  <a:gd name="connsiteY0" fmla="*/ 7217 h 145415"/>
                  <a:gd name="connsiteX1" fmla="*/ 14490 w 941680"/>
                  <a:gd name="connsiteY1" fmla="*/ 97332 h 145415"/>
                  <a:gd name="connsiteX2" fmla="*/ 880642 w 941680"/>
                  <a:gd name="connsiteY2" fmla="*/ 70187 h 145415"/>
                  <a:gd name="connsiteX3" fmla="*/ 842058 w 941680"/>
                  <a:gd name="connsiteY3" fmla="*/ 0 h 145415"/>
                  <a:gd name="connsiteX4" fmla="*/ 0 w 941680"/>
                  <a:gd name="connsiteY4" fmla="*/ 7217 h 145415"/>
                  <a:gd name="connsiteX0" fmla="*/ 5980 w 947656"/>
                  <a:gd name="connsiteY0" fmla="*/ 7217 h 140882"/>
                  <a:gd name="connsiteX1" fmla="*/ 8029 w 947656"/>
                  <a:gd name="connsiteY1" fmla="*/ 83045 h 140882"/>
                  <a:gd name="connsiteX2" fmla="*/ 886622 w 947656"/>
                  <a:gd name="connsiteY2" fmla="*/ 70187 h 140882"/>
                  <a:gd name="connsiteX3" fmla="*/ 848038 w 947656"/>
                  <a:gd name="connsiteY3" fmla="*/ 0 h 140882"/>
                  <a:gd name="connsiteX4" fmla="*/ 5980 w 947656"/>
                  <a:gd name="connsiteY4" fmla="*/ 7217 h 140882"/>
                  <a:gd name="connsiteX0" fmla="*/ 0 w 941680"/>
                  <a:gd name="connsiteY0" fmla="*/ 7217 h 141701"/>
                  <a:gd name="connsiteX1" fmla="*/ 2049 w 941680"/>
                  <a:gd name="connsiteY1" fmla="*/ 83045 h 141701"/>
                  <a:gd name="connsiteX2" fmla="*/ 880642 w 941680"/>
                  <a:gd name="connsiteY2" fmla="*/ 70187 h 141701"/>
                  <a:gd name="connsiteX3" fmla="*/ 842058 w 941680"/>
                  <a:gd name="connsiteY3" fmla="*/ 0 h 141701"/>
                  <a:gd name="connsiteX4" fmla="*/ 0 w 941680"/>
                  <a:gd name="connsiteY4" fmla="*/ 7217 h 141701"/>
                  <a:gd name="connsiteX0" fmla="*/ 0 w 941676"/>
                  <a:gd name="connsiteY0" fmla="*/ 7217 h 83045"/>
                  <a:gd name="connsiteX1" fmla="*/ 2049 w 941676"/>
                  <a:gd name="connsiteY1" fmla="*/ 83045 h 83045"/>
                  <a:gd name="connsiteX2" fmla="*/ 880642 w 941676"/>
                  <a:gd name="connsiteY2" fmla="*/ 70187 h 83045"/>
                  <a:gd name="connsiteX3" fmla="*/ 842058 w 941676"/>
                  <a:gd name="connsiteY3" fmla="*/ 0 h 83045"/>
                  <a:gd name="connsiteX4" fmla="*/ 0 w 941676"/>
                  <a:gd name="connsiteY4" fmla="*/ 7217 h 83045"/>
                  <a:gd name="connsiteX0" fmla="*/ 0 w 923154"/>
                  <a:gd name="connsiteY0" fmla="*/ 7217 h 83045"/>
                  <a:gd name="connsiteX1" fmla="*/ 2049 w 923154"/>
                  <a:gd name="connsiteY1" fmla="*/ 83045 h 83045"/>
                  <a:gd name="connsiteX2" fmla="*/ 837101 w 923154"/>
                  <a:gd name="connsiteY2" fmla="*/ 59074 h 83045"/>
                  <a:gd name="connsiteX3" fmla="*/ 842058 w 923154"/>
                  <a:gd name="connsiteY3" fmla="*/ 0 h 83045"/>
                  <a:gd name="connsiteX4" fmla="*/ 0 w 923154"/>
                  <a:gd name="connsiteY4" fmla="*/ 7217 h 83045"/>
                  <a:gd name="connsiteX0" fmla="*/ 0 w 907167"/>
                  <a:gd name="connsiteY0" fmla="*/ 7217 h 83045"/>
                  <a:gd name="connsiteX1" fmla="*/ 2049 w 907167"/>
                  <a:gd name="connsiteY1" fmla="*/ 83045 h 83045"/>
                  <a:gd name="connsiteX2" fmla="*/ 837101 w 907167"/>
                  <a:gd name="connsiteY2" fmla="*/ 59074 h 83045"/>
                  <a:gd name="connsiteX3" fmla="*/ 842058 w 907167"/>
                  <a:gd name="connsiteY3" fmla="*/ 0 h 83045"/>
                  <a:gd name="connsiteX4" fmla="*/ 0 w 907167"/>
                  <a:gd name="connsiteY4" fmla="*/ 7217 h 83045"/>
                  <a:gd name="connsiteX0" fmla="*/ 0 w 842058"/>
                  <a:gd name="connsiteY0" fmla="*/ 7217 h 83045"/>
                  <a:gd name="connsiteX1" fmla="*/ 2049 w 842058"/>
                  <a:gd name="connsiteY1" fmla="*/ 83045 h 83045"/>
                  <a:gd name="connsiteX2" fmla="*/ 837101 w 842058"/>
                  <a:gd name="connsiteY2" fmla="*/ 59074 h 83045"/>
                  <a:gd name="connsiteX3" fmla="*/ 842058 w 842058"/>
                  <a:gd name="connsiteY3" fmla="*/ 0 h 83045"/>
                  <a:gd name="connsiteX4" fmla="*/ 0 w 842058"/>
                  <a:gd name="connsiteY4" fmla="*/ 7217 h 83045"/>
                  <a:gd name="connsiteX0" fmla="*/ 0 w 842058"/>
                  <a:gd name="connsiteY0" fmla="*/ 7217 h 63995"/>
                  <a:gd name="connsiteX1" fmla="*/ 2049 w 842058"/>
                  <a:gd name="connsiteY1" fmla="*/ 63995 h 63995"/>
                  <a:gd name="connsiteX2" fmla="*/ 837101 w 842058"/>
                  <a:gd name="connsiteY2" fmla="*/ 59074 h 63995"/>
                  <a:gd name="connsiteX3" fmla="*/ 842058 w 842058"/>
                  <a:gd name="connsiteY3" fmla="*/ 0 h 63995"/>
                  <a:gd name="connsiteX4" fmla="*/ 0 w 842058"/>
                  <a:gd name="connsiteY4" fmla="*/ 7217 h 63995"/>
                  <a:gd name="connsiteX0" fmla="*/ 0 w 842058"/>
                  <a:gd name="connsiteY0" fmla="*/ 7217 h 65583"/>
                  <a:gd name="connsiteX1" fmla="*/ 2049 w 842058"/>
                  <a:gd name="connsiteY1" fmla="*/ 65583 h 65583"/>
                  <a:gd name="connsiteX2" fmla="*/ 837101 w 842058"/>
                  <a:gd name="connsiteY2" fmla="*/ 59074 h 65583"/>
                  <a:gd name="connsiteX3" fmla="*/ 842058 w 842058"/>
                  <a:gd name="connsiteY3" fmla="*/ 0 h 65583"/>
                  <a:gd name="connsiteX4" fmla="*/ 0 w 842058"/>
                  <a:gd name="connsiteY4" fmla="*/ 7217 h 65583"/>
                  <a:gd name="connsiteX0" fmla="*/ 0 w 842058"/>
                  <a:gd name="connsiteY0" fmla="*/ 7217 h 65583"/>
                  <a:gd name="connsiteX1" fmla="*/ 2049 w 842058"/>
                  <a:gd name="connsiteY1" fmla="*/ 65583 h 65583"/>
                  <a:gd name="connsiteX2" fmla="*/ 837101 w 842058"/>
                  <a:gd name="connsiteY2" fmla="*/ 59074 h 65583"/>
                  <a:gd name="connsiteX3" fmla="*/ 842058 w 842058"/>
                  <a:gd name="connsiteY3" fmla="*/ 0 h 65583"/>
                  <a:gd name="connsiteX4" fmla="*/ 0 w 842058"/>
                  <a:gd name="connsiteY4" fmla="*/ 7217 h 65583"/>
                  <a:gd name="connsiteX0" fmla="*/ 0 w 837462"/>
                  <a:gd name="connsiteY0" fmla="*/ 0 h 58366"/>
                  <a:gd name="connsiteX1" fmla="*/ 2049 w 837462"/>
                  <a:gd name="connsiteY1" fmla="*/ 58366 h 58366"/>
                  <a:gd name="connsiteX2" fmla="*/ 837101 w 837462"/>
                  <a:gd name="connsiteY2" fmla="*/ 51857 h 58366"/>
                  <a:gd name="connsiteX3" fmla="*/ 803926 w 837462"/>
                  <a:gd name="connsiteY3" fmla="*/ 12636 h 58366"/>
                  <a:gd name="connsiteX4" fmla="*/ 0 w 837462"/>
                  <a:gd name="connsiteY4" fmla="*/ 0 h 58366"/>
                  <a:gd name="connsiteX0" fmla="*/ 0 w 821715"/>
                  <a:gd name="connsiteY0" fmla="*/ 0 h 84945"/>
                  <a:gd name="connsiteX1" fmla="*/ 2049 w 821715"/>
                  <a:gd name="connsiteY1" fmla="*/ 58366 h 84945"/>
                  <a:gd name="connsiteX2" fmla="*/ 821212 w 821715"/>
                  <a:gd name="connsiteY2" fmla="*/ 84945 h 84945"/>
                  <a:gd name="connsiteX3" fmla="*/ 803926 w 821715"/>
                  <a:gd name="connsiteY3" fmla="*/ 12636 h 84945"/>
                  <a:gd name="connsiteX4" fmla="*/ 0 w 821715"/>
                  <a:gd name="connsiteY4" fmla="*/ 0 h 84945"/>
                  <a:gd name="connsiteX0" fmla="*/ 0 w 821212"/>
                  <a:gd name="connsiteY0" fmla="*/ 0 h 84945"/>
                  <a:gd name="connsiteX1" fmla="*/ 2049 w 821212"/>
                  <a:gd name="connsiteY1" fmla="*/ 58366 h 84945"/>
                  <a:gd name="connsiteX2" fmla="*/ 821212 w 821212"/>
                  <a:gd name="connsiteY2" fmla="*/ 84945 h 84945"/>
                  <a:gd name="connsiteX3" fmla="*/ 803926 w 821212"/>
                  <a:gd name="connsiteY3" fmla="*/ 12636 h 84945"/>
                  <a:gd name="connsiteX4" fmla="*/ 0 w 821212"/>
                  <a:gd name="connsiteY4" fmla="*/ 0 h 84945"/>
                  <a:gd name="connsiteX0" fmla="*/ 0 w 821212"/>
                  <a:gd name="connsiteY0" fmla="*/ 0 h 84945"/>
                  <a:gd name="connsiteX1" fmla="*/ 2049 w 821212"/>
                  <a:gd name="connsiteY1" fmla="*/ 58366 h 84945"/>
                  <a:gd name="connsiteX2" fmla="*/ 821212 w 821212"/>
                  <a:gd name="connsiteY2" fmla="*/ 84945 h 84945"/>
                  <a:gd name="connsiteX3" fmla="*/ 803926 w 821212"/>
                  <a:gd name="connsiteY3" fmla="*/ 12636 h 84945"/>
                  <a:gd name="connsiteX4" fmla="*/ 0 w 821212"/>
                  <a:gd name="connsiteY4" fmla="*/ 0 h 84945"/>
                  <a:gd name="connsiteX0" fmla="*/ 8486 w 829698"/>
                  <a:gd name="connsiteY0" fmla="*/ 0 h 84945"/>
                  <a:gd name="connsiteX1" fmla="*/ 1002 w 829698"/>
                  <a:gd name="connsiteY1" fmla="*/ 78219 h 84945"/>
                  <a:gd name="connsiteX2" fmla="*/ 829698 w 829698"/>
                  <a:gd name="connsiteY2" fmla="*/ 84945 h 84945"/>
                  <a:gd name="connsiteX3" fmla="*/ 812412 w 829698"/>
                  <a:gd name="connsiteY3" fmla="*/ 12636 h 84945"/>
                  <a:gd name="connsiteX4" fmla="*/ 8486 w 829698"/>
                  <a:gd name="connsiteY4" fmla="*/ 0 h 84945"/>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0278"/>
                  <a:gd name="connsiteY0" fmla="*/ 0 h 86269"/>
                  <a:gd name="connsiteX1" fmla="*/ 11582 w 840278"/>
                  <a:gd name="connsiteY1" fmla="*/ 79543 h 86269"/>
                  <a:gd name="connsiteX2" fmla="*/ 840278 w 840278"/>
                  <a:gd name="connsiteY2" fmla="*/ 86269 h 86269"/>
                  <a:gd name="connsiteX3" fmla="*/ 822992 w 840278"/>
                  <a:gd name="connsiteY3" fmla="*/ 13960 h 86269"/>
                  <a:gd name="connsiteX4" fmla="*/ 0 w 840278"/>
                  <a:gd name="connsiteY4" fmla="*/ 0 h 86269"/>
                  <a:gd name="connsiteX0" fmla="*/ 0 w 846633"/>
                  <a:gd name="connsiteY0" fmla="*/ 0 h 92887"/>
                  <a:gd name="connsiteX1" fmla="*/ 11582 w 846633"/>
                  <a:gd name="connsiteY1" fmla="*/ 79543 h 92887"/>
                  <a:gd name="connsiteX2" fmla="*/ 846633 w 846633"/>
                  <a:gd name="connsiteY2" fmla="*/ 92887 h 92887"/>
                  <a:gd name="connsiteX3" fmla="*/ 822992 w 846633"/>
                  <a:gd name="connsiteY3" fmla="*/ 13960 h 92887"/>
                  <a:gd name="connsiteX4" fmla="*/ 0 w 846633"/>
                  <a:gd name="connsiteY4" fmla="*/ 0 h 92887"/>
                  <a:gd name="connsiteX0" fmla="*/ 907 w 847540"/>
                  <a:gd name="connsiteY0" fmla="*/ 0 h 92887"/>
                  <a:gd name="connsiteX1" fmla="*/ 2956 w 847540"/>
                  <a:gd name="connsiteY1" fmla="*/ 79543 h 92887"/>
                  <a:gd name="connsiteX2" fmla="*/ 847540 w 847540"/>
                  <a:gd name="connsiteY2" fmla="*/ 92887 h 92887"/>
                  <a:gd name="connsiteX3" fmla="*/ 823899 w 847540"/>
                  <a:gd name="connsiteY3" fmla="*/ 13960 h 92887"/>
                  <a:gd name="connsiteX4" fmla="*/ 907 w 847540"/>
                  <a:gd name="connsiteY4" fmla="*/ 0 h 92887"/>
                  <a:gd name="connsiteX0" fmla="*/ 19717 w 845620"/>
                  <a:gd name="connsiteY0" fmla="*/ 0 h 87593"/>
                  <a:gd name="connsiteX1" fmla="*/ 1036 w 845620"/>
                  <a:gd name="connsiteY1" fmla="*/ 74249 h 87593"/>
                  <a:gd name="connsiteX2" fmla="*/ 845620 w 845620"/>
                  <a:gd name="connsiteY2" fmla="*/ 87593 h 87593"/>
                  <a:gd name="connsiteX3" fmla="*/ 821979 w 845620"/>
                  <a:gd name="connsiteY3" fmla="*/ 8666 h 87593"/>
                  <a:gd name="connsiteX4" fmla="*/ 19717 w 845620"/>
                  <a:gd name="connsiteY4" fmla="*/ 0 h 87593"/>
                  <a:gd name="connsiteX0" fmla="*/ 19717 w 845620"/>
                  <a:gd name="connsiteY0" fmla="*/ 2880 h 90473"/>
                  <a:gd name="connsiteX1" fmla="*/ 1036 w 845620"/>
                  <a:gd name="connsiteY1" fmla="*/ 77129 h 90473"/>
                  <a:gd name="connsiteX2" fmla="*/ 845620 w 845620"/>
                  <a:gd name="connsiteY2" fmla="*/ 90473 h 90473"/>
                  <a:gd name="connsiteX3" fmla="*/ 821979 w 845620"/>
                  <a:gd name="connsiteY3" fmla="*/ 11546 h 90473"/>
                  <a:gd name="connsiteX4" fmla="*/ 19717 w 845620"/>
                  <a:gd name="connsiteY4" fmla="*/ 2880 h 90473"/>
                  <a:gd name="connsiteX0" fmla="*/ 19717 w 845620"/>
                  <a:gd name="connsiteY0" fmla="*/ 3953 h 91546"/>
                  <a:gd name="connsiteX1" fmla="*/ 1036 w 845620"/>
                  <a:gd name="connsiteY1" fmla="*/ 78202 h 91546"/>
                  <a:gd name="connsiteX2" fmla="*/ 845620 w 845620"/>
                  <a:gd name="connsiteY2" fmla="*/ 91546 h 91546"/>
                  <a:gd name="connsiteX3" fmla="*/ 728699 w 845620"/>
                  <a:gd name="connsiteY3" fmla="*/ 6663 h 91546"/>
                  <a:gd name="connsiteX4" fmla="*/ 19717 w 845620"/>
                  <a:gd name="connsiteY4" fmla="*/ 3953 h 91546"/>
                  <a:gd name="connsiteX0" fmla="*/ 19717 w 845620"/>
                  <a:gd name="connsiteY0" fmla="*/ 4922 h 92515"/>
                  <a:gd name="connsiteX1" fmla="*/ 1036 w 845620"/>
                  <a:gd name="connsiteY1" fmla="*/ 79171 h 92515"/>
                  <a:gd name="connsiteX2" fmla="*/ 845620 w 845620"/>
                  <a:gd name="connsiteY2" fmla="*/ 92515 h 92515"/>
                  <a:gd name="connsiteX3" fmla="*/ 728699 w 845620"/>
                  <a:gd name="connsiteY3" fmla="*/ 7632 h 92515"/>
                  <a:gd name="connsiteX4" fmla="*/ 19717 w 845620"/>
                  <a:gd name="connsiteY4" fmla="*/ 4922 h 92515"/>
                  <a:gd name="connsiteX0" fmla="*/ 19717 w 730188"/>
                  <a:gd name="connsiteY0" fmla="*/ 4922 h 89868"/>
                  <a:gd name="connsiteX1" fmla="*/ 1036 w 730188"/>
                  <a:gd name="connsiteY1" fmla="*/ 79171 h 89868"/>
                  <a:gd name="connsiteX2" fmla="*/ 721243 w 730188"/>
                  <a:gd name="connsiteY2" fmla="*/ 89868 h 89868"/>
                  <a:gd name="connsiteX3" fmla="*/ 728699 w 730188"/>
                  <a:gd name="connsiteY3" fmla="*/ 7632 h 89868"/>
                  <a:gd name="connsiteX4" fmla="*/ 19717 w 730188"/>
                  <a:gd name="connsiteY4" fmla="*/ 4922 h 89868"/>
                  <a:gd name="connsiteX0" fmla="*/ 907 w 711378"/>
                  <a:gd name="connsiteY0" fmla="*/ 4922 h 89868"/>
                  <a:gd name="connsiteX1" fmla="*/ 2958 w 711378"/>
                  <a:gd name="connsiteY1" fmla="*/ 88436 h 89868"/>
                  <a:gd name="connsiteX2" fmla="*/ 702433 w 711378"/>
                  <a:gd name="connsiteY2" fmla="*/ 89868 h 89868"/>
                  <a:gd name="connsiteX3" fmla="*/ 709889 w 711378"/>
                  <a:gd name="connsiteY3" fmla="*/ 7632 h 89868"/>
                  <a:gd name="connsiteX4" fmla="*/ 907 w 711378"/>
                  <a:gd name="connsiteY4" fmla="*/ 4922 h 89868"/>
                  <a:gd name="connsiteX0" fmla="*/ 907 w 711378"/>
                  <a:gd name="connsiteY0" fmla="*/ 4922 h 91881"/>
                  <a:gd name="connsiteX1" fmla="*/ 2958 w 711378"/>
                  <a:gd name="connsiteY1" fmla="*/ 88436 h 91881"/>
                  <a:gd name="connsiteX2" fmla="*/ 702433 w 711378"/>
                  <a:gd name="connsiteY2" fmla="*/ 89868 h 91881"/>
                  <a:gd name="connsiteX3" fmla="*/ 709889 w 711378"/>
                  <a:gd name="connsiteY3" fmla="*/ 7632 h 91881"/>
                  <a:gd name="connsiteX4" fmla="*/ 907 w 711378"/>
                  <a:gd name="connsiteY4" fmla="*/ 4922 h 91881"/>
                  <a:gd name="connsiteX0" fmla="*/ 907 w 711378"/>
                  <a:gd name="connsiteY0" fmla="*/ 4922 h 93127"/>
                  <a:gd name="connsiteX1" fmla="*/ 2958 w 711378"/>
                  <a:gd name="connsiteY1" fmla="*/ 88436 h 93127"/>
                  <a:gd name="connsiteX2" fmla="*/ 702433 w 711378"/>
                  <a:gd name="connsiteY2" fmla="*/ 89868 h 93127"/>
                  <a:gd name="connsiteX3" fmla="*/ 709889 w 711378"/>
                  <a:gd name="connsiteY3" fmla="*/ 7632 h 93127"/>
                  <a:gd name="connsiteX4" fmla="*/ 907 w 711378"/>
                  <a:gd name="connsiteY4" fmla="*/ 4922 h 93127"/>
                  <a:gd name="connsiteX0" fmla="*/ 908 w 711378"/>
                  <a:gd name="connsiteY0" fmla="*/ 6587 h 90822"/>
                  <a:gd name="connsiteX1" fmla="*/ 2958 w 711378"/>
                  <a:gd name="connsiteY1" fmla="*/ 86131 h 90822"/>
                  <a:gd name="connsiteX2" fmla="*/ 702433 w 711378"/>
                  <a:gd name="connsiteY2" fmla="*/ 87563 h 90822"/>
                  <a:gd name="connsiteX3" fmla="*/ 709889 w 711378"/>
                  <a:gd name="connsiteY3" fmla="*/ 5327 h 90822"/>
                  <a:gd name="connsiteX4" fmla="*/ 908 w 711378"/>
                  <a:gd name="connsiteY4" fmla="*/ 6587 h 90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378" h="90822">
                    <a:moveTo>
                      <a:pt x="908" y="6587"/>
                    </a:moveTo>
                    <a:cubicBezTo>
                      <a:pt x="3314" y="42509"/>
                      <a:pt x="-3699" y="55703"/>
                      <a:pt x="2958" y="86131"/>
                    </a:cubicBezTo>
                    <a:cubicBezTo>
                      <a:pt x="163564" y="93226"/>
                      <a:pt x="583292" y="91057"/>
                      <a:pt x="702433" y="87563"/>
                    </a:cubicBezTo>
                    <a:cubicBezTo>
                      <a:pt x="694946" y="49645"/>
                      <a:pt x="717173" y="38312"/>
                      <a:pt x="709889" y="5327"/>
                    </a:cubicBezTo>
                    <a:cubicBezTo>
                      <a:pt x="556478" y="-1532"/>
                      <a:pt x="143952" y="-2436"/>
                      <a:pt x="908" y="6587"/>
                    </a:cubicBezTo>
                    <a:close/>
                  </a:path>
                </a:pathLst>
              </a:custGeom>
              <a:solidFill>
                <a:srgbClr val="FFFF00"/>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Freihandform 182"/>
              <p:cNvSpPr/>
              <p:nvPr/>
            </p:nvSpPr>
            <p:spPr>
              <a:xfrm>
                <a:off x="9515776" y="3947490"/>
                <a:ext cx="312131" cy="475136"/>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28158"/>
                  <a:gd name="connsiteY0" fmla="*/ 0 h 1056373"/>
                  <a:gd name="connsiteX1" fmla="*/ 35398 w 928158"/>
                  <a:gd name="connsiteY1" fmla="*/ 1056373 h 1056373"/>
                  <a:gd name="connsiteX2" fmla="*/ 928158 w 928158"/>
                  <a:gd name="connsiteY2" fmla="*/ 1018645 h 1056373"/>
                  <a:gd name="connsiteX3" fmla="*/ 855662 w 928158"/>
                  <a:gd name="connsiteY3" fmla="*/ 150283 h 1056373"/>
                  <a:gd name="connsiteX4" fmla="*/ 0 w 928158"/>
                  <a:gd name="connsiteY4" fmla="*/ 0 h 1056373"/>
                  <a:gd name="connsiteX0" fmla="*/ 0 w 928158"/>
                  <a:gd name="connsiteY0" fmla="*/ 0 h 1056373"/>
                  <a:gd name="connsiteX1" fmla="*/ 35398 w 928158"/>
                  <a:gd name="connsiteY1" fmla="*/ 1056373 h 1056373"/>
                  <a:gd name="connsiteX2" fmla="*/ 928158 w 928158"/>
                  <a:gd name="connsiteY2" fmla="*/ 1018645 h 1056373"/>
                  <a:gd name="connsiteX3" fmla="*/ 246062 w 928158"/>
                  <a:gd name="connsiteY3" fmla="*/ 19049 h 1056373"/>
                  <a:gd name="connsiteX4" fmla="*/ 0 w 928158"/>
                  <a:gd name="connsiteY4" fmla="*/ 0 h 1056373"/>
                  <a:gd name="connsiteX0" fmla="*/ 0 w 258133"/>
                  <a:gd name="connsiteY0" fmla="*/ 0 h 1056373"/>
                  <a:gd name="connsiteX1" fmla="*/ 35398 w 258133"/>
                  <a:gd name="connsiteY1" fmla="*/ 1056373 h 1056373"/>
                  <a:gd name="connsiteX2" fmla="*/ 221191 w 258133"/>
                  <a:gd name="connsiteY2" fmla="*/ 836612 h 1056373"/>
                  <a:gd name="connsiteX3" fmla="*/ 246062 w 258133"/>
                  <a:gd name="connsiteY3" fmla="*/ 19049 h 1056373"/>
                  <a:gd name="connsiteX4" fmla="*/ 0 w 258133"/>
                  <a:gd name="connsiteY4" fmla="*/ 0 h 1056373"/>
                  <a:gd name="connsiteX0" fmla="*/ 5503 w 263636"/>
                  <a:gd name="connsiteY0" fmla="*/ 0 h 851147"/>
                  <a:gd name="connsiteX1" fmla="*/ 2801 w 263636"/>
                  <a:gd name="connsiteY1" fmla="*/ 827773 h 851147"/>
                  <a:gd name="connsiteX2" fmla="*/ 226694 w 263636"/>
                  <a:gd name="connsiteY2" fmla="*/ 836612 h 851147"/>
                  <a:gd name="connsiteX3" fmla="*/ 251565 w 263636"/>
                  <a:gd name="connsiteY3" fmla="*/ 19049 h 851147"/>
                  <a:gd name="connsiteX4" fmla="*/ 5503 w 263636"/>
                  <a:gd name="connsiteY4" fmla="*/ 0 h 851147"/>
                  <a:gd name="connsiteX0" fmla="*/ 5503 w 263636"/>
                  <a:gd name="connsiteY0" fmla="*/ 0 h 851858"/>
                  <a:gd name="connsiteX1" fmla="*/ 2801 w 263636"/>
                  <a:gd name="connsiteY1" fmla="*/ 827773 h 851858"/>
                  <a:gd name="connsiteX2" fmla="*/ 226694 w 263636"/>
                  <a:gd name="connsiteY2" fmla="*/ 836612 h 851858"/>
                  <a:gd name="connsiteX3" fmla="*/ 251565 w 263636"/>
                  <a:gd name="connsiteY3" fmla="*/ 19049 h 851858"/>
                  <a:gd name="connsiteX4" fmla="*/ 5503 w 263636"/>
                  <a:gd name="connsiteY4" fmla="*/ 0 h 851858"/>
                  <a:gd name="connsiteX0" fmla="*/ 5503 w 263636"/>
                  <a:gd name="connsiteY0" fmla="*/ 0 h 840990"/>
                  <a:gd name="connsiteX1" fmla="*/ 2801 w 263636"/>
                  <a:gd name="connsiteY1" fmla="*/ 827773 h 840990"/>
                  <a:gd name="connsiteX2" fmla="*/ 226694 w 263636"/>
                  <a:gd name="connsiteY2" fmla="*/ 836612 h 840990"/>
                  <a:gd name="connsiteX3" fmla="*/ 251565 w 263636"/>
                  <a:gd name="connsiteY3" fmla="*/ 19049 h 840990"/>
                  <a:gd name="connsiteX4" fmla="*/ 5503 w 263636"/>
                  <a:gd name="connsiteY4" fmla="*/ 0 h 840990"/>
                  <a:gd name="connsiteX0" fmla="*/ 5503 w 269854"/>
                  <a:gd name="connsiteY0" fmla="*/ 0 h 840990"/>
                  <a:gd name="connsiteX1" fmla="*/ 2801 w 269854"/>
                  <a:gd name="connsiteY1" fmla="*/ 827773 h 840990"/>
                  <a:gd name="connsiteX2" fmla="*/ 226694 w 269854"/>
                  <a:gd name="connsiteY2" fmla="*/ 836612 h 840990"/>
                  <a:gd name="connsiteX3" fmla="*/ 251565 w 269854"/>
                  <a:gd name="connsiteY3" fmla="*/ 19049 h 840990"/>
                  <a:gd name="connsiteX4" fmla="*/ 5503 w 269854"/>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19049 h 840990"/>
                  <a:gd name="connsiteX4" fmla="*/ 5503 w 252415"/>
                  <a:gd name="connsiteY4" fmla="*/ 0 h 840990"/>
                  <a:gd name="connsiteX0" fmla="*/ 5503 w 252415"/>
                  <a:gd name="connsiteY0" fmla="*/ 11174 h 852164"/>
                  <a:gd name="connsiteX1" fmla="*/ 2801 w 252415"/>
                  <a:gd name="connsiteY1" fmla="*/ 838947 h 852164"/>
                  <a:gd name="connsiteX2" fmla="*/ 226694 w 252415"/>
                  <a:gd name="connsiteY2" fmla="*/ 847786 h 852164"/>
                  <a:gd name="connsiteX3" fmla="*/ 251565 w 252415"/>
                  <a:gd name="connsiteY3" fmla="*/ 13290 h 852164"/>
                  <a:gd name="connsiteX4" fmla="*/ 5503 w 252415"/>
                  <a:gd name="connsiteY4" fmla="*/ 11174 h 852164"/>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9706 w 256618"/>
                  <a:gd name="connsiteY0" fmla="*/ 0 h 840990"/>
                  <a:gd name="connsiteX1" fmla="*/ 7004 w 256618"/>
                  <a:gd name="connsiteY1" fmla="*/ 827773 h 840990"/>
                  <a:gd name="connsiteX2" fmla="*/ 230897 w 256618"/>
                  <a:gd name="connsiteY2" fmla="*/ 836612 h 840990"/>
                  <a:gd name="connsiteX3" fmla="*/ 255768 w 256618"/>
                  <a:gd name="connsiteY3" fmla="*/ 2116 h 840990"/>
                  <a:gd name="connsiteX4" fmla="*/ 9706 w 256618"/>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2702 w 249614"/>
                  <a:gd name="connsiteY0" fmla="*/ 0 h 840990"/>
                  <a:gd name="connsiteX1" fmla="*/ 0 w 249614"/>
                  <a:gd name="connsiteY1" fmla="*/ 827773 h 840990"/>
                  <a:gd name="connsiteX2" fmla="*/ 223893 w 249614"/>
                  <a:gd name="connsiteY2" fmla="*/ 836612 h 840990"/>
                  <a:gd name="connsiteX3" fmla="*/ 248764 w 249614"/>
                  <a:gd name="connsiteY3" fmla="*/ 2116 h 840990"/>
                  <a:gd name="connsiteX4" fmla="*/ 2702 w 249614"/>
                  <a:gd name="connsiteY4" fmla="*/ 0 h 840990"/>
                  <a:gd name="connsiteX0" fmla="*/ 2702 w 249614"/>
                  <a:gd name="connsiteY0" fmla="*/ 0 h 842233"/>
                  <a:gd name="connsiteX1" fmla="*/ 0 w 249614"/>
                  <a:gd name="connsiteY1" fmla="*/ 827773 h 842233"/>
                  <a:gd name="connsiteX2" fmla="*/ 223893 w 249614"/>
                  <a:gd name="connsiteY2" fmla="*/ 836612 h 842233"/>
                  <a:gd name="connsiteX3" fmla="*/ 248764 w 249614"/>
                  <a:gd name="connsiteY3" fmla="*/ 2116 h 842233"/>
                  <a:gd name="connsiteX4" fmla="*/ 2702 w 249614"/>
                  <a:gd name="connsiteY4" fmla="*/ 0 h 842233"/>
                  <a:gd name="connsiteX0" fmla="*/ 2702 w 249264"/>
                  <a:gd name="connsiteY0" fmla="*/ 0 h 842233"/>
                  <a:gd name="connsiteX1" fmla="*/ 0 w 249264"/>
                  <a:gd name="connsiteY1" fmla="*/ 827773 h 842233"/>
                  <a:gd name="connsiteX2" fmla="*/ 223893 w 249264"/>
                  <a:gd name="connsiteY2" fmla="*/ 836612 h 842233"/>
                  <a:gd name="connsiteX3" fmla="*/ 248764 w 249264"/>
                  <a:gd name="connsiteY3" fmla="*/ 2116 h 842233"/>
                  <a:gd name="connsiteX4" fmla="*/ 2702 w 249264"/>
                  <a:gd name="connsiteY4" fmla="*/ 0 h 842233"/>
                  <a:gd name="connsiteX0" fmla="*/ 2702 w 241001"/>
                  <a:gd name="connsiteY0" fmla="*/ 0 h 842233"/>
                  <a:gd name="connsiteX1" fmla="*/ 0 w 241001"/>
                  <a:gd name="connsiteY1" fmla="*/ 827773 h 842233"/>
                  <a:gd name="connsiteX2" fmla="*/ 223893 w 241001"/>
                  <a:gd name="connsiteY2" fmla="*/ 836612 h 842233"/>
                  <a:gd name="connsiteX3" fmla="*/ 240298 w 241001"/>
                  <a:gd name="connsiteY3" fmla="*/ 2116 h 842233"/>
                  <a:gd name="connsiteX4" fmla="*/ 2702 w 241001"/>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65102"/>
                  <a:gd name="connsiteX1" fmla="*/ 0 w 240298"/>
                  <a:gd name="connsiteY1" fmla="*/ 827773 h 865102"/>
                  <a:gd name="connsiteX2" fmla="*/ 223893 w 240298"/>
                  <a:gd name="connsiteY2" fmla="*/ 862230 h 865102"/>
                  <a:gd name="connsiteX3" fmla="*/ 240298 w 240298"/>
                  <a:gd name="connsiteY3" fmla="*/ 2116 h 865102"/>
                  <a:gd name="connsiteX4" fmla="*/ 2702 w 240298"/>
                  <a:gd name="connsiteY4" fmla="*/ 0 h 865102"/>
                  <a:gd name="connsiteX0" fmla="*/ 2702 w 240298"/>
                  <a:gd name="connsiteY0" fmla="*/ 0 h 862230"/>
                  <a:gd name="connsiteX1" fmla="*/ 0 w 240298"/>
                  <a:gd name="connsiteY1" fmla="*/ 827773 h 862230"/>
                  <a:gd name="connsiteX2" fmla="*/ 223893 w 240298"/>
                  <a:gd name="connsiteY2" fmla="*/ 862230 h 862230"/>
                  <a:gd name="connsiteX3" fmla="*/ 240298 w 240298"/>
                  <a:gd name="connsiteY3" fmla="*/ 2116 h 862230"/>
                  <a:gd name="connsiteX4" fmla="*/ 2702 w 240298"/>
                  <a:gd name="connsiteY4" fmla="*/ 0 h 862230"/>
                  <a:gd name="connsiteX0" fmla="*/ 11976 w 249572"/>
                  <a:gd name="connsiteY0" fmla="*/ 0 h 862230"/>
                  <a:gd name="connsiteX1" fmla="*/ 0 w 249572"/>
                  <a:gd name="connsiteY1" fmla="*/ 853391 h 862230"/>
                  <a:gd name="connsiteX2" fmla="*/ 233167 w 249572"/>
                  <a:gd name="connsiteY2" fmla="*/ 862230 h 862230"/>
                  <a:gd name="connsiteX3" fmla="*/ 249572 w 249572"/>
                  <a:gd name="connsiteY3" fmla="*/ 2116 h 862230"/>
                  <a:gd name="connsiteX4" fmla="*/ 11976 w 249572"/>
                  <a:gd name="connsiteY4" fmla="*/ 0 h 862230"/>
                  <a:gd name="connsiteX0" fmla="*/ 11976 w 240298"/>
                  <a:gd name="connsiteY0" fmla="*/ 8867 h 871097"/>
                  <a:gd name="connsiteX1" fmla="*/ 0 w 240298"/>
                  <a:gd name="connsiteY1" fmla="*/ 862258 h 871097"/>
                  <a:gd name="connsiteX2" fmla="*/ 233167 w 240298"/>
                  <a:gd name="connsiteY2" fmla="*/ 871097 h 871097"/>
                  <a:gd name="connsiteX3" fmla="*/ 240298 w 240298"/>
                  <a:gd name="connsiteY3" fmla="*/ 4 h 871097"/>
                  <a:gd name="connsiteX4" fmla="*/ 11976 w 240298"/>
                  <a:gd name="connsiteY4" fmla="*/ 8867 h 871097"/>
                  <a:gd name="connsiteX0" fmla="*/ 11976 w 240298"/>
                  <a:gd name="connsiteY0" fmla="*/ 8876 h 871106"/>
                  <a:gd name="connsiteX1" fmla="*/ 0 w 240298"/>
                  <a:gd name="connsiteY1" fmla="*/ 862267 h 871106"/>
                  <a:gd name="connsiteX2" fmla="*/ 233167 w 240298"/>
                  <a:gd name="connsiteY2" fmla="*/ 871106 h 871106"/>
                  <a:gd name="connsiteX3" fmla="*/ 240298 w 240298"/>
                  <a:gd name="connsiteY3" fmla="*/ 13 h 871106"/>
                  <a:gd name="connsiteX4" fmla="*/ 11976 w 240298"/>
                  <a:gd name="connsiteY4" fmla="*/ 8876 h 871106"/>
                  <a:gd name="connsiteX0" fmla="*/ 11976 w 238504"/>
                  <a:gd name="connsiteY0" fmla="*/ 23506 h 885736"/>
                  <a:gd name="connsiteX1" fmla="*/ 0 w 238504"/>
                  <a:gd name="connsiteY1" fmla="*/ 876897 h 885736"/>
                  <a:gd name="connsiteX2" fmla="*/ 233167 w 238504"/>
                  <a:gd name="connsiteY2" fmla="*/ 885736 h 885736"/>
                  <a:gd name="connsiteX3" fmla="*/ 237207 w 238504"/>
                  <a:gd name="connsiteY3" fmla="*/ 4 h 885736"/>
                  <a:gd name="connsiteX4" fmla="*/ 11976 w 238504"/>
                  <a:gd name="connsiteY4" fmla="*/ 23506 h 885736"/>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7207"/>
                  <a:gd name="connsiteY0" fmla="*/ 23502 h 885732"/>
                  <a:gd name="connsiteX1" fmla="*/ 0 w 237207"/>
                  <a:gd name="connsiteY1" fmla="*/ 876893 h 885732"/>
                  <a:gd name="connsiteX2" fmla="*/ 233167 w 237207"/>
                  <a:gd name="connsiteY2" fmla="*/ 885732 h 885732"/>
                  <a:gd name="connsiteX3" fmla="*/ 237207 w 237207"/>
                  <a:gd name="connsiteY3" fmla="*/ 0 h 885732"/>
                  <a:gd name="connsiteX4" fmla="*/ 11976 w 237207"/>
                  <a:gd name="connsiteY4" fmla="*/ 23502 h 885732"/>
                  <a:gd name="connsiteX0" fmla="*/ 11976 w 237207"/>
                  <a:gd name="connsiteY0" fmla="*/ 23502 h 885732"/>
                  <a:gd name="connsiteX1" fmla="*/ 0 w 237207"/>
                  <a:gd name="connsiteY1" fmla="*/ 876893 h 885732"/>
                  <a:gd name="connsiteX2" fmla="*/ 233167 w 237207"/>
                  <a:gd name="connsiteY2" fmla="*/ 885732 h 885732"/>
                  <a:gd name="connsiteX3" fmla="*/ 237207 w 237207"/>
                  <a:gd name="connsiteY3" fmla="*/ 0 h 885732"/>
                  <a:gd name="connsiteX4" fmla="*/ 11976 w 237207"/>
                  <a:gd name="connsiteY4" fmla="*/ 23502 h 885732"/>
                  <a:gd name="connsiteX0" fmla="*/ 11976 w 237207"/>
                  <a:gd name="connsiteY0" fmla="*/ 23502 h 891879"/>
                  <a:gd name="connsiteX1" fmla="*/ 0 w 237207"/>
                  <a:gd name="connsiteY1" fmla="*/ 876893 h 891879"/>
                  <a:gd name="connsiteX2" fmla="*/ 228530 w 237207"/>
                  <a:gd name="connsiteY2" fmla="*/ 891879 h 891879"/>
                  <a:gd name="connsiteX3" fmla="*/ 237207 w 237207"/>
                  <a:gd name="connsiteY3" fmla="*/ 0 h 891879"/>
                  <a:gd name="connsiteX4" fmla="*/ 11976 w 237207"/>
                  <a:gd name="connsiteY4" fmla="*/ 23502 h 891879"/>
                  <a:gd name="connsiteX0" fmla="*/ 5020 w 230251"/>
                  <a:gd name="connsiteY0" fmla="*/ 23502 h 897734"/>
                  <a:gd name="connsiteX1" fmla="*/ 0 w 230251"/>
                  <a:gd name="connsiteY1" fmla="*/ 895335 h 897734"/>
                  <a:gd name="connsiteX2" fmla="*/ 221574 w 230251"/>
                  <a:gd name="connsiteY2" fmla="*/ 891879 h 897734"/>
                  <a:gd name="connsiteX3" fmla="*/ 230251 w 230251"/>
                  <a:gd name="connsiteY3" fmla="*/ 0 h 897734"/>
                  <a:gd name="connsiteX4" fmla="*/ 5020 w 230251"/>
                  <a:gd name="connsiteY4" fmla="*/ 23502 h 897734"/>
                  <a:gd name="connsiteX0" fmla="*/ 5020 w 230251"/>
                  <a:gd name="connsiteY0" fmla="*/ 23502 h 897732"/>
                  <a:gd name="connsiteX1" fmla="*/ 0 w 230251"/>
                  <a:gd name="connsiteY1" fmla="*/ 895335 h 897732"/>
                  <a:gd name="connsiteX2" fmla="*/ 221574 w 230251"/>
                  <a:gd name="connsiteY2" fmla="*/ 891879 h 897732"/>
                  <a:gd name="connsiteX3" fmla="*/ 230251 w 230251"/>
                  <a:gd name="connsiteY3" fmla="*/ 0 h 897732"/>
                  <a:gd name="connsiteX4" fmla="*/ 5020 w 230251"/>
                  <a:gd name="connsiteY4" fmla="*/ 23502 h 897732"/>
                  <a:gd name="connsiteX0" fmla="*/ 5020 w 230251"/>
                  <a:gd name="connsiteY0" fmla="*/ 60386 h 897734"/>
                  <a:gd name="connsiteX1" fmla="*/ 0 w 230251"/>
                  <a:gd name="connsiteY1" fmla="*/ 895335 h 897734"/>
                  <a:gd name="connsiteX2" fmla="*/ 221574 w 230251"/>
                  <a:gd name="connsiteY2" fmla="*/ 891879 h 897734"/>
                  <a:gd name="connsiteX3" fmla="*/ 230251 w 230251"/>
                  <a:gd name="connsiteY3" fmla="*/ 0 h 897734"/>
                  <a:gd name="connsiteX4" fmla="*/ 5020 w 230251"/>
                  <a:gd name="connsiteY4" fmla="*/ 60386 h 897734"/>
                  <a:gd name="connsiteX0" fmla="*/ 5020 w 227932"/>
                  <a:gd name="connsiteY0" fmla="*/ 54239 h 891585"/>
                  <a:gd name="connsiteX1" fmla="*/ 0 w 227932"/>
                  <a:gd name="connsiteY1" fmla="*/ 889188 h 891585"/>
                  <a:gd name="connsiteX2" fmla="*/ 221574 w 227932"/>
                  <a:gd name="connsiteY2" fmla="*/ 885732 h 891585"/>
                  <a:gd name="connsiteX3" fmla="*/ 227932 w 227932"/>
                  <a:gd name="connsiteY3" fmla="*/ 0 h 891585"/>
                  <a:gd name="connsiteX4" fmla="*/ 5020 w 227932"/>
                  <a:gd name="connsiteY4" fmla="*/ 54239 h 891585"/>
                  <a:gd name="connsiteX0" fmla="*/ 5020 w 227932"/>
                  <a:gd name="connsiteY0" fmla="*/ 54239 h 891587"/>
                  <a:gd name="connsiteX1" fmla="*/ 0 w 227932"/>
                  <a:gd name="connsiteY1" fmla="*/ 889188 h 891587"/>
                  <a:gd name="connsiteX2" fmla="*/ 221574 w 227932"/>
                  <a:gd name="connsiteY2" fmla="*/ 885732 h 891587"/>
                  <a:gd name="connsiteX3" fmla="*/ 227932 w 227932"/>
                  <a:gd name="connsiteY3" fmla="*/ 0 h 891587"/>
                  <a:gd name="connsiteX4" fmla="*/ 5020 w 227932"/>
                  <a:gd name="connsiteY4" fmla="*/ 54239 h 891587"/>
                  <a:gd name="connsiteX0" fmla="*/ 5020 w 227932"/>
                  <a:gd name="connsiteY0" fmla="*/ 54239 h 891585"/>
                  <a:gd name="connsiteX1" fmla="*/ 0 w 227932"/>
                  <a:gd name="connsiteY1" fmla="*/ 889188 h 891585"/>
                  <a:gd name="connsiteX2" fmla="*/ 221574 w 227932"/>
                  <a:gd name="connsiteY2" fmla="*/ 885732 h 891585"/>
                  <a:gd name="connsiteX3" fmla="*/ 227932 w 227932"/>
                  <a:gd name="connsiteY3" fmla="*/ 0 h 891585"/>
                  <a:gd name="connsiteX4" fmla="*/ 5020 w 227932"/>
                  <a:gd name="connsiteY4" fmla="*/ 54239 h 891585"/>
                  <a:gd name="connsiteX0" fmla="*/ 5020 w 227932"/>
                  <a:gd name="connsiteY0" fmla="*/ 54239 h 920749"/>
                  <a:gd name="connsiteX1" fmla="*/ 0 w 227932"/>
                  <a:gd name="connsiteY1" fmla="*/ 919924 h 920749"/>
                  <a:gd name="connsiteX2" fmla="*/ 221574 w 227932"/>
                  <a:gd name="connsiteY2" fmla="*/ 885732 h 920749"/>
                  <a:gd name="connsiteX3" fmla="*/ 227932 w 227932"/>
                  <a:gd name="connsiteY3" fmla="*/ 0 h 920749"/>
                  <a:gd name="connsiteX4" fmla="*/ 5020 w 227932"/>
                  <a:gd name="connsiteY4" fmla="*/ 54239 h 920749"/>
                  <a:gd name="connsiteX0" fmla="*/ 5020 w 227932"/>
                  <a:gd name="connsiteY0" fmla="*/ 54239 h 919924"/>
                  <a:gd name="connsiteX1" fmla="*/ 0 w 227932"/>
                  <a:gd name="connsiteY1" fmla="*/ 919924 h 919924"/>
                  <a:gd name="connsiteX2" fmla="*/ 221574 w 227932"/>
                  <a:gd name="connsiteY2" fmla="*/ 885732 h 919924"/>
                  <a:gd name="connsiteX3" fmla="*/ 227932 w 227932"/>
                  <a:gd name="connsiteY3" fmla="*/ 0 h 919924"/>
                  <a:gd name="connsiteX4" fmla="*/ 5020 w 227932"/>
                  <a:gd name="connsiteY4" fmla="*/ 54239 h 919924"/>
                  <a:gd name="connsiteX0" fmla="*/ 5020 w 227932"/>
                  <a:gd name="connsiteY0" fmla="*/ 54239 h 919924"/>
                  <a:gd name="connsiteX1" fmla="*/ 0 w 227932"/>
                  <a:gd name="connsiteY1" fmla="*/ 919924 h 919924"/>
                  <a:gd name="connsiteX2" fmla="*/ 221574 w 227932"/>
                  <a:gd name="connsiteY2" fmla="*/ 885732 h 919924"/>
                  <a:gd name="connsiteX3" fmla="*/ 227932 w 227932"/>
                  <a:gd name="connsiteY3" fmla="*/ 0 h 919924"/>
                  <a:gd name="connsiteX4" fmla="*/ 5020 w 227932"/>
                  <a:gd name="connsiteY4" fmla="*/ 54239 h 91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32" h="919924">
                    <a:moveTo>
                      <a:pt x="5020" y="54239"/>
                    </a:moveTo>
                    <a:cubicBezTo>
                      <a:pt x="953" y="412309"/>
                      <a:pt x="4057" y="689472"/>
                      <a:pt x="0" y="919924"/>
                    </a:cubicBezTo>
                    <a:cubicBezTo>
                      <a:pt x="102949" y="914809"/>
                      <a:pt x="120735" y="903521"/>
                      <a:pt x="221574" y="885732"/>
                    </a:cubicBezTo>
                    <a:cubicBezTo>
                      <a:pt x="226268" y="370579"/>
                      <a:pt x="226193" y="318135"/>
                      <a:pt x="227932" y="0"/>
                    </a:cubicBezTo>
                    <a:cubicBezTo>
                      <a:pt x="115961" y="20432"/>
                      <a:pt x="92712" y="36955"/>
                      <a:pt x="5020" y="54239"/>
                    </a:cubicBez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Freihandform 183"/>
              <p:cNvSpPr/>
              <p:nvPr/>
            </p:nvSpPr>
            <p:spPr>
              <a:xfrm>
                <a:off x="9188244" y="3983579"/>
                <a:ext cx="312131" cy="463991"/>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28158"/>
                  <a:gd name="connsiteY0" fmla="*/ 0 h 1056373"/>
                  <a:gd name="connsiteX1" fmla="*/ 35398 w 928158"/>
                  <a:gd name="connsiteY1" fmla="*/ 1056373 h 1056373"/>
                  <a:gd name="connsiteX2" fmla="*/ 928158 w 928158"/>
                  <a:gd name="connsiteY2" fmla="*/ 1018645 h 1056373"/>
                  <a:gd name="connsiteX3" fmla="*/ 855662 w 928158"/>
                  <a:gd name="connsiteY3" fmla="*/ 150283 h 1056373"/>
                  <a:gd name="connsiteX4" fmla="*/ 0 w 928158"/>
                  <a:gd name="connsiteY4" fmla="*/ 0 h 1056373"/>
                  <a:gd name="connsiteX0" fmla="*/ 0 w 928158"/>
                  <a:gd name="connsiteY0" fmla="*/ 0 h 1056373"/>
                  <a:gd name="connsiteX1" fmla="*/ 35398 w 928158"/>
                  <a:gd name="connsiteY1" fmla="*/ 1056373 h 1056373"/>
                  <a:gd name="connsiteX2" fmla="*/ 928158 w 928158"/>
                  <a:gd name="connsiteY2" fmla="*/ 1018645 h 1056373"/>
                  <a:gd name="connsiteX3" fmla="*/ 246062 w 928158"/>
                  <a:gd name="connsiteY3" fmla="*/ 19049 h 1056373"/>
                  <a:gd name="connsiteX4" fmla="*/ 0 w 928158"/>
                  <a:gd name="connsiteY4" fmla="*/ 0 h 1056373"/>
                  <a:gd name="connsiteX0" fmla="*/ 0 w 258133"/>
                  <a:gd name="connsiteY0" fmla="*/ 0 h 1056373"/>
                  <a:gd name="connsiteX1" fmla="*/ 35398 w 258133"/>
                  <a:gd name="connsiteY1" fmla="*/ 1056373 h 1056373"/>
                  <a:gd name="connsiteX2" fmla="*/ 221191 w 258133"/>
                  <a:gd name="connsiteY2" fmla="*/ 836612 h 1056373"/>
                  <a:gd name="connsiteX3" fmla="*/ 246062 w 258133"/>
                  <a:gd name="connsiteY3" fmla="*/ 19049 h 1056373"/>
                  <a:gd name="connsiteX4" fmla="*/ 0 w 258133"/>
                  <a:gd name="connsiteY4" fmla="*/ 0 h 1056373"/>
                  <a:gd name="connsiteX0" fmla="*/ 5503 w 263636"/>
                  <a:gd name="connsiteY0" fmla="*/ 0 h 851147"/>
                  <a:gd name="connsiteX1" fmla="*/ 2801 w 263636"/>
                  <a:gd name="connsiteY1" fmla="*/ 827773 h 851147"/>
                  <a:gd name="connsiteX2" fmla="*/ 226694 w 263636"/>
                  <a:gd name="connsiteY2" fmla="*/ 836612 h 851147"/>
                  <a:gd name="connsiteX3" fmla="*/ 251565 w 263636"/>
                  <a:gd name="connsiteY3" fmla="*/ 19049 h 851147"/>
                  <a:gd name="connsiteX4" fmla="*/ 5503 w 263636"/>
                  <a:gd name="connsiteY4" fmla="*/ 0 h 851147"/>
                  <a:gd name="connsiteX0" fmla="*/ 5503 w 263636"/>
                  <a:gd name="connsiteY0" fmla="*/ 0 h 851858"/>
                  <a:gd name="connsiteX1" fmla="*/ 2801 w 263636"/>
                  <a:gd name="connsiteY1" fmla="*/ 827773 h 851858"/>
                  <a:gd name="connsiteX2" fmla="*/ 226694 w 263636"/>
                  <a:gd name="connsiteY2" fmla="*/ 836612 h 851858"/>
                  <a:gd name="connsiteX3" fmla="*/ 251565 w 263636"/>
                  <a:gd name="connsiteY3" fmla="*/ 19049 h 851858"/>
                  <a:gd name="connsiteX4" fmla="*/ 5503 w 263636"/>
                  <a:gd name="connsiteY4" fmla="*/ 0 h 851858"/>
                  <a:gd name="connsiteX0" fmla="*/ 5503 w 263636"/>
                  <a:gd name="connsiteY0" fmla="*/ 0 h 840990"/>
                  <a:gd name="connsiteX1" fmla="*/ 2801 w 263636"/>
                  <a:gd name="connsiteY1" fmla="*/ 827773 h 840990"/>
                  <a:gd name="connsiteX2" fmla="*/ 226694 w 263636"/>
                  <a:gd name="connsiteY2" fmla="*/ 836612 h 840990"/>
                  <a:gd name="connsiteX3" fmla="*/ 251565 w 263636"/>
                  <a:gd name="connsiteY3" fmla="*/ 19049 h 840990"/>
                  <a:gd name="connsiteX4" fmla="*/ 5503 w 263636"/>
                  <a:gd name="connsiteY4" fmla="*/ 0 h 840990"/>
                  <a:gd name="connsiteX0" fmla="*/ 5503 w 269854"/>
                  <a:gd name="connsiteY0" fmla="*/ 0 h 840990"/>
                  <a:gd name="connsiteX1" fmla="*/ 2801 w 269854"/>
                  <a:gd name="connsiteY1" fmla="*/ 827773 h 840990"/>
                  <a:gd name="connsiteX2" fmla="*/ 226694 w 269854"/>
                  <a:gd name="connsiteY2" fmla="*/ 836612 h 840990"/>
                  <a:gd name="connsiteX3" fmla="*/ 251565 w 269854"/>
                  <a:gd name="connsiteY3" fmla="*/ 19049 h 840990"/>
                  <a:gd name="connsiteX4" fmla="*/ 5503 w 269854"/>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19049 h 840990"/>
                  <a:gd name="connsiteX4" fmla="*/ 5503 w 252415"/>
                  <a:gd name="connsiteY4" fmla="*/ 0 h 840990"/>
                  <a:gd name="connsiteX0" fmla="*/ 5503 w 252415"/>
                  <a:gd name="connsiteY0" fmla="*/ 11174 h 852164"/>
                  <a:gd name="connsiteX1" fmla="*/ 2801 w 252415"/>
                  <a:gd name="connsiteY1" fmla="*/ 838947 h 852164"/>
                  <a:gd name="connsiteX2" fmla="*/ 226694 w 252415"/>
                  <a:gd name="connsiteY2" fmla="*/ 847786 h 852164"/>
                  <a:gd name="connsiteX3" fmla="*/ 251565 w 252415"/>
                  <a:gd name="connsiteY3" fmla="*/ 13290 h 852164"/>
                  <a:gd name="connsiteX4" fmla="*/ 5503 w 252415"/>
                  <a:gd name="connsiteY4" fmla="*/ 11174 h 852164"/>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9706 w 256618"/>
                  <a:gd name="connsiteY0" fmla="*/ 0 h 840990"/>
                  <a:gd name="connsiteX1" fmla="*/ 7004 w 256618"/>
                  <a:gd name="connsiteY1" fmla="*/ 827773 h 840990"/>
                  <a:gd name="connsiteX2" fmla="*/ 230897 w 256618"/>
                  <a:gd name="connsiteY2" fmla="*/ 836612 h 840990"/>
                  <a:gd name="connsiteX3" fmla="*/ 255768 w 256618"/>
                  <a:gd name="connsiteY3" fmla="*/ 2116 h 840990"/>
                  <a:gd name="connsiteX4" fmla="*/ 9706 w 256618"/>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2702 w 249614"/>
                  <a:gd name="connsiteY0" fmla="*/ 0 h 840990"/>
                  <a:gd name="connsiteX1" fmla="*/ 0 w 249614"/>
                  <a:gd name="connsiteY1" fmla="*/ 827773 h 840990"/>
                  <a:gd name="connsiteX2" fmla="*/ 223893 w 249614"/>
                  <a:gd name="connsiteY2" fmla="*/ 836612 h 840990"/>
                  <a:gd name="connsiteX3" fmla="*/ 248764 w 249614"/>
                  <a:gd name="connsiteY3" fmla="*/ 2116 h 840990"/>
                  <a:gd name="connsiteX4" fmla="*/ 2702 w 249614"/>
                  <a:gd name="connsiteY4" fmla="*/ 0 h 840990"/>
                  <a:gd name="connsiteX0" fmla="*/ 2702 w 249614"/>
                  <a:gd name="connsiteY0" fmla="*/ 0 h 842233"/>
                  <a:gd name="connsiteX1" fmla="*/ 0 w 249614"/>
                  <a:gd name="connsiteY1" fmla="*/ 827773 h 842233"/>
                  <a:gd name="connsiteX2" fmla="*/ 223893 w 249614"/>
                  <a:gd name="connsiteY2" fmla="*/ 836612 h 842233"/>
                  <a:gd name="connsiteX3" fmla="*/ 248764 w 249614"/>
                  <a:gd name="connsiteY3" fmla="*/ 2116 h 842233"/>
                  <a:gd name="connsiteX4" fmla="*/ 2702 w 249614"/>
                  <a:gd name="connsiteY4" fmla="*/ 0 h 842233"/>
                  <a:gd name="connsiteX0" fmla="*/ 2702 w 249264"/>
                  <a:gd name="connsiteY0" fmla="*/ 0 h 842233"/>
                  <a:gd name="connsiteX1" fmla="*/ 0 w 249264"/>
                  <a:gd name="connsiteY1" fmla="*/ 827773 h 842233"/>
                  <a:gd name="connsiteX2" fmla="*/ 223893 w 249264"/>
                  <a:gd name="connsiteY2" fmla="*/ 836612 h 842233"/>
                  <a:gd name="connsiteX3" fmla="*/ 248764 w 249264"/>
                  <a:gd name="connsiteY3" fmla="*/ 2116 h 842233"/>
                  <a:gd name="connsiteX4" fmla="*/ 2702 w 249264"/>
                  <a:gd name="connsiteY4" fmla="*/ 0 h 842233"/>
                  <a:gd name="connsiteX0" fmla="*/ 2702 w 241001"/>
                  <a:gd name="connsiteY0" fmla="*/ 0 h 842233"/>
                  <a:gd name="connsiteX1" fmla="*/ 0 w 241001"/>
                  <a:gd name="connsiteY1" fmla="*/ 827773 h 842233"/>
                  <a:gd name="connsiteX2" fmla="*/ 223893 w 241001"/>
                  <a:gd name="connsiteY2" fmla="*/ 836612 h 842233"/>
                  <a:gd name="connsiteX3" fmla="*/ 240298 w 241001"/>
                  <a:gd name="connsiteY3" fmla="*/ 2116 h 842233"/>
                  <a:gd name="connsiteX4" fmla="*/ 2702 w 241001"/>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65102"/>
                  <a:gd name="connsiteX1" fmla="*/ 0 w 240298"/>
                  <a:gd name="connsiteY1" fmla="*/ 827773 h 865102"/>
                  <a:gd name="connsiteX2" fmla="*/ 223893 w 240298"/>
                  <a:gd name="connsiteY2" fmla="*/ 862230 h 865102"/>
                  <a:gd name="connsiteX3" fmla="*/ 240298 w 240298"/>
                  <a:gd name="connsiteY3" fmla="*/ 2116 h 865102"/>
                  <a:gd name="connsiteX4" fmla="*/ 2702 w 240298"/>
                  <a:gd name="connsiteY4" fmla="*/ 0 h 865102"/>
                  <a:gd name="connsiteX0" fmla="*/ 2702 w 240298"/>
                  <a:gd name="connsiteY0" fmla="*/ 0 h 862230"/>
                  <a:gd name="connsiteX1" fmla="*/ 0 w 240298"/>
                  <a:gd name="connsiteY1" fmla="*/ 827773 h 862230"/>
                  <a:gd name="connsiteX2" fmla="*/ 223893 w 240298"/>
                  <a:gd name="connsiteY2" fmla="*/ 862230 h 862230"/>
                  <a:gd name="connsiteX3" fmla="*/ 240298 w 240298"/>
                  <a:gd name="connsiteY3" fmla="*/ 2116 h 862230"/>
                  <a:gd name="connsiteX4" fmla="*/ 2702 w 240298"/>
                  <a:gd name="connsiteY4" fmla="*/ 0 h 862230"/>
                  <a:gd name="connsiteX0" fmla="*/ 11976 w 249572"/>
                  <a:gd name="connsiteY0" fmla="*/ 0 h 862230"/>
                  <a:gd name="connsiteX1" fmla="*/ 0 w 249572"/>
                  <a:gd name="connsiteY1" fmla="*/ 853391 h 862230"/>
                  <a:gd name="connsiteX2" fmla="*/ 233167 w 249572"/>
                  <a:gd name="connsiteY2" fmla="*/ 862230 h 862230"/>
                  <a:gd name="connsiteX3" fmla="*/ 249572 w 249572"/>
                  <a:gd name="connsiteY3" fmla="*/ 2116 h 862230"/>
                  <a:gd name="connsiteX4" fmla="*/ 11976 w 249572"/>
                  <a:gd name="connsiteY4" fmla="*/ 0 h 862230"/>
                  <a:gd name="connsiteX0" fmla="*/ 11976 w 240298"/>
                  <a:gd name="connsiteY0" fmla="*/ 8867 h 871097"/>
                  <a:gd name="connsiteX1" fmla="*/ 0 w 240298"/>
                  <a:gd name="connsiteY1" fmla="*/ 862258 h 871097"/>
                  <a:gd name="connsiteX2" fmla="*/ 233167 w 240298"/>
                  <a:gd name="connsiteY2" fmla="*/ 871097 h 871097"/>
                  <a:gd name="connsiteX3" fmla="*/ 240298 w 240298"/>
                  <a:gd name="connsiteY3" fmla="*/ 4 h 871097"/>
                  <a:gd name="connsiteX4" fmla="*/ 11976 w 240298"/>
                  <a:gd name="connsiteY4" fmla="*/ 8867 h 871097"/>
                  <a:gd name="connsiteX0" fmla="*/ 11976 w 240298"/>
                  <a:gd name="connsiteY0" fmla="*/ 8876 h 871106"/>
                  <a:gd name="connsiteX1" fmla="*/ 0 w 240298"/>
                  <a:gd name="connsiteY1" fmla="*/ 862267 h 871106"/>
                  <a:gd name="connsiteX2" fmla="*/ 233167 w 240298"/>
                  <a:gd name="connsiteY2" fmla="*/ 871106 h 871106"/>
                  <a:gd name="connsiteX3" fmla="*/ 240298 w 240298"/>
                  <a:gd name="connsiteY3" fmla="*/ 13 h 871106"/>
                  <a:gd name="connsiteX4" fmla="*/ 11976 w 240298"/>
                  <a:gd name="connsiteY4" fmla="*/ 8876 h 871106"/>
                  <a:gd name="connsiteX0" fmla="*/ 11976 w 238504"/>
                  <a:gd name="connsiteY0" fmla="*/ 23506 h 885736"/>
                  <a:gd name="connsiteX1" fmla="*/ 0 w 238504"/>
                  <a:gd name="connsiteY1" fmla="*/ 876897 h 885736"/>
                  <a:gd name="connsiteX2" fmla="*/ 233167 w 238504"/>
                  <a:gd name="connsiteY2" fmla="*/ 885736 h 885736"/>
                  <a:gd name="connsiteX3" fmla="*/ 237207 w 238504"/>
                  <a:gd name="connsiteY3" fmla="*/ 4 h 885736"/>
                  <a:gd name="connsiteX4" fmla="*/ 11976 w 238504"/>
                  <a:gd name="connsiteY4" fmla="*/ 23506 h 885736"/>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7207"/>
                  <a:gd name="connsiteY0" fmla="*/ 23502 h 885732"/>
                  <a:gd name="connsiteX1" fmla="*/ 0 w 237207"/>
                  <a:gd name="connsiteY1" fmla="*/ 876893 h 885732"/>
                  <a:gd name="connsiteX2" fmla="*/ 233167 w 237207"/>
                  <a:gd name="connsiteY2" fmla="*/ 885732 h 885732"/>
                  <a:gd name="connsiteX3" fmla="*/ 237207 w 237207"/>
                  <a:gd name="connsiteY3" fmla="*/ 0 h 885732"/>
                  <a:gd name="connsiteX4" fmla="*/ 11976 w 237207"/>
                  <a:gd name="connsiteY4" fmla="*/ 23502 h 885732"/>
                  <a:gd name="connsiteX0" fmla="*/ 11976 w 237207"/>
                  <a:gd name="connsiteY0" fmla="*/ 23502 h 885732"/>
                  <a:gd name="connsiteX1" fmla="*/ 0 w 237207"/>
                  <a:gd name="connsiteY1" fmla="*/ 876893 h 885732"/>
                  <a:gd name="connsiteX2" fmla="*/ 233167 w 237207"/>
                  <a:gd name="connsiteY2" fmla="*/ 885732 h 885732"/>
                  <a:gd name="connsiteX3" fmla="*/ 237207 w 237207"/>
                  <a:gd name="connsiteY3" fmla="*/ 0 h 885732"/>
                  <a:gd name="connsiteX4" fmla="*/ 11976 w 237207"/>
                  <a:gd name="connsiteY4" fmla="*/ 23502 h 885732"/>
                  <a:gd name="connsiteX0" fmla="*/ 11976 w 237207"/>
                  <a:gd name="connsiteY0" fmla="*/ 23502 h 891879"/>
                  <a:gd name="connsiteX1" fmla="*/ 0 w 237207"/>
                  <a:gd name="connsiteY1" fmla="*/ 876893 h 891879"/>
                  <a:gd name="connsiteX2" fmla="*/ 228530 w 237207"/>
                  <a:gd name="connsiteY2" fmla="*/ 891879 h 891879"/>
                  <a:gd name="connsiteX3" fmla="*/ 237207 w 237207"/>
                  <a:gd name="connsiteY3" fmla="*/ 0 h 891879"/>
                  <a:gd name="connsiteX4" fmla="*/ 11976 w 237207"/>
                  <a:gd name="connsiteY4" fmla="*/ 23502 h 891879"/>
                  <a:gd name="connsiteX0" fmla="*/ 5020 w 230251"/>
                  <a:gd name="connsiteY0" fmla="*/ 23502 h 897734"/>
                  <a:gd name="connsiteX1" fmla="*/ 0 w 230251"/>
                  <a:gd name="connsiteY1" fmla="*/ 895335 h 897734"/>
                  <a:gd name="connsiteX2" fmla="*/ 221574 w 230251"/>
                  <a:gd name="connsiteY2" fmla="*/ 891879 h 897734"/>
                  <a:gd name="connsiteX3" fmla="*/ 230251 w 230251"/>
                  <a:gd name="connsiteY3" fmla="*/ 0 h 897734"/>
                  <a:gd name="connsiteX4" fmla="*/ 5020 w 230251"/>
                  <a:gd name="connsiteY4" fmla="*/ 23502 h 897734"/>
                  <a:gd name="connsiteX0" fmla="*/ 5020 w 230251"/>
                  <a:gd name="connsiteY0" fmla="*/ 23502 h 897732"/>
                  <a:gd name="connsiteX1" fmla="*/ 0 w 230251"/>
                  <a:gd name="connsiteY1" fmla="*/ 895335 h 897732"/>
                  <a:gd name="connsiteX2" fmla="*/ 221574 w 230251"/>
                  <a:gd name="connsiteY2" fmla="*/ 891879 h 897732"/>
                  <a:gd name="connsiteX3" fmla="*/ 230251 w 230251"/>
                  <a:gd name="connsiteY3" fmla="*/ 0 h 897732"/>
                  <a:gd name="connsiteX4" fmla="*/ 5020 w 230251"/>
                  <a:gd name="connsiteY4" fmla="*/ 23502 h 897732"/>
                  <a:gd name="connsiteX0" fmla="*/ 5020 w 230251"/>
                  <a:gd name="connsiteY0" fmla="*/ 60386 h 897734"/>
                  <a:gd name="connsiteX1" fmla="*/ 0 w 230251"/>
                  <a:gd name="connsiteY1" fmla="*/ 895335 h 897734"/>
                  <a:gd name="connsiteX2" fmla="*/ 221574 w 230251"/>
                  <a:gd name="connsiteY2" fmla="*/ 891879 h 897734"/>
                  <a:gd name="connsiteX3" fmla="*/ 230251 w 230251"/>
                  <a:gd name="connsiteY3" fmla="*/ 0 h 897734"/>
                  <a:gd name="connsiteX4" fmla="*/ 5020 w 230251"/>
                  <a:gd name="connsiteY4" fmla="*/ 60386 h 897734"/>
                  <a:gd name="connsiteX0" fmla="*/ 5020 w 227932"/>
                  <a:gd name="connsiteY0" fmla="*/ 54239 h 891585"/>
                  <a:gd name="connsiteX1" fmla="*/ 0 w 227932"/>
                  <a:gd name="connsiteY1" fmla="*/ 889188 h 891585"/>
                  <a:gd name="connsiteX2" fmla="*/ 221574 w 227932"/>
                  <a:gd name="connsiteY2" fmla="*/ 885732 h 891585"/>
                  <a:gd name="connsiteX3" fmla="*/ 227932 w 227932"/>
                  <a:gd name="connsiteY3" fmla="*/ 0 h 891585"/>
                  <a:gd name="connsiteX4" fmla="*/ 5020 w 227932"/>
                  <a:gd name="connsiteY4" fmla="*/ 54239 h 891585"/>
                  <a:gd name="connsiteX0" fmla="*/ 5020 w 227932"/>
                  <a:gd name="connsiteY0" fmla="*/ 54239 h 891587"/>
                  <a:gd name="connsiteX1" fmla="*/ 0 w 227932"/>
                  <a:gd name="connsiteY1" fmla="*/ 889188 h 891587"/>
                  <a:gd name="connsiteX2" fmla="*/ 221574 w 227932"/>
                  <a:gd name="connsiteY2" fmla="*/ 885732 h 891587"/>
                  <a:gd name="connsiteX3" fmla="*/ 227932 w 227932"/>
                  <a:gd name="connsiteY3" fmla="*/ 0 h 891587"/>
                  <a:gd name="connsiteX4" fmla="*/ 5020 w 227932"/>
                  <a:gd name="connsiteY4" fmla="*/ 54239 h 891587"/>
                  <a:gd name="connsiteX0" fmla="*/ 5020 w 227932"/>
                  <a:gd name="connsiteY0" fmla="*/ 54239 h 891585"/>
                  <a:gd name="connsiteX1" fmla="*/ 0 w 227932"/>
                  <a:gd name="connsiteY1" fmla="*/ 889188 h 891585"/>
                  <a:gd name="connsiteX2" fmla="*/ 221574 w 227932"/>
                  <a:gd name="connsiteY2" fmla="*/ 885732 h 891585"/>
                  <a:gd name="connsiteX3" fmla="*/ 227932 w 227932"/>
                  <a:gd name="connsiteY3" fmla="*/ 0 h 891585"/>
                  <a:gd name="connsiteX4" fmla="*/ 5020 w 227932"/>
                  <a:gd name="connsiteY4" fmla="*/ 54239 h 891585"/>
                  <a:gd name="connsiteX0" fmla="*/ 5020 w 227932"/>
                  <a:gd name="connsiteY0" fmla="*/ 54239 h 920749"/>
                  <a:gd name="connsiteX1" fmla="*/ 0 w 227932"/>
                  <a:gd name="connsiteY1" fmla="*/ 919924 h 920749"/>
                  <a:gd name="connsiteX2" fmla="*/ 221574 w 227932"/>
                  <a:gd name="connsiteY2" fmla="*/ 885732 h 920749"/>
                  <a:gd name="connsiteX3" fmla="*/ 227932 w 227932"/>
                  <a:gd name="connsiteY3" fmla="*/ 0 h 920749"/>
                  <a:gd name="connsiteX4" fmla="*/ 5020 w 227932"/>
                  <a:gd name="connsiteY4" fmla="*/ 54239 h 920749"/>
                  <a:gd name="connsiteX0" fmla="*/ 5020 w 227932"/>
                  <a:gd name="connsiteY0" fmla="*/ 54239 h 919924"/>
                  <a:gd name="connsiteX1" fmla="*/ 0 w 227932"/>
                  <a:gd name="connsiteY1" fmla="*/ 919924 h 919924"/>
                  <a:gd name="connsiteX2" fmla="*/ 221574 w 227932"/>
                  <a:gd name="connsiteY2" fmla="*/ 885732 h 919924"/>
                  <a:gd name="connsiteX3" fmla="*/ 227932 w 227932"/>
                  <a:gd name="connsiteY3" fmla="*/ 0 h 919924"/>
                  <a:gd name="connsiteX4" fmla="*/ 5020 w 227932"/>
                  <a:gd name="connsiteY4" fmla="*/ 54239 h 919924"/>
                  <a:gd name="connsiteX0" fmla="*/ 5020 w 227932"/>
                  <a:gd name="connsiteY0" fmla="*/ 54239 h 919924"/>
                  <a:gd name="connsiteX1" fmla="*/ 0 w 227932"/>
                  <a:gd name="connsiteY1" fmla="*/ 919924 h 919924"/>
                  <a:gd name="connsiteX2" fmla="*/ 221574 w 227932"/>
                  <a:gd name="connsiteY2" fmla="*/ 885732 h 919924"/>
                  <a:gd name="connsiteX3" fmla="*/ 227932 w 227932"/>
                  <a:gd name="connsiteY3" fmla="*/ 0 h 919924"/>
                  <a:gd name="connsiteX4" fmla="*/ 5020 w 227932"/>
                  <a:gd name="connsiteY4" fmla="*/ 54239 h 91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32" h="919924">
                    <a:moveTo>
                      <a:pt x="5020" y="54239"/>
                    </a:moveTo>
                    <a:cubicBezTo>
                      <a:pt x="953" y="412309"/>
                      <a:pt x="4057" y="689472"/>
                      <a:pt x="0" y="919924"/>
                    </a:cubicBezTo>
                    <a:cubicBezTo>
                      <a:pt x="102949" y="914809"/>
                      <a:pt x="120735" y="903521"/>
                      <a:pt x="221574" y="885732"/>
                    </a:cubicBezTo>
                    <a:cubicBezTo>
                      <a:pt x="226268" y="370579"/>
                      <a:pt x="226193" y="318135"/>
                      <a:pt x="227932" y="0"/>
                    </a:cubicBezTo>
                    <a:cubicBezTo>
                      <a:pt x="115961" y="20432"/>
                      <a:pt x="92712" y="36955"/>
                      <a:pt x="5020" y="54239"/>
                    </a:cubicBez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5" name="Freihandform 184"/>
              <p:cNvSpPr/>
              <p:nvPr/>
            </p:nvSpPr>
            <p:spPr>
              <a:xfrm>
                <a:off x="8487909" y="4024257"/>
                <a:ext cx="400525" cy="405592"/>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28158"/>
                  <a:gd name="connsiteY0" fmla="*/ 0 h 1056373"/>
                  <a:gd name="connsiteX1" fmla="*/ 35398 w 928158"/>
                  <a:gd name="connsiteY1" fmla="*/ 1056373 h 1056373"/>
                  <a:gd name="connsiteX2" fmla="*/ 928158 w 928158"/>
                  <a:gd name="connsiteY2" fmla="*/ 1018645 h 1056373"/>
                  <a:gd name="connsiteX3" fmla="*/ 855662 w 928158"/>
                  <a:gd name="connsiteY3" fmla="*/ 150283 h 1056373"/>
                  <a:gd name="connsiteX4" fmla="*/ 0 w 928158"/>
                  <a:gd name="connsiteY4" fmla="*/ 0 h 1056373"/>
                  <a:gd name="connsiteX0" fmla="*/ 0 w 928158"/>
                  <a:gd name="connsiteY0" fmla="*/ 0 h 1056373"/>
                  <a:gd name="connsiteX1" fmla="*/ 35398 w 928158"/>
                  <a:gd name="connsiteY1" fmla="*/ 1056373 h 1056373"/>
                  <a:gd name="connsiteX2" fmla="*/ 928158 w 928158"/>
                  <a:gd name="connsiteY2" fmla="*/ 1018645 h 1056373"/>
                  <a:gd name="connsiteX3" fmla="*/ 246062 w 928158"/>
                  <a:gd name="connsiteY3" fmla="*/ 19049 h 1056373"/>
                  <a:gd name="connsiteX4" fmla="*/ 0 w 928158"/>
                  <a:gd name="connsiteY4" fmla="*/ 0 h 1056373"/>
                  <a:gd name="connsiteX0" fmla="*/ 0 w 258133"/>
                  <a:gd name="connsiteY0" fmla="*/ 0 h 1056373"/>
                  <a:gd name="connsiteX1" fmla="*/ 35398 w 258133"/>
                  <a:gd name="connsiteY1" fmla="*/ 1056373 h 1056373"/>
                  <a:gd name="connsiteX2" fmla="*/ 221191 w 258133"/>
                  <a:gd name="connsiteY2" fmla="*/ 836612 h 1056373"/>
                  <a:gd name="connsiteX3" fmla="*/ 246062 w 258133"/>
                  <a:gd name="connsiteY3" fmla="*/ 19049 h 1056373"/>
                  <a:gd name="connsiteX4" fmla="*/ 0 w 258133"/>
                  <a:gd name="connsiteY4" fmla="*/ 0 h 1056373"/>
                  <a:gd name="connsiteX0" fmla="*/ 5503 w 263636"/>
                  <a:gd name="connsiteY0" fmla="*/ 0 h 851147"/>
                  <a:gd name="connsiteX1" fmla="*/ 2801 w 263636"/>
                  <a:gd name="connsiteY1" fmla="*/ 827773 h 851147"/>
                  <a:gd name="connsiteX2" fmla="*/ 226694 w 263636"/>
                  <a:gd name="connsiteY2" fmla="*/ 836612 h 851147"/>
                  <a:gd name="connsiteX3" fmla="*/ 251565 w 263636"/>
                  <a:gd name="connsiteY3" fmla="*/ 19049 h 851147"/>
                  <a:gd name="connsiteX4" fmla="*/ 5503 w 263636"/>
                  <a:gd name="connsiteY4" fmla="*/ 0 h 851147"/>
                  <a:gd name="connsiteX0" fmla="*/ 5503 w 263636"/>
                  <a:gd name="connsiteY0" fmla="*/ 0 h 851858"/>
                  <a:gd name="connsiteX1" fmla="*/ 2801 w 263636"/>
                  <a:gd name="connsiteY1" fmla="*/ 827773 h 851858"/>
                  <a:gd name="connsiteX2" fmla="*/ 226694 w 263636"/>
                  <a:gd name="connsiteY2" fmla="*/ 836612 h 851858"/>
                  <a:gd name="connsiteX3" fmla="*/ 251565 w 263636"/>
                  <a:gd name="connsiteY3" fmla="*/ 19049 h 851858"/>
                  <a:gd name="connsiteX4" fmla="*/ 5503 w 263636"/>
                  <a:gd name="connsiteY4" fmla="*/ 0 h 851858"/>
                  <a:gd name="connsiteX0" fmla="*/ 5503 w 263636"/>
                  <a:gd name="connsiteY0" fmla="*/ 0 h 840990"/>
                  <a:gd name="connsiteX1" fmla="*/ 2801 w 263636"/>
                  <a:gd name="connsiteY1" fmla="*/ 827773 h 840990"/>
                  <a:gd name="connsiteX2" fmla="*/ 226694 w 263636"/>
                  <a:gd name="connsiteY2" fmla="*/ 836612 h 840990"/>
                  <a:gd name="connsiteX3" fmla="*/ 251565 w 263636"/>
                  <a:gd name="connsiteY3" fmla="*/ 19049 h 840990"/>
                  <a:gd name="connsiteX4" fmla="*/ 5503 w 263636"/>
                  <a:gd name="connsiteY4" fmla="*/ 0 h 840990"/>
                  <a:gd name="connsiteX0" fmla="*/ 5503 w 269854"/>
                  <a:gd name="connsiteY0" fmla="*/ 0 h 840990"/>
                  <a:gd name="connsiteX1" fmla="*/ 2801 w 269854"/>
                  <a:gd name="connsiteY1" fmla="*/ 827773 h 840990"/>
                  <a:gd name="connsiteX2" fmla="*/ 226694 w 269854"/>
                  <a:gd name="connsiteY2" fmla="*/ 836612 h 840990"/>
                  <a:gd name="connsiteX3" fmla="*/ 251565 w 269854"/>
                  <a:gd name="connsiteY3" fmla="*/ 19049 h 840990"/>
                  <a:gd name="connsiteX4" fmla="*/ 5503 w 269854"/>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19049 h 840990"/>
                  <a:gd name="connsiteX4" fmla="*/ 5503 w 252415"/>
                  <a:gd name="connsiteY4" fmla="*/ 0 h 840990"/>
                  <a:gd name="connsiteX0" fmla="*/ 5503 w 252415"/>
                  <a:gd name="connsiteY0" fmla="*/ 11174 h 852164"/>
                  <a:gd name="connsiteX1" fmla="*/ 2801 w 252415"/>
                  <a:gd name="connsiteY1" fmla="*/ 838947 h 852164"/>
                  <a:gd name="connsiteX2" fmla="*/ 226694 w 252415"/>
                  <a:gd name="connsiteY2" fmla="*/ 847786 h 852164"/>
                  <a:gd name="connsiteX3" fmla="*/ 251565 w 252415"/>
                  <a:gd name="connsiteY3" fmla="*/ 13290 h 852164"/>
                  <a:gd name="connsiteX4" fmla="*/ 5503 w 252415"/>
                  <a:gd name="connsiteY4" fmla="*/ 11174 h 852164"/>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9706 w 256618"/>
                  <a:gd name="connsiteY0" fmla="*/ 0 h 840990"/>
                  <a:gd name="connsiteX1" fmla="*/ 7004 w 256618"/>
                  <a:gd name="connsiteY1" fmla="*/ 827773 h 840990"/>
                  <a:gd name="connsiteX2" fmla="*/ 230897 w 256618"/>
                  <a:gd name="connsiteY2" fmla="*/ 836612 h 840990"/>
                  <a:gd name="connsiteX3" fmla="*/ 255768 w 256618"/>
                  <a:gd name="connsiteY3" fmla="*/ 2116 h 840990"/>
                  <a:gd name="connsiteX4" fmla="*/ 9706 w 256618"/>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2702 w 249614"/>
                  <a:gd name="connsiteY0" fmla="*/ 0 h 840990"/>
                  <a:gd name="connsiteX1" fmla="*/ 0 w 249614"/>
                  <a:gd name="connsiteY1" fmla="*/ 827773 h 840990"/>
                  <a:gd name="connsiteX2" fmla="*/ 223893 w 249614"/>
                  <a:gd name="connsiteY2" fmla="*/ 836612 h 840990"/>
                  <a:gd name="connsiteX3" fmla="*/ 248764 w 249614"/>
                  <a:gd name="connsiteY3" fmla="*/ 2116 h 840990"/>
                  <a:gd name="connsiteX4" fmla="*/ 2702 w 249614"/>
                  <a:gd name="connsiteY4" fmla="*/ 0 h 840990"/>
                  <a:gd name="connsiteX0" fmla="*/ 2702 w 249614"/>
                  <a:gd name="connsiteY0" fmla="*/ 0 h 842233"/>
                  <a:gd name="connsiteX1" fmla="*/ 0 w 249614"/>
                  <a:gd name="connsiteY1" fmla="*/ 827773 h 842233"/>
                  <a:gd name="connsiteX2" fmla="*/ 223893 w 249614"/>
                  <a:gd name="connsiteY2" fmla="*/ 836612 h 842233"/>
                  <a:gd name="connsiteX3" fmla="*/ 248764 w 249614"/>
                  <a:gd name="connsiteY3" fmla="*/ 2116 h 842233"/>
                  <a:gd name="connsiteX4" fmla="*/ 2702 w 249614"/>
                  <a:gd name="connsiteY4" fmla="*/ 0 h 842233"/>
                  <a:gd name="connsiteX0" fmla="*/ 2702 w 249264"/>
                  <a:gd name="connsiteY0" fmla="*/ 0 h 842233"/>
                  <a:gd name="connsiteX1" fmla="*/ 0 w 249264"/>
                  <a:gd name="connsiteY1" fmla="*/ 827773 h 842233"/>
                  <a:gd name="connsiteX2" fmla="*/ 223893 w 249264"/>
                  <a:gd name="connsiteY2" fmla="*/ 836612 h 842233"/>
                  <a:gd name="connsiteX3" fmla="*/ 248764 w 249264"/>
                  <a:gd name="connsiteY3" fmla="*/ 2116 h 842233"/>
                  <a:gd name="connsiteX4" fmla="*/ 2702 w 249264"/>
                  <a:gd name="connsiteY4" fmla="*/ 0 h 842233"/>
                  <a:gd name="connsiteX0" fmla="*/ 2702 w 241001"/>
                  <a:gd name="connsiteY0" fmla="*/ 0 h 842233"/>
                  <a:gd name="connsiteX1" fmla="*/ 0 w 241001"/>
                  <a:gd name="connsiteY1" fmla="*/ 827773 h 842233"/>
                  <a:gd name="connsiteX2" fmla="*/ 223893 w 241001"/>
                  <a:gd name="connsiteY2" fmla="*/ 836612 h 842233"/>
                  <a:gd name="connsiteX3" fmla="*/ 240298 w 241001"/>
                  <a:gd name="connsiteY3" fmla="*/ 2116 h 842233"/>
                  <a:gd name="connsiteX4" fmla="*/ 2702 w 241001"/>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65102"/>
                  <a:gd name="connsiteX1" fmla="*/ 0 w 240298"/>
                  <a:gd name="connsiteY1" fmla="*/ 827773 h 865102"/>
                  <a:gd name="connsiteX2" fmla="*/ 223893 w 240298"/>
                  <a:gd name="connsiteY2" fmla="*/ 862230 h 865102"/>
                  <a:gd name="connsiteX3" fmla="*/ 240298 w 240298"/>
                  <a:gd name="connsiteY3" fmla="*/ 2116 h 865102"/>
                  <a:gd name="connsiteX4" fmla="*/ 2702 w 240298"/>
                  <a:gd name="connsiteY4" fmla="*/ 0 h 865102"/>
                  <a:gd name="connsiteX0" fmla="*/ 2702 w 240298"/>
                  <a:gd name="connsiteY0" fmla="*/ 0 h 862230"/>
                  <a:gd name="connsiteX1" fmla="*/ 0 w 240298"/>
                  <a:gd name="connsiteY1" fmla="*/ 827773 h 862230"/>
                  <a:gd name="connsiteX2" fmla="*/ 223893 w 240298"/>
                  <a:gd name="connsiteY2" fmla="*/ 862230 h 862230"/>
                  <a:gd name="connsiteX3" fmla="*/ 240298 w 240298"/>
                  <a:gd name="connsiteY3" fmla="*/ 2116 h 862230"/>
                  <a:gd name="connsiteX4" fmla="*/ 2702 w 240298"/>
                  <a:gd name="connsiteY4" fmla="*/ 0 h 862230"/>
                  <a:gd name="connsiteX0" fmla="*/ 11976 w 249572"/>
                  <a:gd name="connsiteY0" fmla="*/ 0 h 862230"/>
                  <a:gd name="connsiteX1" fmla="*/ 0 w 249572"/>
                  <a:gd name="connsiteY1" fmla="*/ 853391 h 862230"/>
                  <a:gd name="connsiteX2" fmla="*/ 233167 w 249572"/>
                  <a:gd name="connsiteY2" fmla="*/ 862230 h 862230"/>
                  <a:gd name="connsiteX3" fmla="*/ 249572 w 249572"/>
                  <a:gd name="connsiteY3" fmla="*/ 2116 h 862230"/>
                  <a:gd name="connsiteX4" fmla="*/ 11976 w 249572"/>
                  <a:gd name="connsiteY4" fmla="*/ 0 h 862230"/>
                  <a:gd name="connsiteX0" fmla="*/ 11976 w 240298"/>
                  <a:gd name="connsiteY0" fmla="*/ 8867 h 871097"/>
                  <a:gd name="connsiteX1" fmla="*/ 0 w 240298"/>
                  <a:gd name="connsiteY1" fmla="*/ 862258 h 871097"/>
                  <a:gd name="connsiteX2" fmla="*/ 233167 w 240298"/>
                  <a:gd name="connsiteY2" fmla="*/ 871097 h 871097"/>
                  <a:gd name="connsiteX3" fmla="*/ 240298 w 240298"/>
                  <a:gd name="connsiteY3" fmla="*/ 4 h 871097"/>
                  <a:gd name="connsiteX4" fmla="*/ 11976 w 240298"/>
                  <a:gd name="connsiteY4" fmla="*/ 8867 h 871097"/>
                  <a:gd name="connsiteX0" fmla="*/ 11976 w 240298"/>
                  <a:gd name="connsiteY0" fmla="*/ 8876 h 871106"/>
                  <a:gd name="connsiteX1" fmla="*/ 0 w 240298"/>
                  <a:gd name="connsiteY1" fmla="*/ 862267 h 871106"/>
                  <a:gd name="connsiteX2" fmla="*/ 233167 w 240298"/>
                  <a:gd name="connsiteY2" fmla="*/ 871106 h 871106"/>
                  <a:gd name="connsiteX3" fmla="*/ 240298 w 240298"/>
                  <a:gd name="connsiteY3" fmla="*/ 13 h 871106"/>
                  <a:gd name="connsiteX4" fmla="*/ 11976 w 240298"/>
                  <a:gd name="connsiteY4" fmla="*/ 8876 h 871106"/>
                  <a:gd name="connsiteX0" fmla="*/ 11976 w 238504"/>
                  <a:gd name="connsiteY0" fmla="*/ 23506 h 885736"/>
                  <a:gd name="connsiteX1" fmla="*/ 0 w 238504"/>
                  <a:gd name="connsiteY1" fmla="*/ 876897 h 885736"/>
                  <a:gd name="connsiteX2" fmla="*/ 233167 w 238504"/>
                  <a:gd name="connsiteY2" fmla="*/ 885736 h 885736"/>
                  <a:gd name="connsiteX3" fmla="*/ 237207 w 238504"/>
                  <a:gd name="connsiteY3" fmla="*/ 4 h 885736"/>
                  <a:gd name="connsiteX4" fmla="*/ 11976 w 238504"/>
                  <a:gd name="connsiteY4" fmla="*/ 23506 h 885736"/>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7207"/>
                  <a:gd name="connsiteY0" fmla="*/ 23502 h 885732"/>
                  <a:gd name="connsiteX1" fmla="*/ 0 w 237207"/>
                  <a:gd name="connsiteY1" fmla="*/ 876893 h 885732"/>
                  <a:gd name="connsiteX2" fmla="*/ 233167 w 237207"/>
                  <a:gd name="connsiteY2" fmla="*/ 885732 h 885732"/>
                  <a:gd name="connsiteX3" fmla="*/ 237207 w 237207"/>
                  <a:gd name="connsiteY3" fmla="*/ 0 h 885732"/>
                  <a:gd name="connsiteX4" fmla="*/ 11976 w 237207"/>
                  <a:gd name="connsiteY4" fmla="*/ 23502 h 885732"/>
                  <a:gd name="connsiteX0" fmla="*/ 11976 w 237207"/>
                  <a:gd name="connsiteY0" fmla="*/ 23502 h 885732"/>
                  <a:gd name="connsiteX1" fmla="*/ 0 w 237207"/>
                  <a:gd name="connsiteY1" fmla="*/ 876893 h 885732"/>
                  <a:gd name="connsiteX2" fmla="*/ 233167 w 237207"/>
                  <a:gd name="connsiteY2" fmla="*/ 885732 h 885732"/>
                  <a:gd name="connsiteX3" fmla="*/ 237207 w 237207"/>
                  <a:gd name="connsiteY3" fmla="*/ 0 h 885732"/>
                  <a:gd name="connsiteX4" fmla="*/ 11976 w 237207"/>
                  <a:gd name="connsiteY4" fmla="*/ 23502 h 885732"/>
                  <a:gd name="connsiteX0" fmla="*/ 11976 w 237207"/>
                  <a:gd name="connsiteY0" fmla="*/ 23502 h 891879"/>
                  <a:gd name="connsiteX1" fmla="*/ 0 w 237207"/>
                  <a:gd name="connsiteY1" fmla="*/ 876893 h 891879"/>
                  <a:gd name="connsiteX2" fmla="*/ 228530 w 237207"/>
                  <a:gd name="connsiteY2" fmla="*/ 891879 h 891879"/>
                  <a:gd name="connsiteX3" fmla="*/ 237207 w 237207"/>
                  <a:gd name="connsiteY3" fmla="*/ 0 h 891879"/>
                  <a:gd name="connsiteX4" fmla="*/ 11976 w 237207"/>
                  <a:gd name="connsiteY4" fmla="*/ 23502 h 891879"/>
                  <a:gd name="connsiteX0" fmla="*/ 5020 w 230251"/>
                  <a:gd name="connsiteY0" fmla="*/ 23502 h 897734"/>
                  <a:gd name="connsiteX1" fmla="*/ 0 w 230251"/>
                  <a:gd name="connsiteY1" fmla="*/ 895335 h 897734"/>
                  <a:gd name="connsiteX2" fmla="*/ 221574 w 230251"/>
                  <a:gd name="connsiteY2" fmla="*/ 891879 h 897734"/>
                  <a:gd name="connsiteX3" fmla="*/ 230251 w 230251"/>
                  <a:gd name="connsiteY3" fmla="*/ 0 h 897734"/>
                  <a:gd name="connsiteX4" fmla="*/ 5020 w 230251"/>
                  <a:gd name="connsiteY4" fmla="*/ 23502 h 897734"/>
                  <a:gd name="connsiteX0" fmla="*/ 5020 w 230251"/>
                  <a:gd name="connsiteY0" fmla="*/ 23502 h 897732"/>
                  <a:gd name="connsiteX1" fmla="*/ 0 w 230251"/>
                  <a:gd name="connsiteY1" fmla="*/ 895335 h 897732"/>
                  <a:gd name="connsiteX2" fmla="*/ 221574 w 230251"/>
                  <a:gd name="connsiteY2" fmla="*/ 891879 h 897732"/>
                  <a:gd name="connsiteX3" fmla="*/ 230251 w 230251"/>
                  <a:gd name="connsiteY3" fmla="*/ 0 h 897732"/>
                  <a:gd name="connsiteX4" fmla="*/ 5020 w 230251"/>
                  <a:gd name="connsiteY4" fmla="*/ 23502 h 897732"/>
                  <a:gd name="connsiteX0" fmla="*/ 5020 w 230251"/>
                  <a:gd name="connsiteY0" fmla="*/ 60386 h 897734"/>
                  <a:gd name="connsiteX1" fmla="*/ 0 w 230251"/>
                  <a:gd name="connsiteY1" fmla="*/ 895335 h 897734"/>
                  <a:gd name="connsiteX2" fmla="*/ 221574 w 230251"/>
                  <a:gd name="connsiteY2" fmla="*/ 891879 h 897734"/>
                  <a:gd name="connsiteX3" fmla="*/ 230251 w 230251"/>
                  <a:gd name="connsiteY3" fmla="*/ 0 h 897734"/>
                  <a:gd name="connsiteX4" fmla="*/ 5020 w 230251"/>
                  <a:gd name="connsiteY4" fmla="*/ 60386 h 897734"/>
                  <a:gd name="connsiteX0" fmla="*/ 5020 w 227932"/>
                  <a:gd name="connsiteY0" fmla="*/ 54239 h 891585"/>
                  <a:gd name="connsiteX1" fmla="*/ 0 w 227932"/>
                  <a:gd name="connsiteY1" fmla="*/ 889188 h 891585"/>
                  <a:gd name="connsiteX2" fmla="*/ 221574 w 227932"/>
                  <a:gd name="connsiteY2" fmla="*/ 885732 h 891585"/>
                  <a:gd name="connsiteX3" fmla="*/ 227932 w 227932"/>
                  <a:gd name="connsiteY3" fmla="*/ 0 h 891585"/>
                  <a:gd name="connsiteX4" fmla="*/ 5020 w 227932"/>
                  <a:gd name="connsiteY4" fmla="*/ 54239 h 891585"/>
                  <a:gd name="connsiteX0" fmla="*/ 5020 w 227932"/>
                  <a:gd name="connsiteY0" fmla="*/ 54239 h 891587"/>
                  <a:gd name="connsiteX1" fmla="*/ 0 w 227932"/>
                  <a:gd name="connsiteY1" fmla="*/ 889188 h 891587"/>
                  <a:gd name="connsiteX2" fmla="*/ 221574 w 227932"/>
                  <a:gd name="connsiteY2" fmla="*/ 885732 h 891587"/>
                  <a:gd name="connsiteX3" fmla="*/ 227932 w 227932"/>
                  <a:gd name="connsiteY3" fmla="*/ 0 h 891587"/>
                  <a:gd name="connsiteX4" fmla="*/ 5020 w 227932"/>
                  <a:gd name="connsiteY4" fmla="*/ 54239 h 891587"/>
                  <a:gd name="connsiteX0" fmla="*/ 5020 w 227932"/>
                  <a:gd name="connsiteY0" fmla="*/ 54239 h 891585"/>
                  <a:gd name="connsiteX1" fmla="*/ 0 w 227932"/>
                  <a:gd name="connsiteY1" fmla="*/ 889188 h 891585"/>
                  <a:gd name="connsiteX2" fmla="*/ 221574 w 227932"/>
                  <a:gd name="connsiteY2" fmla="*/ 885732 h 891585"/>
                  <a:gd name="connsiteX3" fmla="*/ 227932 w 227932"/>
                  <a:gd name="connsiteY3" fmla="*/ 0 h 891585"/>
                  <a:gd name="connsiteX4" fmla="*/ 5020 w 227932"/>
                  <a:gd name="connsiteY4" fmla="*/ 54239 h 891585"/>
                  <a:gd name="connsiteX0" fmla="*/ 5020 w 227932"/>
                  <a:gd name="connsiteY0" fmla="*/ 54239 h 920749"/>
                  <a:gd name="connsiteX1" fmla="*/ 0 w 227932"/>
                  <a:gd name="connsiteY1" fmla="*/ 919924 h 920749"/>
                  <a:gd name="connsiteX2" fmla="*/ 221574 w 227932"/>
                  <a:gd name="connsiteY2" fmla="*/ 885732 h 920749"/>
                  <a:gd name="connsiteX3" fmla="*/ 227932 w 227932"/>
                  <a:gd name="connsiteY3" fmla="*/ 0 h 920749"/>
                  <a:gd name="connsiteX4" fmla="*/ 5020 w 227932"/>
                  <a:gd name="connsiteY4" fmla="*/ 54239 h 920749"/>
                  <a:gd name="connsiteX0" fmla="*/ 5020 w 227932"/>
                  <a:gd name="connsiteY0" fmla="*/ 54239 h 919924"/>
                  <a:gd name="connsiteX1" fmla="*/ 0 w 227932"/>
                  <a:gd name="connsiteY1" fmla="*/ 919924 h 919924"/>
                  <a:gd name="connsiteX2" fmla="*/ 221574 w 227932"/>
                  <a:gd name="connsiteY2" fmla="*/ 885732 h 919924"/>
                  <a:gd name="connsiteX3" fmla="*/ 227932 w 227932"/>
                  <a:gd name="connsiteY3" fmla="*/ 0 h 919924"/>
                  <a:gd name="connsiteX4" fmla="*/ 5020 w 227932"/>
                  <a:gd name="connsiteY4" fmla="*/ 54239 h 919924"/>
                  <a:gd name="connsiteX0" fmla="*/ 5020 w 227932"/>
                  <a:gd name="connsiteY0" fmla="*/ 54239 h 919924"/>
                  <a:gd name="connsiteX1" fmla="*/ 0 w 227932"/>
                  <a:gd name="connsiteY1" fmla="*/ 919924 h 919924"/>
                  <a:gd name="connsiteX2" fmla="*/ 221574 w 227932"/>
                  <a:gd name="connsiteY2" fmla="*/ 885732 h 919924"/>
                  <a:gd name="connsiteX3" fmla="*/ 227932 w 227932"/>
                  <a:gd name="connsiteY3" fmla="*/ 0 h 919924"/>
                  <a:gd name="connsiteX4" fmla="*/ 5020 w 227932"/>
                  <a:gd name="connsiteY4" fmla="*/ 54239 h 919924"/>
                  <a:gd name="connsiteX0" fmla="*/ 19349 w 227932"/>
                  <a:gd name="connsiteY0" fmla="*/ 32132 h 919924"/>
                  <a:gd name="connsiteX1" fmla="*/ 0 w 227932"/>
                  <a:gd name="connsiteY1" fmla="*/ 919924 h 919924"/>
                  <a:gd name="connsiteX2" fmla="*/ 221574 w 227932"/>
                  <a:gd name="connsiteY2" fmla="*/ 885732 h 919924"/>
                  <a:gd name="connsiteX3" fmla="*/ 227932 w 227932"/>
                  <a:gd name="connsiteY3" fmla="*/ 0 h 919924"/>
                  <a:gd name="connsiteX4" fmla="*/ 19349 w 227932"/>
                  <a:gd name="connsiteY4" fmla="*/ 32132 h 919924"/>
                  <a:gd name="connsiteX0" fmla="*/ 19349 w 225066"/>
                  <a:gd name="connsiteY0" fmla="*/ 4247 h 892039"/>
                  <a:gd name="connsiteX1" fmla="*/ 0 w 225066"/>
                  <a:gd name="connsiteY1" fmla="*/ 892039 h 892039"/>
                  <a:gd name="connsiteX2" fmla="*/ 221574 w 225066"/>
                  <a:gd name="connsiteY2" fmla="*/ 857847 h 892039"/>
                  <a:gd name="connsiteX3" fmla="*/ 225066 w 225066"/>
                  <a:gd name="connsiteY3" fmla="*/ 8959 h 892039"/>
                  <a:gd name="connsiteX4" fmla="*/ 19349 w 225066"/>
                  <a:gd name="connsiteY4" fmla="*/ 4247 h 892039"/>
                  <a:gd name="connsiteX0" fmla="*/ 16483 w 222200"/>
                  <a:gd name="connsiteY0" fmla="*/ 4247 h 860311"/>
                  <a:gd name="connsiteX1" fmla="*/ 0 w 222200"/>
                  <a:gd name="connsiteY1" fmla="*/ 796245 h 860311"/>
                  <a:gd name="connsiteX2" fmla="*/ 218708 w 222200"/>
                  <a:gd name="connsiteY2" fmla="*/ 857847 h 860311"/>
                  <a:gd name="connsiteX3" fmla="*/ 222200 w 222200"/>
                  <a:gd name="connsiteY3" fmla="*/ 8959 h 860311"/>
                  <a:gd name="connsiteX4" fmla="*/ 16483 w 222200"/>
                  <a:gd name="connsiteY4" fmla="*/ 4247 h 860311"/>
                  <a:gd name="connsiteX0" fmla="*/ 16483 w 427986"/>
                  <a:gd name="connsiteY0" fmla="*/ 4247 h 889208"/>
                  <a:gd name="connsiteX1" fmla="*/ 0 w 427986"/>
                  <a:gd name="connsiteY1" fmla="*/ 796245 h 889208"/>
                  <a:gd name="connsiteX2" fmla="*/ 427910 w 427986"/>
                  <a:gd name="connsiteY2" fmla="*/ 887321 h 889208"/>
                  <a:gd name="connsiteX3" fmla="*/ 222200 w 427986"/>
                  <a:gd name="connsiteY3" fmla="*/ 8959 h 889208"/>
                  <a:gd name="connsiteX4" fmla="*/ 16483 w 427986"/>
                  <a:gd name="connsiteY4" fmla="*/ 4247 h 889208"/>
                  <a:gd name="connsiteX0" fmla="*/ 16483 w 428855"/>
                  <a:gd name="connsiteY0" fmla="*/ 24763 h 909724"/>
                  <a:gd name="connsiteX1" fmla="*/ 0 w 428855"/>
                  <a:gd name="connsiteY1" fmla="*/ 816761 h 909724"/>
                  <a:gd name="connsiteX2" fmla="*/ 427910 w 428855"/>
                  <a:gd name="connsiteY2" fmla="*/ 907837 h 909724"/>
                  <a:gd name="connsiteX3" fmla="*/ 419939 w 428855"/>
                  <a:gd name="connsiteY3" fmla="*/ 0 h 909724"/>
                  <a:gd name="connsiteX4" fmla="*/ 16483 w 428855"/>
                  <a:gd name="connsiteY4" fmla="*/ 24763 h 909724"/>
                  <a:gd name="connsiteX0" fmla="*/ 16483 w 428855"/>
                  <a:gd name="connsiteY0" fmla="*/ 24763 h 962150"/>
                  <a:gd name="connsiteX1" fmla="*/ 0 w 428855"/>
                  <a:gd name="connsiteY1" fmla="*/ 816761 h 962150"/>
                  <a:gd name="connsiteX2" fmla="*/ 189805 w 428855"/>
                  <a:gd name="connsiteY2" fmla="*/ 854237 h 962150"/>
                  <a:gd name="connsiteX3" fmla="*/ 427910 w 428855"/>
                  <a:gd name="connsiteY3" fmla="*/ 907837 h 962150"/>
                  <a:gd name="connsiteX4" fmla="*/ 419939 w 428855"/>
                  <a:gd name="connsiteY4" fmla="*/ 0 h 962150"/>
                  <a:gd name="connsiteX5" fmla="*/ 16483 w 428855"/>
                  <a:gd name="connsiteY5" fmla="*/ 24763 h 962150"/>
                  <a:gd name="connsiteX0" fmla="*/ 16483 w 428855"/>
                  <a:gd name="connsiteY0" fmla="*/ 24763 h 958239"/>
                  <a:gd name="connsiteX1" fmla="*/ 0 w 428855"/>
                  <a:gd name="connsiteY1" fmla="*/ 816761 h 958239"/>
                  <a:gd name="connsiteX2" fmla="*/ 255718 w 428855"/>
                  <a:gd name="connsiteY2" fmla="*/ 832131 h 958239"/>
                  <a:gd name="connsiteX3" fmla="*/ 427910 w 428855"/>
                  <a:gd name="connsiteY3" fmla="*/ 907837 h 958239"/>
                  <a:gd name="connsiteX4" fmla="*/ 419939 w 428855"/>
                  <a:gd name="connsiteY4" fmla="*/ 0 h 958239"/>
                  <a:gd name="connsiteX5" fmla="*/ 16483 w 428855"/>
                  <a:gd name="connsiteY5" fmla="*/ 24763 h 958239"/>
                  <a:gd name="connsiteX0" fmla="*/ 16483 w 428855"/>
                  <a:gd name="connsiteY0" fmla="*/ 24763 h 968309"/>
                  <a:gd name="connsiteX1" fmla="*/ 0 w 428855"/>
                  <a:gd name="connsiteY1" fmla="*/ 816761 h 968309"/>
                  <a:gd name="connsiteX2" fmla="*/ 255718 w 428855"/>
                  <a:gd name="connsiteY2" fmla="*/ 832131 h 968309"/>
                  <a:gd name="connsiteX3" fmla="*/ 427910 w 428855"/>
                  <a:gd name="connsiteY3" fmla="*/ 907837 h 968309"/>
                  <a:gd name="connsiteX4" fmla="*/ 419939 w 428855"/>
                  <a:gd name="connsiteY4" fmla="*/ 0 h 968309"/>
                  <a:gd name="connsiteX5" fmla="*/ 16483 w 428855"/>
                  <a:gd name="connsiteY5" fmla="*/ 24763 h 968309"/>
                  <a:gd name="connsiteX0" fmla="*/ 16483 w 428855"/>
                  <a:gd name="connsiteY0" fmla="*/ 24763 h 968309"/>
                  <a:gd name="connsiteX1" fmla="*/ 0 w 428855"/>
                  <a:gd name="connsiteY1" fmla="*/ 816761 h 968309"/>
                  <a:gd name="connsiteX2" fmla="*/ 255718 w 428855"/>
                  <a:gd name="connsiteY2" fmla="*/ 832131 h 968309"/>
                  <a:gd name="connsiteX3" fmla="*/ 427910 w 428855"/>
                  <a:gd name="connsiteY3" fmla="*/ 907837 h 968309"/>
                  <a:gd name="connsiteX4" fmla="*/ 419939 w 428855"/>
                  <a:gd name="connsiteY4" fmla="*/ 0 h 968309"/>
                  <a:gd name="connsiteX5" fmla="*/ 16483 w 428855"/>
                  <a:gd name="connsiteY5" fmla="*/ 24763 h 968309"/>
                  <a:gd name="connsiteX0" fmla="*/ 16483 w 428855"/>
                  <a:gd name="connsiteY0" fmla="*/ 24763 h 968309"/>
                  <a:gd name="connsiteX1" fmla="*/ 0 w 428855"/>
                  <a:gd name="connsiteY1" fmla="*/ 816761 h 968309"/>
                  <a:gd name="connsiteX2" fmla="*/ 255718 w 428855"/>
                  <a:gd name="connsiteY2" fmla="*/ 832131 h 968309"/>
                  <a:gd name="connsiteX3" fmla="*/ 427910 w 428855"/>
                  <a:gd name="connsiteY3" fmla="*/ 907837 h 968309"/>
                  <a:gd name="connsiteX4" fmla="*/ 419939 w 428855"/>
                  <a:gd name="connsiteY4" fmla="*/ 0 h 968309"/>
                  <a:gd name="connsiteX5" fmla="*/ 16483 w 428855"/>
                  <a:gd name="connsiteY5" fmla="*/ 24763 h 968309"/>
                  <a:gd name="connsiteX0" fmla="*/ 16483 w 428855"/>
                  <a:gd name="connsiteY0" fmla="*/ 24763 h 968309"/>
                  <a:gd name="connsiteX1" fmla="*/ 0 w 428855"/>
                  <a:gd name="connsiteY1" fmla="*/ 816761 h 968309"/>
                  <a:gd name="connsiteX2" fmla="*/ 255718 w 428855"/>
                  <a:gd name="connsiteY2" fmla="*/ 832131 h 968309"/>
                  <a:gd name="connsiteX3" fmla="*/ 427910 w 428855"/>
                  <a:gd name="connsiteY3" fmla="*/ 907837 h 968309"/>
                  <a:gd name="connsiteX4" fmla="*/ 419939 w 428855"/>
                  <a:gd name="connsiteY4" fmla="*/ 0 h 968309"/>
                  <a:gd name="connsiteX5" fmla="*/ 16483 w 428855"/>
                  <a:gd name="connsiteY5" fmla="*/ 24763 h 968309"/>
                  <a:gd name="connsiteX0" fmla="*/ 7886 w 420258"/>
                  <a:gd name="connsiteY0" fmla="*/ 24763 h 968309"/>
                  <a:gd name="connsiteX1" fmla="*/ 0 w 420258"/>
                  <a:gd name="connsiteY1" fmla="*/ 824130 h 968309"/>
                  <a:gd name="connsiteX2" fmla="*/ 247121 w 420258"/>
                  <a:gd name="connsiteY2" fmla="*/ 832131 h 968309"/>
                  <a:gd name="connsiteX3" fmla="*/ 419313 w 420258"/>
                  <a:gd name="connsiteY3" fmla="*/ 907837 h 968309"/>
                  <a:gd name="connsiteX4" fmla="*/ 411342 w 420258"/>
                  <a:gd name="connsiteY4" fmla="*/ 0 h 968309"/>
                  <a:gd name="connsiteX5" fmla="*/ 7886 w 420258"/>
                  <a:gd name="connsiteY5" fmla="*/ 24763 h 968309"/>
                  <a:gd name="connsiteX0" fmla="*/ 8194 w 420566"/>
                  <a:gd name="connsiteY0" fmla="*/ 24763 h 968309"/>
                  <a:gd name="connsiteX1" fmla="*/ 308 w 420566"/>
                  <a:gd name="connsiteY1" fmla="*/ 824130 h 968309"/>
                  <a:gd name="connsiteX2" fmla="*/ 247429 w 420566"/>
                  <a:gd name="connsiteY2" fmla="*/ 832131 h 968309"/>
                  <a:gd name="connsiteX3" fmla="*/ 419621 w 420566"/>
                  <a:gd name="connsiteY3" fmla="*/ 907837 h 968309"/>
                  <a:gd name="connsiteX4" fmla="*/ 411650 w 420566"/>
                  <a:gd name="connsiteY4" fmla="*/ 0 h 968309"/>
                  <a:gd name="connsiteX5" fmla="*/ 8194 w 420566"/>
                  <a:gd name="connsiteY5" fmla="*/ 24763 h 968309"/>
                  <a:gd name="connsiteX0" fmla="*/ 8194 w 420432"/>
                  <a:gd name="connsiteY0" fmla="*/ 3304 h 946850"/>
                  <a:gd name="connsiteX1" fmla="*/ 308 w 420432"/>
                  <a:gd name="connsiteY1" fmla="*/ 802671 h 946850"/>
                  <a:gd name="connsiteX2" fmla="*/ 247429 w 420432"/>
                  <a:gd name="connsiteY2" fmla="*/ 810672 h 946850"/>
                  <a:gd name="connsiteX3" fmla="*/ 419621 w 420432"/>
                  <a:gd name="connsiteY3" fmla="*/ 886378 h 946850"/>
                  <a:gd name="connsiteX4" fmla="*/ 408784 w 420432"/>
                  <a:gd name="connsiteY4" fmla="*/ 22753 h 946850"/>
                  <a:gd name="connsiteX5" fmla="*/ 8194 w 420432"/>
                  <a:gd name="connsiteY5" fmla="*/ 3304 h 946850"/>
                  <a:gd name="connsiteX0" fmla="*/ 8194 w 420432"/>
                  <a:gd name="connsiteY0" fmla="*/ 6593 h 950139"/>
                  <a:gd name="connsiteX1" fmla="*/ 308 w 420432"/>
                  <a:gd name="connsiteY1" fmla="*/ 805960 h 950139"/>
                  <a:gd name="connsiteX2" fmla="*/ 247429 w 420432"/>
                  <a:gd name="connsiteY2" fmla="*/ 813961 h 950139"/>
                  <a:gd name="connsiteX3" fmla="*/ 419621 w 420432"/>
                  <a:gd name="connsiteY3" fmla="*/ 889667 h 950139"/>
                  <a:gd name="connsiteX4" fmla="*/ 408784 w 420432"/>
                  <a:gd name="connsiteY4" fmla="*/ 26042 h 950139"/>
                  <a:gd name="connsiteX5" fmla="*/ 8194 w 420432"/>
                  <a:gd name="connsiteY5" fmla="*/ 6593 h 950139"/>
                  <a:gd name="connsiteX0" fmla="*/ 8194 w 420432"/>
                  <a:gd name="connsiteY0" fmla="*/ -1 h 943545"/>
                  <a:gd name="connsiteX1" fmla="*/ 308 w 420432"/>
                  <a:gd name="connsiteY1" fmla="*/ 799366 h 943545"/>
                  <a:gd name="connsiteX2" fmla="*/ 247429 w 420432"/>
                  <a:gd name="connsiteY2" fmla="*/ 807367 h 943545"/>
                  <a:gd name="connsiteX3" fmla="*/ 419621 w 420432"/>
                  <a:gd name="connsiteY3" fmla="*/ 883073 h 943545"/>
                  <a:gd name="connsiteX4" fmla="*/ 408784 w 420432"/>
                  <a:gd name="connsiteY4" fmla="*/ 19448 h 943545"/>
                  <a:gd name="connsiteX5" fmla="*/ 8194 w 420432"/>
                  <a:gd name="connsiteY5" fmla="*/ -1 h 943545"/>
                  <a:gd name="connsiteX0" fmla="*/ 8107 w 420345"/>
                  <a:gd name="connsiteY0" fmla="*/ -1 h 943545"/>
                  <a:gd name="connsiteX1" fmla="*/ 221 w 420345"/>
                  <a:gd name="connsiteY1" fmla="*/ 799366 h 943545"/>
                  <a:gd name="connsiteX2" fmla="*/ 247342 w 420345"/>
                  <a:gd name="connsiteY2" fmla="*/ 807367 h 943545"/>
                  <a:gd name="connsiteX3" fmla="*/ 419534 w 420345"/>
                  <a:gd name="connsiteY3" fmla="*/ 883073 h 943545"/>
                  <a:gd name="connsiteX4" fmla="*/ 408697 w 420345"/>
                  <a:gd name="connsiteY4" fmla="*/ 19448 h 943545"/>
                  <a:gd name="connsiteX5" fmla="*/ 8107 w 420345"/>
                  <a:gd name="connsiteY5" fmla="*/ -1 h 943545"/>
                  <a:gd name="connsiteX0" fmla="*/ 8107 w 420345"/>
                  <a:gd name="connsiteY0" fmla="*/ -1 h 901438"/>
                  <a:gd name="connsiteX1" fmla="*/ 221 w 420345"/>
                  <a:gd name="connsiteY1" fmla="*/ 799366 h 901438"/>
                  <a:gd name="connsiteX2" fmla="*/ 247342 w 420345"/>
                  <a:gd name="connsiteY2" fmla="*/ 807367 h 901438"/>
                  <a:gd name="connsiteX3" fmla="*/ 419534 w 420345"/>
                  <a:gd name="connsiteY3" fmla="*/ 883073 h 901438"/>
                  <a:gd name="connsiteX4" fmla="*/ 408697 w 420345"/>
                  <a:gd name="connsiteY4" fmla="*/ 19448 h 901438"/>
                  <a:gd name="connsiteX5" fmla="*/ 8107 w 420345"/>
                  <a:gd name="connsiteY5" fmla="*/ -1 h 901438"/>
                  <a:gd name="connsiteX0" fmla="*/ 8107 w 420345"/>
                  <a:gd name="connsiteY0" fmla="*/ -1 h 951863"/>
                  <a:gd name="connsiteX1" fmla="*/ 221 w 420345"/>
                  <a:gd name="connsiteY1" fmla="*/ 799366 h 951863"/>
                  <a:gd name="connsiteX2" fmla="*/ 247342 w 420345"/>
                  <a:gd name="connsiteY2" fmla="*/ 807367 h 951863"/>
                  <a:gd name="connsiteX3" fmla="*/ 304658 w 420345"/>
                  <a:gd name="connsiteY3" fmla="*/ 888423 h 951863"/>
                  <a:gd name="connsiteX4" fmla="*/ 419534 w 420345"/>
                  <a:gd name="connsiteY4" fmla="*/ 883073 h 951863"/>
                  <a:gd name="connsiteX5" fmla="*/ 408697 w 420345"/>
                  <a:gd name="connsiteY5" fmla="*/ 19448 h 951863"/>
                  <a:gd name="connsiteX6" fmla="*/ 8107 w 420345"/>
                  <a:gd name="connsiteY6" fmla="*/ -1 h 951863"/>
                  <a:gd name="connsiteX0" fmla="*/ 8107 w 420345"/>
                  <a:gd name="connsiteY0" fmla="*/ -1 h 954077"/>
                  <a:gd name="connsiteX1" fmla="*/ 221 w 420345"/>
                  <a:gd name="connsiteY1" fmla="*/ 799366 h 954077"/>
                  <a:gd name="connsiteX2" fmla="*/ 247342 w 420345"/>
                  <a:gd name="connsiteY2" fmla="*/ 807367 h 954077"/>
                  <a:gd name="connsiteX3" fmla="*/ 336181 w 420345"/>
                  <a:gd name="connsiteY3" fmla="*/ 895791 h 954077"/>
                  <a:gd name="connsiteX4" fmla="*/ 419534 w 420345"/>
                  <a:gd name="connsiteY4" fmla="*/ 883073 h 954077"/>
                  <a:gd name="connsiteX5" fmla="*/ 408697 w 420345"/>
                  <a:gd name="connsiteY5" fmla="*/ 19448 h 954077"/>
                  <a:gd name="connsiteX6" fmla="*/ 8107 w 420345"/>
                  <a:gd name="connsiteY6" fmla="*/ -1 h 954077"/>
                  <a:gd name="connsiteX0" fmla="*/ 8107 w 420345"/>
                  <a:gd name="connsiteY0" fmla="*/ -1 h 954077"/>
                  <a:gd name="connsiteX1" fmla="*/ 221 w 420345"/>
                  <a:gd name="connsiteY1" fmla="*/ 799366 h 954077"/>
                  <a:gd name="connsiteX2" fmla="*/ 175697 w 420345"/>
                  <a:gd name="connsiteY2" fmla="*/ 829472 h 954077"/>
                  <a:gd name="connsiteX3" fmla="*/ 336181 w 420345"/>
                  <a:gd name="connsiteY3" fmla="*/ 895791 h 954077"/>
                  <a:gd name="connsiteX4" fmla="*/ 419534 w 420345"/>
                  <a:gd name="connsiteY4" fmla="*/ 883073 h 954077"/>
                  <a:gd name="connsiteX5" fmla="*/ 408697 w 420345"/>
                  <a:gd name="connsiteY5" fmla="*/ 19448 h 954077"/>
                  <a:gd name="connsiteX6" fmla="*/ 8107 w 420345"/>
                  <a:gd name="connsiteY6" fmla="*/ -1 h 954077"/>
                  <a:gd name="connsiteX0" fmla="*/ 8107 w 420345"/>
                  <a:gd name="connsiteY0" fmla="*/ -1 h 954077"/>
                  <a:gd name="connsiteX1" fmla="*/ 221 w 420345"/>
                  <a:gd name="connsiteY1" fmla="*/ 799366 h 954077"/>
                  <a:gd name="connsiteX2" fmla="*/ 175697 w 420345"/>
                  <a:gd name="connsiteY2" fmla="*/ 829472 h 954077"/>
                  <a:gd name="connsiteX3" fmla="*/ 336181 w 420345"/>
                  <a:gd name="connsiteY3" fmla="*/ 895791 h 954077"/>
                  <a:gd name="connsiteX4" fmla="*/ 419534 w 420345"/>
                  <a:gd name="connsiteY4" fmla="*/ 883073 h 954077"/>
                  <a:gd name="connsiteX5" fmla="*/ 408697 w 420345"/>
                  <a:gd name="connsiteY5" fmla="*/ 19448 h 954077"/>
                  <a:gd name="connsiteX6" fmla="*/ 8107 w 420345"/>
                  <a:gd name="connsiteY6" fmla="*/ -1 h 954077"/>
                  <a:gd name="connsiteX0" fmla="*/ 8107 w 420345"/>
                  <a:gd name="connsiteY0" fmla="*/ -1 h 954077"/>
                  <a:gd name="connsiteX1" fmla="*/ 221 w 420345"/>
                  <a:gd name="connsiteY1" fmla="*/ 799366 h 954077"/>
                  <a:gd name="connsiteX2" fmla="*/ 175697 w 420345"/>
                  <a:gd name="connsiteY2" fmla="*/ 829472 h 954077"/>
                  <a:gd name="connsiteX3" fmla="*/ 336181 w 420345"/>
                  <a:gd name="connsiteY3" fmla="*/ 895791 h 954077"/>
                  <a:gd name="connsiteX4" fmla="*/ 419534 w 420345"/>
                  <a:gd name="connsiteY4" fmla="*/ 883073 h 954077"/>
                  <a:gd name="connsiteX5" fmla="*/ 408697 w 420345"/>
                  <a:gd name="connsiteY5" fmla="*/ 19448 h 954077"/>
                  <a:gd name="connsiteX6" fmla="*/ 8107 w 420345"/>
                  <a:gd name="connsiteY6" fmla="*/ -1 h 954077"/>
                  <a:gd name="connsiteX0" fmla="*/ 8107 w 420345"/>
                  <a:gd name="connsiteY0" fmla="*/ -1 h 954077"/>
                  <a:gd name="connsiteX1" fmla="*/ 221 w 420345"/>
                  <a:gd name="connsiteY1" fmla="*/ 799366 h 954077"/>
                  <a:gd name="connsiteX2" fmla="*/ 175697 w 420345"/>
                  <a:gd name="connsiteY2" fmla="*/ 866316 h 954077"/>
                  <a:gd name="connsiteX3" fmla="*/ 336181 w 420345"/>
                  <a:gd name="connsiteY3" fmla="*/ 895791 h 954077"/>
                  <a:gd name="connsiteX4" fmla="*/ 419534 w 420345"/>
                  <a:gd name="connsiteY4" fmla="*/ 883073 h 954077"/>
                  <a:gd name="connsiteX5" fmla="*/ 408697 w 420345"/>
                  <a:gd name="connsiteY5" fmla="*/ 19448 h 954077"/>
                  <a:gd name="connsiteX6" fmla="*/ 8107 w 420345"/>
                  <a:gd name="connsiteY6" fmla="*/ -1 h 954077"/>
                  <a:gd name="connsiteX0" fmla="*/ 8107 w 420345"/>
                  <a:gd name="connsiteY0" fmla="*/ -1 h 954077"/>
                  <a:gd name="connsiteX1" fmla="*/ 221 w 420345"/>
                  <a:gd name="connsiteY1" fmla="*/ 799366 h 954077"/>
                  <a:gd name="connsiteX2" fmla="*/ 175697 w 420345"/>
                  <a:gd name="connsiteY2" fmla="*/ 866316 h 954077"/>
                  <a:gd name="connsiteX3" fmla="*/ 336181 w 420345"/>
                  <a:gd name="connsiteY3" fmla="*/ 895791 h 954077"/>
                  <a:gd name="connsiteX4" fmla="*/ 419534 w 420345"/>
                  <a:gd name="connsiteY4" fmla="*/ 883073 h 954077"/>
                  <a:gd name="connsiteX5" fmla="*/ 408697 w 420345"/>
                  <a:gd name="connsiteY5" fmla="*/ 19448 h 954077"/>
                  <a:gd name="connsiteX6" fmla="*/ 8107 w 420345"/>
                  <a:gd name="connsiteY6" fmla="*/ -1 h 954077"/>
                  <a:gd name="connsiteX0" fmla="*/ 8107 w 420345"/>
                  <a:gd name="connsiteY0" fmla="*/ -1 h 954077"/>
                  <a:gd name="connsiteX1" fmla="*/ 221 w 420345"/>
                  <a:gd name="connsiteY1" fmla="*/ 799366 h 954077"/>
                  <a:gd name="connsiteX2" fmla="*/ 175697 w 420345"/>
                  <a:gd name="connsiteY2" fmla="*/ 866316 h 954077"/>
                  <a:gd name="connsiteX3" fmla="*/ 336181 w 420345"/>
                  <a:gd name="connsiteY3" fmla="*/ 895791 h 954077"/>
                  <a:gd name="connsiteX4" fmla="*/ 419534 w 420345"/>
                  <a:gd name="connsiteY4" fmla="*/ 883073 h 954077"/>
                  <a:gd name="connsiteX5" fmla="*/ 408697 w 420345"/>
                  <a:gd name="connsiteY5" fmla="*/ 19448 h 954077"/>
                  <a:gd name="connsiteX6" fmla="*/ 8107 w 420345"/>
                  <a:gd name="connsiteY6" fmla="*/ -1 h 954077"/>
                  <a:gd name="connsiteX0" fmla="*/ 8107 w 420345"/>
                  <a:gd name="connsiteY0" fmla="*/ -1 h 907054"/>
                  <a:gd name="connsiteX1" fmla="*/ 221 w 420345"/>
                  <a:gd name="connsiteY1" fmla="*/ 799366 h 907054"/>
                  <a:gd name="connsiteX2" fmla="*/ 175697 w 420345"/>
                  <a:gd name="connsiteY2" fmla="*/ 866316 h 907054"/>
                  <a:gd name="connsiteX3" fmla="*/ 336181 w 420345"/>
                  <a:gd name="connsiteY3" fmla="*/ 895791 h 907054"/>
                  <a:gd name="connsiteX4" fmla="*/ 419534 w 420345"/>
                  <a:gd name="connsiteY4" fmla="*/ 883073 h 907054"/>
                  <a:gd name="connsiteX5" fmla="*/ 408697 w 420345"/>
                  <a:gd name="connsiteY5" fmla="*/ 19448 h 907054"/>
                  <a:gd name="connsiteX6" fmla="*/ 8107 w 420345"/>
                  <a:gd name="connsiteY6" fmla="*/ -1 h 907054"/>
                  <a:gd name="connsiteX0" fmla="*/ 8107 w 417614"/>
                  <a:gd name="connsiteY0" fmla="*/ -1 h 938634"/>
                  <a:gd name="connsiteX1" fmla="*/ 221 w 417614"/>
                  <a:gd name="connsiteY1" fmla="*/ 799366 h 938634"/>
                  <a:gd name="connsiteX2" fmla="*/ 175697 w 417614"/>
                  <a:gd name="connsiteY2" fmla="*/ 866316 h 938634"/>
                  <a:gd name="connsiteX3" fmla="*/ 336181 w 417614"/>
                  <a:gd name="connsiteY3" fmla="*/ 895791 h 938634"/>
                  <a:gd name="connsiteX4" fmla="*/ 416669 w 417614"/>
                  <a:gd name="connsiteY4" fmla="*/ 927285 h 938634"/>
                  <a:gd name="connsiteX5" fmla="*/ 408697 w 417614"/>
                  <a:gd name="connsiteY5" fmla="*/ 19448 h 938634"/>
                  <a:gd name="connsiteX6" fmla="*/ 8107 w 417614"/>
                  <a:gd name="connsiteY6" fmla="*/ -1 h 938634"/>
                  <a:gd name="connsiteX0" fmla="*/ 8107 w 416669"/>
                  <a:gd name="connsiteY0" fmla="*/ -1 h 938634"/>
                  <a:gd name="connsiteX1" fmla="*/ 221 w 416669"/>
                  <a:gd name="connsiteY1" fmla="*/ 799366 h 938634"/>
                  <a:gd name="connsiteX2" fmla="*/ 175697 w 416669"/>
                  <a:gd name="connsiteY2" fmla="*/ 866316 h 938634"/>
                  <a:gd name="connsiteX3" fmla="*/ 336181 w 416669"/>
                  <a:gd name="connsiteY3" fmla="*/ 895791 h 938634"/>
                  <a:gd name="connsiteX4" fmla="*/ 416669 w 416669"/>
                  <a:gd name="connsiteY4" fmla="*/ 927285 h 938634"/>
                  <a:gd name="connsiteX5" fmla="*/ 408697 w 416669"/>
                  <a:gd name="connsiteY5" fmla="*/ 19448 h 938634"/>
                  <a:gd name="connsiteX6" fmla="*/ 8107 w 416669"/>
                  <a:gd name="connsiteY6" fmla="*/ -1 h 938634"/>
                  <a:gd name="connsiteX0" fmla="*/ 8107 w 416669"/>
                  <a:gd name="connsiteY0" fmla="*/ -1 h 938634"/>
                  <a:gd name="connsiteX1" fmla="*/ 221 w 416669"/>
                  <a:gd name="connsiteY1" fmla="*/ 799366 h 938634"/>
                  <a:gd name="connsiteX2" fmla="*/ 175697 w 416669"/>
                  <a:gd name="connsiteY2" fmla="*/ 866316 h 938634"/>
                  <a:gd name="connsiteX3" fmla="*/ 336181 w 416669"/>
                  <a:gd name="connsiteY3" fmla="*/ 895791 h 938634"/>
                  <a:gd name="connsiteX4" fmla="*/ 416669 w 416669"/>
                  <a:gd name="connsiteY4" fmla="*/ 927285 h 938634"/>
                  <a:gd name="connsiteX5" fmla="*/ 408697 w 416669"/>
                  <a:gd name="connsiteY5" fmla="*/ 19448 h 938634"/>
                  <a:gd name="connsiteX6" fmla="*/ 8107 w 416669"/>
                  <a:gd name="connsiteY6" fmla="*/ -1 h 938634"/>
                  <a:gd name="connsiteX0" fmla="*/ 8107 w 408697"/>
                  <a:gd name="connsiteY0" fmla="*/ -1 h 920791"/>
                  <a:gd name="connsiteX1" fmla="*/ 221 w 408697"/>
                  <a:gd name="connsiteY1" fmla="*/ 799366 h 920791"/>
                  <a:gd name="connsiteX2" fmla="*/ 175697 w 408697"/>
                  <a:gd name="connsiteY2" fmla="*/ 866316 h 920791"/>
                  <a:gd name="connsiteX3" fmla="*/ 336181 w 408697"/>
                  <a:gd name="connsiteY3" fmla="*/ 895791 h 920791"/>
                  <a:gd name="connsiteX4" fmla="*/ 408072 w 408697"/>
                  <a:gd name="connsiteY4" fmla="*/ 905179 h 920791"/>
                  <a:gd name="connsiteX5" fmla="*/ 408697 w 408697"/>
                  <a:gd name="connsiteY5" fmla="*/ 19448 h 920791"/>
                  <a:gd name="connsiteX6" fmla="*/ 8107 w 408697"/>
                  <a:gd name="connsiteY6" fmla="*/ -1 h 920791"/>
                  <a:gd name="connsiteX0" fmla="*/ 8107 w 408072"/>
                  <a:gd name="connsiteY0" fmla="*/ -1 h 920791"/>
                  <a:gd name="connsiteX1" fmla="*/ 221 w 408072"/>
                  <a:gd name="connsiteY1" fmla="*/ 799366 h 920791"/>
                  <a:gd name="connsiteX2" fmla="*/ 175697 w 408072"/>
                  <a:gd name="connsiteY2" fmla="*/ 866316 h 920791"/>
                  <a:gd name="connsiteX3" fmla="*/ 336181 w 408072"/>
                  <a:gd name="connsiteY3" fmla="*/ 895791 h 920791"/>
                  <a:gd name="connsiteX4" fmla="*/ 408072 w 408072"/>
                  <a:gd name="connsiteY4" fmla="*/ 905179 h 920791"/>
                  <a:gd name="connsiteX5" fmla="*/ 401056 w 408072"/>
                  <a:gd name="connsiteY5" fmla="*/ 9625 h 920791"/>
                  <a:gd name="connsiteX6" fmla="*/ 8107 w 408072"/>
                  <a:gd name="connsiteY6" fmla="*/ -1 h 920791"/>
                  <a:gd name="connsiteX0" fmla="*/ 8107 w 408072"/>
                  <a:gd name="connsiteY0" fmla="*/ 32612 h 914102"/>
                  <a:gd name="connsiteX1" fmla="*/ 221 w 408072"/>
                  <a:gd name="connsiteY1" fmla="*/ 792677 h 914102"/>
                  <a:gd name="connsiteX2" fmla="*/ 175697 w 408072"/>
                  <a:gd name="connsiteY2" fmla="*/ 859627 h 914102"/>
                  <a:gd name="connsiteX3" fmla="*/ 336181 w 408072"/>
                  <a:gd name="connsiteY3" fmla="*/ 889102 h 914102"/>
                  <a:gd name="connsiteX4" fmla="*/ 408072 w 408072"/>
                  <a:gd name="connsiteY4" fmla="*/ 898490 h 914102"/>
                  <a:gd name="connsiteX5" fmla="*/ 401056 w 408072"/>
                  <a:gd name="connsiteY5" fmla="*/ 2936 h 914102"/>
                  <a:gd name="connsiteX6" fmla="*/ 8107 w 408072"/>
                  <a:gd name="connsiteY6" fmla="*/ 32612 h 914102"/>
                  <a:gd name="connsiteX0" fmla="*/ 270 w 400235"/>
                  <a:gd name="connsiteY0" fmla="*/ 32612 h 914102"/>
                  <a:gd name="connsiteX1" fmla="*/ 3847 w 400235"/>
                  <a:gd name="connsiteY1" fmla="*/ 782853 h 914102"/>
                  <a:gd name="connsiteX2" fmla="*/ 167860 w 400235"/>
                  <a:gd name="connsiteY2" fmla="*/ 859627 h 914102"/>
                  <a:gd name="connsiteX3" fmla="*/ 328344 w 400235"/>
                  <a:gd name="connsiteY3" fmla="*/ 889102 h 914102"/>
                  <a:gd name="connsiteX4" fmla="*/ 400235 w 400235"/>
                  <a:gd name="connsiteY4" fmla="*/ 898490 h 914102"/>
                  <a:gd name="connsiteX5" fmla="*/ 393219 w 400235"/>
                  <a:gd name="connsiteY5" fmla="*/ 2936 h 914102"/>
                  <a:gd name="connsiteX6" fmla="*/ 270 w 400235"/>
                  <a:gd name="connsiteY6" fmla="*/ 32612 h 914102"/>
                  <a:gd name="connsiteX0" fmla="*/ 270 w 400235"/>
                  <a:gd name="connsiteY0" fmla="*/ 23280 h 914596"/>
                  <a:gd name="connsiteX1" fmla="*/ 3847 w 400235"/>
                  <a:gd name="connsiteY1" fmla="*/ 783347 h 914596"/>
                  <a:gd name="connsiteX2" fmla="*/ 167860 w 400235"/>
                  <a:gd name="connsiteY2" fmla="*/ 860121 h 914596"/>
                  <a:gd name="connsiteX3" fmla="*/ 328344 w 400235"/>
                  <a:gd name="connsiteY3" fmla="*/ 889596 h 914596"/>
                  <a:gd name="connsiteX4" fmla="*/ 400235 w 400235"/>
                  <a:gd name="connsiteY4" fmla="*/ 898984 h 914596"/>
                  <a:gd name="connsiteX5" fmla="*/ 393219 w 400235"/>
                  <a:gd name="connsiteY5" fmla="*/ 3430 h 914596"/>
                  <a:gd name="connsiteX6" fmla="*/ 270 w 400235"/>
                  <a:gd name="connsiteY6" fmla="*/ 23280 h 914596"/>
                  <a:gd name="connsiteX0" fmla="*/ 270 w 400235"/>
                  <a:gd name="connsiteY0" fmla="*/ 23280 h 914596"/>
                  <a:gd name="connsiteX1" fmla="*/ 3847 w 400235"/>
                  <a:gd name="connsiteY1" fmla="*/ 783347 h 914596"/>
                  <a:gd name="connsiteX2" fmla="*/ 167860 w 400235"/>
                  <a:gd name="connsiteY2" fmla="*/ 860121 h 914596"/>
                  <a:gd name="connsiteX3" fmla="*/ 328344 w 400235"/>
                  <a:gd name="connsiteY3" fmla="*/ 889596 h 914596"/>
                  <a:gd name="connsiteX4" fmla="*/ 400235 w 400235"/>
                  <a:gd name="connsiteY4" fmla="*/ 898984 h 914596"/>
                  <a:gd name="connsiteX5" fmla="*/ 393219 w 400235"/>
                  <a:gd name="connsiteY5" fmla="*/ 3430 h 914596"/>
                  <a:gd name="connsiteX6" fmla="*/ 270 w 400235"/>
                  <a:gd name="connsiteY6" fmla="*/ 23280 h 914596"/>
                  <a:gd name="connsiteX0" fmla="*/ 270 w 400235"/>
                  <a:gd name="connsiteY0" fmla="*/ 23280 h 914596"/>
                  <a:gd name="connsiteX1" fmla="*/ 3847 w 400235"/>
                  <a:gd name="connsiteY1" fmla="*/ 783347 h 914596"/>
                  <a:gd name="connsiteX2" fmla="*/ 167860 w 400235"/>
                  <a:gd name="connsiteY2" fmla="*/ 860121 h 914596"/>
                  <a:gd name="connsiteX3" fmla="*/ 328344 w 400235"/>
                  <a:gd name="connsiteY3" fmla="*/ 889596 h 914596"/>
                  <a:gd name="connsiteX4" fmla="*/ 400235 w 400235"/>
                  <a:gd name="connsiteY4" fmla="*/ 898984 h 914596"/>
                  <a:gd name="connsiteX5" fmla="*/ 393219 w 400235"/>
                  <a:gd name="connsiteY5" fmla="*/ 3430 h 914596"/>
                  <a:gd name="connsiteX6" fmla="*/ 270 w 400235"/>
                  <a:gd name="connsiteY6" fmla="*/ 23280 h 914596"/>
                  <a:gd name="connsiteX0" fmla="*/ 270 w 400235"/>
                  <a:gd name="connsiteY0" fmla="*/ 23280 h 914596"/>
                  <a:gd name="connsiteX1" fmla="*/ 3847 w 400235"/>
                  <a:gd name="connsiteY1" fmla="*/ 783347 h 914596"/>
                  <a:gd name="connsiteX2" fmla="*/ 167860 w 400235"/>
                  <a:gd name="connsiteY2" fmla="*/ 860121 h 914596"/>
                  <a:gd name="connsiteX3" fmla="*/ 328344 w 400235"/>
                  <a:gd name="connsiteY3" fmla="*/ 889596 h 914596"/>
                  <a:gd name="connsiteX4" fmla="*/ 400235 w 400235"/>
                  <a:gd name="connsiteY4" fmla="*/ 898984 h 914596"/>
                  <a:gd name="connsiteX5" fmla="*/ 393219 w 400235"/>
                  <a:gd name="connsiteY5" fmla="*/ 3430 h 914596"/>
                  <a:gd name="connsiteX6" fmla="*/ 270 w 400235"/>
                  <a:gd name="connsiteY6" fmla="*/ 23280 h 914596"/>
                  <a:gd name="connsiteX0" fmla="*/ 270 w 400235"/>
                  <a:gd name="connsiteY0" fmla="*/ 10334 h 901650"/>
                  <a:gd name="connsiteX1" fmla="*/ 3847 w 400235"/>
                  <a:gd name="connsiteY1" fmla="*/ 770401 h 901650"/>
                  <a:gd name="connsiteX2" fmla="*/ 167860 w 400235"/>
                  <a:gd name="connsiteY2" fmla="*/ 847175 h 901650"/>
                  <a:gd name="connsiteX3" fmla="*/ 328344 w 400235"/>
                  <a:gd name="connsiteY3" fmla="*/ 876650 h 901650"/>
                  <a:gd name="connsiteX4" fmla="*/ 400235 w 400235"/>
                  <a:gd name="connsiteY4" fmla="*/ 886038 h 901650"/>
                  <a:gd name="connsiteX5" fmla="*/ 393219 w 400235"/>
                  <a:gd name="connsiteY5" fmla="*/ 4530 h 901650"/>
                  <a:gd name="connsiteX6" fmla="*/ 270 w 400235"/>
                  <a:gd name="connsiteY6" fmla="*/ 10334 h 901650"/>
                  <a:gd name="connsiteX0" fmla="*/ 270 w 400235"/>
                  <a:gd name="connsiteY0" fmla="*/ 5804 h 897120"/>
                  <a:gd name="connsiteX1" fmla="*/ 3847 w 400235"/>
                  <a:gd name="connsiteY1" fmla="*/ 765871 h 897120"/>
                  <a:gd name="connsiteX2" fmla="*/ 167860 w 400235"/>
                  <a:gd name="connsiteY2" fmla="*/ 842645 h 897120"/>
                  <a:gd name="connsiteX3" fmla="*/ 328344 w 400235"/>
                  <a:gd name="connsiteY3" fmla="*/ 872120 h 897120"/>
                  <a:gd name="connsiteX4" fmla="*/ 400235 w 400235"/>
                  <a:gd name="connsiteY4" fmla="*/ 881508 h 897120"/>
                  <a:gd name="connsiteX5" fmla="*/ 393219 w 400235"/>
                  <a:gd name="connsiteY5" fmla="*/ 0 h 897120"/>
                  <a:gd name="connsiteX6" fmla="*/ 270 w 400235"/>
                  <a:gd name="connsiteY6" fmla="*/ 5804 h 897120"/>
                  <a:gd name="connsiteX0" fmla="*/ 270 w 400235"/>
                  <a:gd name="connsiteY0" fmla="*/ 12827 h 897120"/>
                  <a:gd name="connsiteX1" fmla="*/ 3847 w 400235"/>
                  <a:gd name="connsiteY1" fmla="*/ 765871 h 897120"/>
                  <a:gd name="connsiteX2" fmla="*/ 167860 w 400235"/>
                  <a:gd name="connsiteY2" fmla="*/ 842645 h 897120"/>
                  <a:gd name="connsiteX3" fmla="*/ 328344 w 400235"/>
                  <a:gd name="connsiteY3" fmla="*/ 872120 h 897120"/>
                  <a:gd name="connsiteX4" fmla="*/ 400235 w 400235"/>
                  <a:gd name="connsiteY4" fmla="*/ 881508 h 897120"/>
                  <a:gd name="connsiteX5" fmla="*/ 393219 w 400235"/>
                  <a:gd name="connsiteY5" fmla="*/ 0 h 897120"/>
                  <a:gd name="connsiteX6" fmla="*/ 270 w 400235"/>
                  <a:gd name="connsiteY6" fmla="*/ 12827 h 897120"/>
                  <a:gd name="connsiteX0" fmla="*/ 270 w 400235"/>
                  <a:gd name="connsiteY0" fmla="*/ 12827 h 897120"/>
                  <a:gd name="connsiteX1" fmla="*/ 3847 w 400235"/>
                  <a:gd name="connsiteY1" fmla="*/ 765871 h 897120"/>
                  <a:gd name="connsiteX2" fmla="*/ 167860 w 400235"/>
                  <a:gd name="connsiteY2" fmla="*/ 842645 h 897120"/>
                  <a:gd name="connsiteX3" fmla="*/ 328344 w 400235"/>
                  <a:gd name="connsiteY3" fmla="*/ 872120 h 897120"/>
                  <a:gd name="connsiteX4" fmla="*/ 400235 w 400235"/>
                  <a:gd name="connsiteY4" fmla="*/ 881508 h 897120"/>
                  <a:gd name="connsiteX5" fmla="*/ 393219 w 400235"/>
                  <a:gd name="connsiteY5" fmla="*/ 0 h 897120"/>
                  <a:gd name="connsiteX6" fmla="*/ 270 w 400235"/>
                  <a:gd name="connsiteY6" fmla="*/ 12827 h 897120"/>
                  <a:gd name="connsiteX0" fmla="*/ 270 w 400235"/>
                  <a:gd name="connsiteY0" fmla="*/ 12827 h 897120"/>
                  <a:gd name="connsiteX1" fmla="*/ 3847 w 400235"/>
                  <a:gd name="connsiteY1" fmla="*/ 765871 h 897120"/>
                  <a:gd name="connsiteX2" fmla="*/ 167860 w 400235"/>
                  <a:gd name="connsiteY2" fmla="*/ 842645 h 897120"/>
                  <a:gd name="connsiteX3" fmla="*/ 328344 w 400235"/>
                  <a:gd name="connsiteY3" fmla="*/ 872120 h 897120"/>
                  <a:gd name="connsiteX4" fmla="*/ 400235 w 400235"/>
                  <a:gd name="connsiteY4" fmla="*/ 881508 h 897120"/>
                  <a:gd name="connsiteX5" fmla="*/ 393219 w 400235"/>
                  <a:gd name="connsiteY5" fmla="*/ 0 h 897120"/>
                  <a:gd name="connsiteX6" fmla="*/ 270 w 400235"/>
                  <a:gd name="connsiteY6" fmla="*/ 12827 h 89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235" h="897120">
                    <a:moveTo>
                      <a:pt x="270" y="12827"/>
                    </a:moveTo>
                    <a:cubicBezTo>
                      <a:pt x="-931" y="370897"/>
                      <a:pt x="2173" y="461732"/>
                      <a:pt x="3847" y="765871"/>
                    </a:cubicBezTo>
                    <a:cubicBezTo>
                      <a:pt x="133037" y="837800"/>
                      <a:pt x="90811" y="790621"/>
                      <a:pt x="167860" y="842645"/>
                    </a:cubicBezTo>
                    <a:cubicBezTo>
                      <a:pt x="239614" y="775429"/>
                      <a:pt x="270442" y="778099"/>
                      <a:pt x="328344" y="872120"/>
                    </a:cubicBezTo>
                    <a:cubicBezTo>
                      <a:pt x="357043" y="884738"/>
                      <a:pt x="365701" y="915805"/>
                      <a:pt x="400235" y="881508"/>
                    </a:cubicBezTo>
                    <a:cubicBezTo>
                      <a:pt x="396332" y="381092"/>
                      <a:pt x="391480" y="318135"/>
                      <a:pt x="393219" y="0"/>
                    </a:cubicBezTo>
                    <a:cubicBezTo>
                      <a:pt x="195279" y="4656"/>
                      <a:pt x="93694" y="25019"/>
                      <a:pt x="270" y="12827"/>
                    </a:cubicBezTo>
                    <a:close/>
                  </a:path>
                </a:pathLst>
              </a:custGeom>
              <a:solidFill>
                <a:schemeClr val="bg1">
                  <a:lumMod val="8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Ellipse 185"/>
              <p:cNvSpPr/>
              <p:nvPr/>
            </p:nvSpPr>
            <p:spPr>
              <a:xfrm>
                <a:off x="10796434" y="4732156"/>
                <a:ext cx="80182" cy="81644"/>
              </a:xfrm>
              <a:prstGeom prst="ellipse">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Freihandform 186"/>
              <p:cNvSpPr/>
              <p:nvPr/>
            </p:nvSpPr>
            <p:spPr>
              <a:xfrm>
                <a:off x="8367079" y="4609697"/>
                <a:ext cx="1826088" cy="349822"/>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419155 w 2905655"/>
                  <a:gd name="connsiteY11" fmla="*/ 844564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911782 w 2905655"/>
                  <a:gd name="connsiteY10" fmla="*/ 923216 h 1351673"/>
                  <a:gd name="connsiteX11" fmla="*/ 419155 w 2905655"/>
                  <a:gd name="connsiteY11" fmla="*/ 844564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318628 w 2905655"/>
                  <a:gd name="connsiteY9" fmla="*/ 901158 h 1351673"/>
                  <a:gd name="connsiteX10" fmla="*/ 911782 w 2905655"/>
                  <a:gd name="connsiteY10" fmla="*/ 923216 h 1351673"/>
                  <a:gd name="connsiteX11" fmla="*/ 419155 w 2905655"/>
                  <a:gd name="connsiteY11" fmla="*/ 844564 h 1351673"/>
                  <a:gd name="connsiteX12" fmla="*/ 24287 w 2905655"/>
                  <a:gd name="connsiteY12" fmla="*/ 336104 h 1351673"/>
                  <a:gd name="connsiteX13" fmla="*/ 0 w 2905655"/>
                  <a:gd name="connsiteY13" fmla="*/ 1095931 h 1351673"/>
                  <a:gd name="connsiteX0" fmla="*/ 0 w 2905655"/>
                  <a:gd name="connsiteY0" fmla="*/ 1083827 h 1339569"/>
                  <a:gd name="connsiteX1" fmla="*/ 75089 w 2905655"/>
                  <a:gd name="connsiteY1" fmla="*/ 1153733 h 1339569"/>
                  <a:gd name="connsiteX2" fmla="*/ 768295 w 2905655"/>
                  <a:gd name="connsiteY2" fmla="*/ 1242203 h 1339569"/>
                  <a:gd name="connsiteX3" fmla="*/ 1818162 w 2905655"/>
                  <a:gd name="connsiteY3" fmla="*/ 1339569 h 1339569"/>
                  <a:gd name="connsiteX4" fmla="*/ 1974795 w 2905655"/>
                  <a:gd name="connsiteY4" fmla="*/ 1318403 h 1339569"/>
                  <a:gd name="connsiteX5" fmla="*/ 2905655 w 2905655"/>
                  <a:gd name="connsiteY5" fmla="*/ 1289142 h 1339569"/>
                  <a:gd name="connsiteX6" fmla="*/ 2786592 w 2905655"/>
                  <a:gd name="connsiteY6" fmla="*/ 44013 h 1339569"/>
                  <a:gd name="connsiteX7" fmla="*/ 1888596 w 2905655"/>
                  <a:gd name="connsiteY7" fmla="*/ 8030 h 1339569"/>
                  <a:gd name="connsiteX8" fmla="*/ 1702970 w 2905655"/>
                  <a:gd name="connsiteY8" fmla="*/ 723286 h 1339569"/>
                  <a:gd name="connsiteX9" fmla="*/ 1318628 w 2905655"/>
                  <a:gd name="connsiteY9" fmla="*/ 889054 h 1339569"/>
                  <a:gd name="connsiteX10" fmla="*/ 911782 w 2905655"/>
                  <a:gd name="connsiteY10" fmla="*/ 911112 h 1339569"/>
                  <a:gd name="connsiteX11" fmla="*/ 419155 w 2905655"/>
                  <a:gd name="connsiteY11" fmla="*/ 832460 h 1339569"/>
                  <a:gd name="connsiteX12" fmla="*/ 24287 w 2905655"/>
                  <a:gd name="connsiteY12" fmla="*/ 324000 h 1339569"/>
                  <a:gd name="connsiteX13" fmla="*/ 0 w 2905655"/>
                  <a:gd name="connsiteY13" fmla="*/ 1083827 h 1339569"/>
                  <a:gd name="connsiteX0" fmla="*/ 0 w 2905655"/>
                  <a:gd name="connsiteY0" fmla="*/ 1041871 h 1297613"/>
                  <a:gd name="connsiteX1" fmla="*/ 75089 w 2905655"/>
                  <a:gd name="connsiteY1" fmla="*/ 1111777 h 1297613"/>
                  <a:gd name="connsiteX2" fmla="*/ 768295 w 2905655"/>
                  <a:gd name="connsiteY2" fmla="*/ 1200247 h 1297613"/>
                  <a:gd name="connsiteX3" fmla="*/ 1818162 w 2905655"/>
                  <a:gd name="connsiteY3" fmla="*/ 1297613 h 1297613"/>
                  <a:gd name="connsiteX4" fmla="*/ 1974795 w 2905655"/>
                  <a:gd name="connsiteY4" fmla="*/ 1276447 h 1297613"/>
                  <a:gd name="connsiteX5" fmla="*/ 2905655 w 2905655"/>
                  <a:gd name="connsiteY5" fmla="*/ 1247186 h 1297613"/>
                  <a:gd name="connsiteX6" fmla="*/ 2786592 w 2905655"/>
                  <a:gd name="connsiteY6" fmla="*/ 2057 h 1297613"/>
                  <a:gd name="connsiteX7" fmla="*/ 2028965 w 2905655"/>
                  <a:gd name="connsiteY7" fmla="*/ 884484 h 1297613"/>
                  <a:gd name="connsiteX8" fmla="*/ 1702970 w 2905655"/>
                  <a:gd name="connsiteY8" fmla="*/ 681330 h 1297613"/>
                  <a:gd name="connsiteX9" fmla="*/ 1318628 w 2905655"/>
                  <a:gd name="connsiteY9" fmla="*/ 847098 h 1297613"/>
                  <a:gd name="connsiteX10" fmla="*/ 911782 w 2905655"/>
                  <a:gd name="connsiteY10" fmla="*/ 869156 h 1297613"/>
                  <a:gd name="connsiteX11" fmla="*/ 419155 w 2905655"/>
                  <a:gd name="connsiteY11" fmla="*/ 790504 h 1297613"/>
                  <a:gd name="connsiteX12" fmla="*/ 24287 w 2905655"/>
                  <a:gd name="connsiteY12" fmla="*/ 282044 h 1297613"/>
                  <a:gd name="connsiteX13" fmla="*/ 0 w 2905655"/>
                  <a:gd name="connsiteY13" fmla="*/ 1041871 h 1297613"/>
                  <a:gd name="connsiteX0" fmla="*/ 0 w 2905655"/>
                  <a:gd name="connsiteY0" fmla="*/ 759827 h 1015569"/>
                  <a:gd name="connsiteX1" fmla="*/ 75089 w 2905655"/>
                  <a:gd name="connsiteY1" fmla="*/ 829733 h 1015569"/>
                  <a:gd name="connsiteX2" fmla="*/ 768295 w 2905655"/>
                  <a:gd name="connsiteY2" fmla="*/ 918203 h 1015569"/>
                  <a:gd name="connsiteX3" fmla="*/ 1818162 w 2905655"/>
                  <a:gd name="connsiteY3" fmla="*/ 1015569 h 1015569"/>
                  <a:gd name="connsiteX4" fmla="*/ 1974795 w 2905655"/>
                  <a:gd name="connsiteY4" fmla="*/ 994403 h 1015569"/>
                  <a:gd name="connsiteX5" fmla="*/ 2905655 w 2905655"/>
                  <a:gd name="connsiteY5" fmla="*/ 965142 h 1015569"/>
                  <a:gd name="connsiteX6" fmla="*/ 2770550 w 2905655"/>
                  <a:gd name="connsiteY6" fmla="*/ 578265 h 1015569"/>
                  <a:gd name="connsiteX7" fmla="*/ 2028965 w 2905655"/>
                  <a:gd name="connsiteY7" fmla="*/ 602440 h 1015569"/>
                  <a:gd name="connsiteX8" fmla="*/ 1702970 w 2905655"/>
                  <a:gd name="connsiteY8" fmla="*/ 399286 h 1015569"/>
                  <a:gd name="connsiteX9" fmla="*/ 1318628 w 2905655"/>
                  <a:gd name="connsiteY9" fmla="*/ 565054 h 1015569"/>
                  <a:gd name="connsiteX10" fmla="*/ 911782 w 2905655"/>
                  <a:gd name="connsiteY10" fmla="*/ 587112 h 1015569"/>
                  <a:gd name="connsiteX11" fmla="*/ 419155 w 2905655"/>
                  <a:gd name="connsiteY11" fmla="*/ 508460 h 1015569"/>
                  <a:gd name="connsiteX12" fmla="*/ 24287 w 2905655"/>
                  <a:gd name="connsiteY12" fmla="*/ 0 h 1015569"/>
                  <a:gd name="connsiteX13" fmla="*/ 0 w 2905655"/>
                  <a:gd name="connsiteY13" fmla="*/ 759827 h 1015569"/>
                  <a:gd name="connsiteX0" fmla="*/ 0 w 2905655"/>
                  <a:gd name="connsiteY0" fmla="*/ 759827 h 1015569"/>
                  <a:gd name="connsiteX1" fmla="*/ 75089 w 2905655"/>
                  <a:gd name="connsiteY1" fmla="*/ 829733 h 1015569"/>
                  <a:gd name="connsiteX2" fmla="*/ 768295 w 2905655"/>
                  <a:gd name="connsiteY2" fmla="*/ 918203 h 1015569"/>
                  <a:gd name="connsiteX3" fmla="*/ 1818162 w 2905655"/>
                  <a:gd name="connsiteY3" fmla="*/ 1015569 h 1015569"/>
                  <a:gd name="connsiteX4" fmla="*/ 1974795 w 2905655"/>
                  <a:gd name="connsiteY4" fmla="*/ 994403 h 1015569"/>
                  <a:gd name="connsiteX5" fmla="*/ 2905655 w 2905655"/>
                  <a:gd name="connsiteY5" fmla="*/ 965142 h 1015569"/>
                  <a:gd name="connsiteX6" fmla="*/ 2770550 w 2905655"/>
                  <a:gd name="connsiteY6" fmla="*/ 578265 h 1015569"/>
                  <a:gd name="connsiteX7" fmla="*/ 2028965 w 2905655"/>
                  <a:gd name="connsiteY7" fmla="*/ 602440 h 1015569"/>
                  <a:gd name="connsiteX8" fmla="*/ 1702970 w 2905655"/>
                  <a:gd name="connsiteY8" fmla="*/ 399286 h 1015569"/>
                  <a:gd name="connsiteX9" fmla="*/ 1318628 w 2905655"/>
                  <a:gd name="connsiteY9" fmla="*/ 565054 h 1015569"/>
                  <a:gd name="connsiteX10" fmla="*/ 911782 w 2905655"/>
                  <a:gd name="connsiteY10" fmla="*/ 587112 h 1015569"/>
                  <a:gd name="connsiteX11" fmla="*/ 419155 w 2905655"/>
                  <a:gd name="connsiteY11" fmla="*/ 508460 h 1015569"/>
                  <a:gd name="connsiteX12" fmla="*/ 24287 w 2905655"/>
                  <a:gd name="connsiteY12" fmla="*/ 0 h 1015569"/>
                  <a:gd name="connsiteX13" fmla="*/ 0 w 2905655"/>
                  <a:gd name="connsiteY13" fmla="*/ 759827 h 1015569"/>
                  <a:gd name="connsiteX0" fmla="*/ 0 w 2905655"/>
                  <a:gd name="connsiteY0" fmla="*/ 759827 h 1015569"/>
                  <a:gd name="connsiteX1" fmla="*/ 75089 w 2905655"/>
                  <a:gd name="connsiteY1" fmla="*/ 829733 h 1015569"/>
                  <a:gd name="connsiteX2" fmla="*/ 768295 w 2905655"/>
                  <a:gd name="connsiteY2" fmla="*/ 918203 h 1015569"/>
                  <a:gd name="connsiteX3" fmla="*/ 1818162 w 2905655"/>
                  <a:gd name="connsiteY3" fmla="*/ 1015569 h 1015569"/>
                  <a:gd name="connsiteX4" fmla="*/ 1974795 w 2905655"/>
                  <a:gd name="connsiteY4" fmla="*/ 994403 h 1015569"/>
                  <a:gd name="connsiteX5" fmla="*/ 2905655 w 2905655"/>
                  <a:gd name="connsiteY5" fmla="*/ 965142 h 1015569"/>
                  <a:gd name="connsiteX6" fmla="*/ 2770550 w 2905655"/>
                  <a:gd name="connsiteY6" fmla="*/ 578265 h 1015569"/>
                  <a:gd name="connsiteX7" fmla="*/ 2028965 w 2905655"/>
                  <a:gd name="connsiteY7" fmla="*/ 602440 h 1015569"/>
                  <a:gd name="connsiteX8" fmla="*/ 1698959 w 2905655"/>
                  <a:gd name="connsiteY8" fmla="*/ 583770 h 1015569"/>
                  <a:gd name="connsiteX9" fmla="*/ 1318628 w 2905655"/>
                  <a:gd name="connsiteY9" fmla="*/ 565054 h 1015569"/>
                  <a:gd name="connsiteX10" fmla="*/ 911782 w 2905655"/>
                  <a:gd name="connsiteY10" fmla="*/ 587112 h 1015569"/>
                  <a:gd name="connsiteX11" fmla="*/ 419155 w 2905655"/>
                  <a:gd name="connsiteY11" fmla="*/ 508460 h 1015569"/>
                  <a:gd name="connsiteX12" fmla="*/ 24287 w 2905655"/>
                  <a:gd name="connsiteY12" fmla="*/ 0 h 1015569"/>
                  <a:gd name="connsiteX13" fmla="*/ 0 w 2905655"/>
                  <a:gd name="connsiteY13" fmla="*/ 759827 h 1015569"/>
                  <a:gd name="connsiteX0" fmla="*/ 0 w 2905655"/>
                  <a:gd name="connsiteY0" fmla="*/ 322680 h 578422"/>
                  <a:gd name="connsiteX1" fmla="*/ 75089 w 2905655"/>
                  <a:gd name="connsiteY1" fmla="*/ 392586 h 578422"/>
                  <a:gd name="connsiteX2" fmla="*/ 768295 w 2905655"/>
                  <a:gd name="connsiteY2" fmla="*/ 481056 h 578422"/>
                  <a:gd name="connsiteX3" fmla="*/ 1818162 w 2905655"/>
                  <a:gd name="connsiteY3" fmla="*/ 578422 h 578422"/>
                  <a:gd name="connsiteX4" fmla="*/ 1974795 w 2905655"/>
                  <a:gd name="connsiteY4" fmla="*/ 557256 h 578422"/>
                  <a:gd name="connsiteX5" fmla="*/ 2905655 w 2905655"/>
                  <a:gd name="connsiteY5" fmla="*/ 527995 h 578422"/>
                  <a:gd name="connsiteX6" fmla="*/ 2770550 w 2905655"/>
                  <a:gd name="connsiteY6" fmla="*/ 141118 h 578422"/>
                  <a:gd name="connsiteX7" fmla="*/ 2028965 w 2905655"/>
                  <a:gd name="connsiteY7" fmla="*/ 165293 h 578422"/>
                  <a:gd name="connsiteX8" fmla="*/ 1698959 w 2905655"/>
                  <a:gd name="connsiteY8" fmla="*/ 146623 h 578422"/>
                  <a:gd name="connsiteX9" fmla="*/ 1318628 w 2905655"/>
                  <a:gd name="connsiteY9" fmla="*/ 127907 h 578422"/>
                  <a:gd name="connsiteX10" fmla="*/ 911782 w 2905655"/>
                  <a:gd name="connsiteY10" fmla="*/ 149965 h 578422"/>
                  <a:gd name="connsiteX11" fmla="*/ 419155 w 2905655"/>
                  <a:gd name="connsiteY11" fmla="*/ 71313 h 578422"/>
                  <a:gd name="connsiteX12" fmla="*/ 4234 w 2905655"/>
                  <a:gd name="connsiteY12" fmla="*/ 0 h 578422"/>
                  <a:gd name="connsiteX13" fmla="*/ 0 w 2905655"/>
                  <a:gd name="connsiteY13" fmla="*/ 322680 h 578422"/>
                  <a:gd name="connsiteX0" fmla="*/ 0 w 2905655"/>
                  <a:gd name="connsiteY0" fmla="*/ 306638 h 562380"/>
                  <a:gd name="connsiteX1" fmla="*/ 75089 w 2905655"/>
                  <a:gd name="connsiteY1" fmla="*/ 376544 h 562380"/>
                  <a:gd name="connsiteX2" fmla="*/ 768295 w 2905655"/>
                  <a:gd name="connsiteY2" fmla="*/ 465014 h 562380"/>
                  <a:gd name="connsiteX3" fmla="*/ 1818162 w 2905655"/>
                  <a:gd name="connsiteY3" fmla="*/ 562380 h 562380"/>
                  <a:gd name="connsiteX4" fmla="*/ 1974795 w 2905655"/>
                  <a:gd name="connsiteY4" fmla="*/ 541214 h 562380"/>
                  <a:gd name="connsiteX5" fmla="*/ 2905655 w 2905655"/>
                  <a:gd name="connsiteY5" fmla="*/ 511953 h 562380"/>
                  <a:gd name="connsiteX6" fmla="*/ 2770550 w 2905655"/>
                  <a:gd name="connsiteY6" fmla="*/ 125076 h 562380"/>
                  <a:gd name="connsiteX7" fmla="*/ 2028965 w 2905655"/>
                  <a:gd name="connsiteY7" fmla="*/ 149251 h 562380"/>
                  <a:gd name="connsiteX8" fmla="*/ 1698959 w 2905655"/>
                  <a:gd name="connsiteY8" fmla="*/ 130581 h 562380"/>
                  <a:gd name="connsiteX9" fmla="*/ 1318628 w 2905655"/>
                  <a:gd name="connsiteY9" fmla="*/ 111865 h 562380"/>
                  <a:gd name="connsiteX10" fmla="*/ 911782 w 2905655"/>
                  <a:gd name="connsiteY10" fmla="*/ 133923 h 562380"/>
                  <a:gd name="connsiteX11" fmla="*/ 419155 w 2905655"/>
                  <a:gd name="connsiteY11" fmla="*/ 55271 h 562380"/>
                  <a:gd name="connsiteX12" fmla="*/ 8245 w 2905655"/>
                  <a:gd name="connsiteY12" fmla="*/ 0 h 562380"/>
                  <a:gd name="connsiteX13" fmla="*/ 0 w 2905655"/>
                  <a:gd name="connsiteY13" fmla="*/ 306638 h 562380"/>
                  <a:gd name="connsiteX0" fmla="*/ 0 w 2905655"/>
                  <a:gd name="connsiteY0" fmla="*/ 306638 h 562380"/>
                  <a:gd name="connsiteX1" fmla="*/ 75089 w 2905655"/>
                  <a:gd name="connsiteY1" fmla="*/ 376544 h 562380"/>
                  <a:gd name="connsiteX2" fmla="*/ 768295 w 2905655"/>
                  <a:gd name="connsiteY2" fmla="*/ 465014 h 562380"/>
                  <a:gd name="connsiteX3" fmla="*/ 1818162 w 2905655"/>
                  <a:gd name="connsiteY3" fmla="*/ 562380 h 562380"/>
                  <a:gd name="connsiteX4" fmla="*/ 1974795 w 2905655"/>
                  <a:gd name="connsiteY4" fmla="*/ 541214 h 562380"/>
                  <a:gd name="connsiteX5" fmla="*/ 2905655 w 2905655"/>
                  <a:gd name="connsiteY5" fmla="*/ 511953 h 562380"/>
                  <a:gd name="connsiteX6" fmla="*/ 2770550 w 2905655"/>
                  <a:gd name="connsiteY6" fmla="*/ 125076 h 562380"/>
                  <a:gd name="connsiteX7" fmla="*/ 2028965 w 2905655"/>
                  <a:gd name="connsiteY7" fmla="*/ 149251 h 562380"/>
                  <a:gd name="connsiteX8" fmla="*/ 1698959 w 2905655"/>
                  <a:gd name="connsiteY8" fmla="*/ 130581 h 562380"/>
                  <a:gd name="connsiteX9" fmla="*/ 1318628 w 2905655"/>
                  <a:gd name="connsiteY9" fmla="*/ 111865 h 562380"/>
                  <a:gd name="connsiteX10" fmla="*/ 911782 w 2905655"/>
                  <a:gd name="connsiteY10" fmla="*/ 133923 h 562380"/>
                  <a:gd name="connsiteX11" fmla="*/ 427176 w 2905655"/>
                  <a:gd name="connsiteY11" fmla="*/ 31208 h 562380"/>
                  <a:gd name="connsiteX12" fmla="*/ 8245 w 2905655"/>
                  <a:gd name="connsiteY12" fmla="*/ 0 h 562380"/>
                  <a:gd name="connsiteX13" fmla="*/ 0 w 2905655"/>
                  <a:gd name="connsiteY13" fmla="*/ 306638 h 562380"/>
                  <a:gd name="connsiteX0" fmla="*/ 0 w 2905655"/>
                  <a:gd name="connsiteY0" fmla="*/ 306638 h 562380"/>
                  <a:gd name="connsiteX1" fmla="*/ 75089 w 2905655"/>
                  <a:gd name="connsiteY1" fmla="*/ 376544 h 562380"/>
                  <a:gd name="connsiteX2" fmla="*/ 768295 w 2905655"/>
                  <a:gd name="connsiteY2" fmla="*/ 465014 h 562380"/>
                  <a:gd name="connsiteX3" fmla="*/ 1818162 w 2905655"/>
                  <a:gd name="connsiteY3" fmla="*/ 562380 h 562380"/>
                  <a:gd name="connsiteX4" fmla="*/ 1974795 w 2905655"/>
                  <a:gd name="connsiteY4" fmla="*/ 541214 h 562380"/>
                  <a:gd name="connsiteX5" fmla="*/ 2905655 w 2905655"/>
                  <a:gd name="connsiteY5" fmla="*/ 511953 h 562380"/>
                  <a:gd name="connsiteX6" fmla="*/ 2770550 w 2905655"/>
                  <a:gd name="connsiteY6" fmla="*/ 125076 h 562380"/>
                  <a:gd name="connsiteX7" fmla="*/ 2028965 w 2905655"/>
                  <a:gd name="connsiteY7" fmla="*/ 149251 h 562380"/>
                  <a:gd name="connsiteX8" fmla="*/ 1698959 w 2905655"/>
                  <a:gd name="connsiteY8" fmla="*/ 130581 h 562380"/>
                  <a:gd name="connsiteX9" fmla="*/ 1318628 w 2905655"/>
                  <a:gd name="connsiteY9" fmla="*/ 111865 h 562380"/>
                  <a:gd name="connsiteX10" fmla="*/ 939856 w 2905655"/>
                  <a:gd name="connsiteY10" fmla="*/ 85796 h 562380"/>
                  <a:gd name="connsiteX11" fmla="*/ 427176 w 2905655"/>
                  <a:gd name="connsiteY11" fmla="*/ 31208 h 562380"/>
                  <a:gd name="connsiteX12" fmla="*/ 8245 w 2905655"/>
                  <a:gd name="connsiteY12" fmla="*/ 0 h 562380"/>
                  <a:gd name="connsiteX13" fmla="*/ 0 w 2905655"/>
                  <a:gd name="connsiteY13" fmla="*/ 306638 h 562380"/>
                  <a:gd name="connsiteX0" fmla="*/ 0 w 2905655"/>
                  <a:gd name="connsiteY0" fmla="*/ 315089 h 570831"/>
                  <a:gd name="connsiteX1" fmla="*/ 75089 w 2905655"/>
                  <a:gd name="connsiteY1" fmla="*/ 384995 h 570831"/>
                  <a:gd name="connsiteX2" fmla="*/ 768295 w 2905655"/>
                  <a:gd name="connsiteY2" fmla="*/ 473465 h 570831"/>
                  <a:gd name="connsiteX3" fmla="*/ 1818162 w 2905655"/>
                  <a:gd name="connsiteY3" fmla="*/ 570831 h 570831"/>
                  <a:gd name="connsiteX4" fmla="*/ 1974795 w 2905655"/>
                  <a:gd name="connsiteY4" fmla="*/ 549665 h 570831"/>
                  <a:gd name="connsiteX5" fmla="*/ 2905655 w 2905655"/>
                  <a:gd name="connsiteY5" fmla="*/ 520404 h 570831"/>
                  <a:gd name="connsiteX6" fmla="*/ 2770550 w 2905655"/>
                  <a:gd name="connsiteY6" fmla="*/ 133527 h 570831"/>
                  <a:gd name="connsiteX7" fmla="*/ 2028965 w 2905655"/>
                  <a:gd name="connsiteY7" fmla="*/ 157702 h 570831"/>
                  <a:gd name="connsiteX8" fmla="*/ 1698959 w 2905655"/>
                  <a:gd name="connsiteY8" fmla="*/ 139032 h 570831"/>
                  <a:gd name="connsiteX9" fmla="*/ 1330660 w 2905655"/>
                  <a:gd name="connsiteY9" fmla="*/ 0 h 570831"/>
                  <a:gd name="connsiteX10" fmla="*/ 939856 w 2905655"/>
                  <a:gd name="connsiteY10" fmla="*/ 94247 h 570831"/>
                  <a:gd name="connsiteX11" fmla="*/ 427176 w 2905655"/>
                  <a:gd name="connsiteY11" fmla="*/ 39659 h 570831"/>
                  <a:gd name="connsiteX12" fmla="*/ 8245 w 2905655"/>
                  <a:gd name="connsiteY12" fmla="*/ 8451 h 570831"/>
                  <a:gd name="connsiteX13" fmla="*/ 0 w 2905655"/>
                  <a:gd name="connsiteY13" fmla="*/ 315089 h 570831"/>
                  <a:gd name="connsiteX0" fmla="*/ 0 w 2905655"/>
                  <a:gd name="connsiteY0" fmla="*/ 315089 h 570831"/>
                  <a:gd name="connsiteX1" fmla="*/ 75089 w 2905655"/>
                  <a:gd name="connsiteY1" fmla="*/ 384995 h 570831"/>
                  <a:gd name="connsiteX2" fmla="*/ 768295 w 2905655"/>
                  <a:gd name="connsiteY2" fmla="*/ 473465 h 570831"/>
                  <a:gd name="connsiteX3" fmla="*/ 1818162 w 2905655"/>
                  <a:gd name="connsiteY3" fmla="*/ 570831 h 570831"/>
                  <a:gd name="connsiteX4" fmla="*/ 1974795 w 2905655"/>
                  <a:gd name="connsiteY4" fmla="*/ 549665 h 570831"/>
                  <a:gd name="connsiteX5" fmla="*/ 2905655 w 2905655"/>
                  <a:gd name="connsiteY5" fmla="*/ 520404 h 570831"/>
                  <a:gd name="connsiteX6" fmla="*/ 2770550 w 2905655"/>
                  <a:gd name="connsiteY6" fmla="*/ 133527 h 570831"/>
                  <a:gd name="connsiteX7" fmla="*/ 2028965 w 2905655"/>
                  <a:gd name="connsiteY7" fmla="*/ 157702 h 570831"/>
                  <a:gd name="connsiteX8" fmla="*/ 1698959 w 2905655"/>
                  <a:gd name="connsiteY8" fmla="*/ 139032 h 570831"/>
                  <a:gd name="connsiteX9" fmla="*/ 1330660 w 2905655"/>
                  <a:gd name="connsiteY9" fmla="*/ 0 h 570831"/>
                  <a:gd name="connsiteX10" fmla="*/ 939856 w 2905655"/>
                  <a:gd name="connsiteY10" fmla="*/ 94247 h 570831"/>
                  <a:gd name="connsiteX11" fmla="*/ 427176 w 2905655"/>
                  <a:gd name="connsiteY11" fmla="*/ 39659 h 570831"/>
                  <a:gd name="connsiteX12" fmla="*/ 8245 w 2905655"/>
                  <a:gd name="connsiteY12" fmla="*/ 8451 h 570831"/>
                  <a:gd name="connsiteX13" fmla="*/ 0 w 2905655"/>
                  <a:gd name="connsiteY13" fmla="*/ 315089 h 570831"/>
                  <a:gd name="connsiteX0" fmla="*/ 7926 w 2913581"/>
                  <a:gd name="connsiteY0" fmla="*/ 315089 h 570831"/>
                  <a:gd name="connsiteX1" fmla="*/ 83015 w 2913581"/>
                  <a:gd name="connsiteY1" fmla="*/ 384995 h 570831"/>
                  <a:gd name="connsiteX2" fmla="*/ 776221 w 2913581"/>
                  <a:gd name="connsiteY2" fmla="*/ 473465 h 570831"/>
                  <a:gd name="connsiteX3" fmla="*/ 1826088 w 2913581"/>
                  <a:gd name="connsiteY3" fmla="*/ 570831 h 570831"/>
                  <a:gd name="connsiteX4" fmla="*/ 1982721 w 2913581"/>
                  <a:gd name="connsiteY4" fmla="*/ 549665 h 570831"/>
                  <a:gd name="connsiteX5" fmla="*/ 2913581 w 2913581"/>
                  <a:gd name="connsiteY5" fmla="*/ 520404 h 570831"/>
                  <a:gd name="connsiteX6" fmla="*/ 2778476 w 2913581"/>
                  <a:gd name="connsiteY6" fmla="*/ 133527 h 570831"/>
                  <a:gd name="connsiteX7" fmla="*/ 2036891 w 2913581"/>
                  <a:gd name="connsiteY7" fmla="*/ 157702 h 570831"/>
                  <a:gd name="connsiteX8" fmla="*/ 1706885 w 2913581"/>
                  <a:gd name="connsiteY8" fmla="*/ 139032 h 570831"/>
                  <a:gd name="connsiteX9" fmla="*/ 1338586 w 2913581"/>
                  <a:gd name="connsiteY9" fmla="*/ 0 h 570831"/>
                  <a:gd name="connsiteX10" fmla="*/ 947782 w 2913581"/>
                  <a:gd name="connsiteY10" fmla="*/ 94247 h 570831"/>
                  <a:gd name="connsiteX11" fmla="*/ 435102 w 2913581"/>
                  <a:gd name="connsiteY11" fmla="*/ 39659 h 570831"/>
                  <a:gd name="connsiteX12" fmla="*/ 129 w 2913581"/>
                  <a:gd name="connsiteY12" fmla="*/ 221009 h 570831"/>
                  <a:gd name="connsiteX13" fmla="*/ 7926 w 2913581"/>
                  <a:gd name="connsiteY13" fmla="*/ 315089 h 570831"/>
                  <a:gd name="connsiteX0" fmla="*/ 7926 w 2913581"/>
                  <a:gd name="connsiteY0" fmla="*/ 315089 h 570831"/>
                  <a:gd name="connsiteX1" fmla="*/ 83015 w 2913581"/>
                  <a:gd name="connsiteY1" fmla="*/ 384995 h 570831"/>
                  <a:gd name="connsiteX2" fmla="*/ 776221 w 2913581"/>
                  <a:gd name="connsiteY2" fmla="*/ 473465 h 570831"/>
                  <a:gd name="connsiteX3" fmla="*/ 1826088 w 2913581"/>
                  <a:gd name="connsiteY3" fmla="*/ 570831 h 570831"/>
                  <a:gd name="connsiteX4" fmla="*/ 1982721 w 2913581"/>
                  <a:gd name="connsiteY4" fmla="*/ 549665 h 570831"/>
                  <a:gd name="connsiteX5" fmla="*/ 2913581 w 2913581"/>
                  <a:gd name="connsiteY5" fmla="*/ 520404 h 570831"/>
                  <a:gd name="connsiteX6" fmla="*/ 2778476 w 2913581"/>
                  <a:gd name="connsiteY6" fmla="*/ 133527 h 570831"/>
                  <a:gd name="connsiteX7" fmla="*/ 2036891 w 2913581"/>
                  <a:gd name="connsiteY7" fmla="*/ 157702 h 570831"/>
                  <a:gd name="connsiteX8" fmla="*/ 1706885 w 2913581"/>
                  <a:gd name="connsiteY8" fmla="*/ 139032 h 570831"/>
                  <a:gd name="connsiteX9" fmla="*/ 1338586 w 2913581"/>
                  <a:gd name="connsiteY9" fmla="*/ 0 h 570831"/>
                  <a:gd name="connsiteX10" fmla="*/ 947782 w 2913581"/>
                  <a:gd name="connsiteY10" fmla="*/ 94247 h 570831"/>
                  <a:gd name="connsiteX11" fmla="*/ 126291 w 2913581"/>
                  <a:gd name="connsiteY11" fmla="*/ 332427 h 570831"/>
                  <a:gd name="connsiteX12" fmla="*/ 129 w 2913581"/>
                  <a:gd name="connsiteY12" fmla="*/ 221009 h 570831"/>
                  <a:gd name="connsiteX13" fmla="*/ 7926 w 2913581"/>
                  <a:gd name="connsiteY13" fmla="*/ 315089 h 570831"/>
                  <a:gd name="connsiteX0" fmla="*/ 7926 w 2913581"/>
                  <a:gd name="connsiteY0" fmla="*/ 315089 h 570831"/>
                  <a:gd name="connsiteX1" fmla="*/ 83015 w 2913581"/>
                  <a:gd name="connsiteY1" fmla="*/ 384995 h 570831"/>
                  <a:gd name="connsiteX2" fmla="*/ 776221 w 2913581"/>
                  <a:gd name="connsiteY2" fmla="*/ 473465 h 570831"/>
                  <a:gd name="connsiteX3" fmla="*/ 1826088 w 2913581"/>
                  <a:gd name="connsiteY3" fmla="*/ 570831 h 570831"/>
                  <a:gd name="connsiteX4" fmla="*/ 1982721 w 2913581"/>
                  <a:gd name="connsiteY4" fmla="*/ 549665 h 570831"/>
                  <a:gd name="connsiteX5" fmla="*/ 2913581 w 2913581"/>
                  <a:gd name="connsiteY5" fmla="*/ 520404 h 570831"/>
                  <a:gd name="connsiteX6" fmla="*/ 2778476 w 2913581"/>
                  <a:gd name="connsiteY6" fmla="*/ 133527 h 570831"/>
                  <a:gd name="connsiteX7" fmla="*/ 2036891 w 2913581"/>
                  <a:gd name="connsiteY7" fmla="*/ 157702 h 570831"/>
                  <a:gd name="connsiteX8" fmla="*/ 1706885 w 2913581"/>
                  <a:gd name="connsiteY8" fmla="*/ 139032 h 570831"/>
                  <a:gd name="connsiteX9" fmla="*/ 1338586 w 2913581"/>
                  <a:gd name="connsiteY9" fmla="*/ 0 h 570831"/>
                  <a:gd name="connsiteX10" fmla="*/ 1023982 w 2913581"/>
                  <a:gd name="connsiteY10" fmla="*/ 423110 h 570831"/>
                  <a:gd name="connsiteX11" fmla="*/ 126291 w 2913581"/>
                  <a:gd name="connsiteY11" fmla="*/ 332427 h 570831"/>
                  <a:gd name="connsiteX12" fmla="*/ 129 w 2913581"/>
                  <a:gd name="connsiteY12" fmla="*/ 221009 h 570831"/>
                  <a:gd name="connsiteX13" fmla="*/ 7926 w 2913581"/>
                  <a:gd name="connsiteY13" fmla="*/ 315089 h 570831"/>
                  <a:gd name="connsiteX0" fmla="*/ 7926 w 2913581"/>
                  <a:gd name="connsiteY0" fmla="*/ 220418 h 476160"/>
                  <a:gd name="connsiteX1" fmla="*/ 83015 w 2913581"/>
                  <a:gd name="connsiteY1" fmla="*/ 290324 h 476160"/>
                  <a:gd name="connsiteX2" fmla="*/ 776221 w 2913581"/>
                  <a:gd name="connsiteY2" fmla="*/ 378794 h 476160"/>
                  <a:gd name="connsiteX3" fmla="*/ 1826088 w 2913581"/>
                  <a:gd name="connsiteY3" fmla="*/ 476160 h 476160"/>
                  <a:gd name="connsiteX4" fmla="*/ 1982721 w 2913581"/>
                  <a:gd name="connsiteY4" fmla="*/ 454994 h 476160"/>
                  <a:gd name="connsiteX5" fmla="*/ 2913581 w 2913581"/>
                  <a:gd name="connsiteY5" fmla="*/ 425733 h 476160"/>
                  <a:gd name="connsiteX6" fmla="*/ 2778476 w 2913581"/>
                  <a:gd name="connsiteY6" fmla="*/ 38856 h 476160"/>
                  <a:gd name="connsiteX7" fmla="*/ 2036891 w 2913581"/>
                  <a:gd name="connsiteY7" fmla="*/ 63031 h 476160"/>
                  <a:gd name="connsiteX8" fmla="*/ 1706885 w 2913581"/>
                  <a:gd name="connsiteY8" fmla="*/ 44361 h 476160"/>
                  <a:gd name="connsiteX9" fmla="*/ 1727607 w 2913581"/>
                  <a:gd name="connsiteY9" fmla="*/ 386592 h 476160"/>
                  <a:gd name="connsiteX10" fmla="*/ 1023982 w 2913581"/>
                  <a:gd name="connsiteY10" fmla="*/ 328439 h 476160"/>
                  <a:gd name="connsiteX11" fmla="*/ 126291 w 2913581"/>
                  <a:gd name="connsiteY11" fmla="*/ 237756 h 476160"/>
                  <a:gd name="connsiteX12" fmla="*/ 129 w 2913581"/>
                  <a:gd name="connsiteY12" fmla="*/ 126338 h 476160"/>
                  <a:gd name="connsiteX13" fmla="*/ 7926 w 2913581"/>
                  <a:gd name="connsiteY13" fmla="*/ 220418 h 476160"/>
                  <a:gd name="connsiteX0" fmla="*/ 7926 w 2913581"/>
                  <a:gd name="connsiteY0" fmla="*/ 220418 h 476160"/>
                  <a:gd name="connsiteX1" fmla="*/ 83015 w 2913581"/>
                  <a:gd name="connsiteY1" fmla="*/ 290324 h 476160"/>
                  <a:gd name="connsiteX2" fmla="*/ 776221 w 2913581"/>
                  <a:gd name="connsiteY2" fmla="*/ 378794 h 476160"/>
                  <a:gd name="connsiteX3" fmla="*/ 1826088 w 2913581"/>
                  <a:gd name="connsiteY3" fmla="*/ 476160 h 476160"/>
                  <a:gd name="connsiteX4" fmla="*/ 1982721 w 2913581"/>
                  <a:gd name="connsiteY4" fmla="*/ 454994 h 476160"/>
                  <a:gd name="connsiteX5" fmla="*/ 2913581 w 2913581"/>
                  <a:gd name="connsiteY5" fmla="*/ 425733 h 476160"/>
                  <a:gd name="connsiteX6" fmla="*/ 2778476 w 2913581"/>
                  <a:gd name="connsiteY6" fmla="*/ 38856 h 476160"/>
                  <a:gd name="connsiteX7" fmla="*/ 2036891 w 2913581"/>
                  <a:gd name="connsiteY7" fmla="*/ 63031 h 476160"/>
                  <a:gd name="connsiteX8" fmla="*/ 1727607 w 2913581"/>
                  <a:gd name="connsiteY8" fmla="*/ 386592 h 476160"/>
                  <a:gd name="connsiteX9" fmla="*/ 1023982 w 2913581"/>
                  <a:gd name="connsiteY9" fmla="*/ 328439 h 476160"/>
                  <a:gd name="connsiteX10" fmla="*/ 126291 w 2913581"/>
                  <a:gd name="connsiteY10" fmla="*/ 237756 h 476160"/>
                  <a:gd name="connsiteX11" fmla="*/ 129 w 2913581"/>
                  <a:gd name="connsiteY11" fmla="*/ 126338 h 476160"/>
                  <a:gd name="connsiteX12" fmla="*/ 7926 w 2913581"/>
                  <a:gd name="connsiteY12" fmla="*/ 220418 h 476160"/>
                  <a:gd name="connsiteX0" fmla="*/ 7926 w 2913581"/>
                  <a:gd name="connsiteY0" fmla="*/ 220418 h 476160"/>
                  <a:gd name="connsiteX1" fmla="*/ 83015 w 2913581"/>
                  <a:gd name="connsiteY1" fmla="*/ 290324 h 476160"/>
                  <a:gd name="connsiteX2" fmla="*/ 776221 w 2913581"/>
                  <a:gd name="connsiteY2" fmla="*/ 378794 h 476160"/>
                  <a:gd name="connsiteX3" fmla="*/ 1826088 w 2913581"/>
                  <a:gd name="connsiteY3" fmla="*/ 476160 h 476160"/>
                  <a:gd name="connsiteX4" fmla="*/ 1982721 w 2913581"/>
                  <a:gd name="connsiteY4" fmla="*/ 454994 h 476160"/>
                  <a:gd name="connsiteX5" fmla="*/ 2913581 w 2913581"/>
                  <a:gd name="connsiteY5" fmla="*/ 425733 h 476160"/>
                  <a:gd name="connsiteX6" fmla="*/ 2778476 w 2913581"/>
                  <a:gd name="connsiteY6" fmla="*/ 38856 h 476160"/>
                  <a:gd name="connsiteX7" fmla="*/ 1756154 w 2913581"/>
                  <a:gd name="connsiteY7" fmla="*/ 387883 h 476160"/>
                  <a:gd name="connsiteX8" fmla="*/ 1727607 w 2913581"/>
                  <a:gd name="connsiteY8" fmla="*/ 386592 h 476160"/>
                  <a:gd name="connsiteX9" fmla="*/ 1023982 w 2913581"/>
                  <a:gd name="connsiteY9" fmla="*/ 328439 h 476160"/>
                  <a:gd name="connsiteX10" fmla="*/ 126291 w 2913581"/>
                  <a:gd name="connsiteY10" fmla="*/ 237756 h 476160"/>
                  <a:gd name="connsiteX11" fmla="*/ 129 w 2913581"/>
                  <a:gd name="connsiteY11" fmla="*/ 126338 h 476160"/>
                  <a:gd name="connsiteX12" fmla="*/ 7926 w 2913581"/>
                  <a:gd name="connsiteY12" fmla="*/ 220418 h 476160"/>
                  <a:gd name="connsiteX0" fmla="*/ 7926 w 2913581"/>
                  <a:gd name="connsiteY0" fmla="*/ 94080 h 349822"/>
                  <a:gd name="connsiteX1" fmla="*/ 83015 w 2913581"/>
                  <a:gd name="connsiteY1" fmla="*/ 163986 h 349822"/>
                  <a:gd name="connsiteX2" fmla="*/ 776221 w 2913581"/>
                  <a:gd name="connsiteY2" fmla="*/ 252456 h 349822"/>
                  <a:gd name="connsiteX3" fmla="*/ 1826088 w 2913581"/>
                  <a:gd name="connsiteY3" fmla="*/ 349822 h 349822"/>
                  <a:gd name="connsiteX4" fmla="*/ 1982721 w 2913581"/>
                  <a:gd name="connsiteY4" fmla="*/ 328656 h 349822"/>
                  <a:gd name="connsiteX5" fmla="*/ 2913581 w 2913581"/>
                  <a:gd name="connsiteY5" fmla="*/ 299395 h 349822"/>
                  <a:gd name="connsiteX6" fmla="*/ 1756154 w 2913581"/>
                  <a:gd name="connsiteY6" fmla="*/ 261545 h 349822"/>
                  <a:gd name="connsiteX7" fmla="*/ 1727607 w 2913581"/>
                  <a:gd name="connsiteY7" fmla="*/ 260254 h 349822"/>
                  <a:gd name="connsiteX8" fmla="*/ 1023982 w 2913581"/>
                  <a:gd name="connsiteY8" fmla="*/ 202101 h 349822"/>
                  <a:gd name="connsiteX9" fmla="*/ 126291 w 2913581"/>
                  <a:gd name="connsiteY9" fmla="*/ 111418 h 349822"/>
                  <a:gd name="connsiteX10" fmla="*/ 129 w 2913581"/>
                  <a:gd name="connsiteY10" fmla="*/ 0 h 349822"/>
                  <a:gd name="connsiteX11" fmla="*/ 7926 w 2913581"/>
                  <a:gd name="connsiteY11" fmla="*/ 94080 h 349822"/>
                  <a:gd name="connsiteX0" fmla="*/ 7926 w 1982721"/>
                  <a:gd name="connsiteY0" fmla="*/ 94080 h 349822"/>
                  <a:gd name="connsiteX1" fmla="*/ 83015 w 1982721"/>
                  <a:gd name="connsiteY1" fmla="*/ 163986 h 349822"/>
                  <a:gd name="connsiteX2" fmla="*/ 776221 w 1982721"/>
                  <a:gd name="connsiteY2" fmla="*/ 252456 h 349822"/>
                  <a:gd name="connsiteX3" fmla="*/ 1826088 w 1982721"/>
                  <a:gd name="connsiteY3" fmla="*/ 349822 h 349822"/>
                  <a:gd name="connsiteX4" fmla="*/ 1982721 w 1982721"/>
                  <a:gd name="connsiteY4" fmla="*/ 328656 h 349822"/>
                  <a:gd name="connsiteX5" fmla="*/ 1756154 w 1982721"/>
                  <a:gd name="connsiteY5" fmla="*/ 261545 h 349822"/>
                  <a:gd name="connsiteX6" fmla="*/ 1727607 w 1982721"/>
                  <a:gd name="connsiteY6" fmla="*/ 260254 h 349822"/>
                  <a:gd name="connsiteX7" fmla="*/ 1023982 w 1982721"/>
                  <a:gd name="connsiteY7" fmla="*/ 202101 h 349822"/>
                  <a:gd name="connsiteX8" fmla="*/ 126291 w 1982721"/>
                  <a:gd name="connsiteY8" fmla="*/ 111418 h 349822"/>
                  <a:gd name="connsiteX9" fmla="*/ 129 w 1982721"/>
                  <a:gd name="connsiteY9" fmla="*/ 0 h 349822"/>
                  <a:gd name="connsiteX10" fmla="*/ 7926 w 1982721"/>
                  <a:gd name="connsiteY10" fmla="*/ 94080 h 349822"/>
                  <a:gd name="connsiteX0" fmla="*/ 7926 w 1826088"/>
                  <a:gd name="connsiteY0" fmla="*/ 94080 h 349822"/>
                  <a:gd name="connsiteX1" fmla="*/ 83015 w 1826088"/>
                  <a:gd name="connsiteY1" fmla="*/ 163986 h 349822"/>
                  <a:gd name="connsiteX2" fmla="*/ 776221 w 1826088"/>
                  <a:gd name="connsiteY2" fmla="*/ 252456 h 349822"/>
                  <a:gd name="connsiteX3" fmla="*/ 1826088 w 1826088"/>
                  <a:gd name="connsiteY3" fmla="*/ 349822 h 349822"/>
                  <a:gd name="connsiteX4" fmla="*/ 1756154 w 1826088"/>
                  <a:gd name="connsiteY4" fmla="*/ 261545 h 349822"/>
                  <a:gd name="connsiteX5" fmla="*/ 1727607 w 1826088"/>
                  <a:gd name="connsiteY5" fmla="*/ 260254 h 349822"/>
                  <a:gd name="connsiteX6" fmla="*/ 1023982 w 1826088"/>
                  <a:gd name="connsiteY6" fmla="*/ 202101 h 349822"/>
                  <a:gd name="connsiteX7" fmla="*/ 126291 w 1826088"/>
                  <a:gd name="connsiteY7" fmla="*/ 111418 h 349822"/>
                  <a:gd name="connsiteX8" fmla="*/ 129 w 1826088"/>
                  <a:gd name="connsiteY8" fmla="*/ 0 h 349822"/>
                  <a:gd name="connsiteX9" fmla="*/ 7926 w 1826088"/>
                  <a:gd name="connsiteY9" fmla="*/ 94080 h 34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088" h="349822">
                    <a:moveTo>
                      <a:pt x="7926" y="94080"/>
                    </a:moveTo>
                    <a:lnTo>
                      <a:pt x="83015" y="163986"/>
                    </a:lnTo>
                    <a:lnTo>
                      <a:pt x="776221" y="252456"/>
                    </a:lnTo>
                    <a:lnTo>
                      <a:pt x="1826088" y="349822"/>
                    </a:lnTo>
                    <a:lnTo>
                      <a:pt x="1756154" y="261545"/>
                    </a:lnTo>
                    <a:cubicBezTo>
                      <a:pt x="1581009" y="319501"/>
                      <a:pt x="1896425" y="216019"/>
                      <a:pt x="1727607" y="260254"/>
                    </a:cubicBezTo>
                    <a:cubicBezTo>
                      <a:pt x="1588427" y="300136"/>
                      <a:pt x="1162271" y="189401"/>
                      <a:pt x="1023982" y="202101"/>
                    </a:cubicBezTo>
                    <a:lnTo>
                      <a:pt x="126291" y="111418"/>
                    </a:lnTo>
                    <a:lnTo>
                      <a:pt x="129" y="0"/>
                    </a:lnTo>
                    <a:cubicBezTo>
                      <a:pt x="-1282" y="107560"/>
                      <a:pt x="9337" y="-13480"/>
                      <a:pt x="7926" y="94080"/>
                    </a:cubicBezTo>
                    <a:close/>
                  </a:path>
                </a:pathLst>
              </a:custGeom>
              <a:solidFill>
                <a:schemeClr val="tx1">
                  <a:lumMod val="75000"/>
                  <a:lumOff val="25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Freihandform 187"/>
              <p:cNvSpPr/>
              <p:nvPr/>
            </p:nvSpPr>
            <p:spPr>
              <a:xfrm>
                <a:off x="9877029" y="3918261"/>
                <a:ext cx="257856" cy="1024554"/>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28158"/>
                  <a:gd name="connsiteY0" fmla="*/ 0 h 1056373"/>
                  <a:gd name="connsiteX1" fmla="*/ 35398 w 928158"/>
                  <a:gd name="connsiteY1" fmla="*/ 1056373 h 1056373"/>
                  <a:gd name="connsiteX2" fmla="*/ 928158 w 928158"/>
                  <a:gd name="connsiteY2" fmla="*/ 1018645 h 1056373"/>
                  <a:gd name="connsiteX3" fmla="*/ 855662 w 928158"/>
                  <a:gd name="connsiteY3" fmla="*/ 150283 h 1056373"/>
                  <a:gd name="connsiteX4" fmla="*/ 0 w 928158"/>
                  <a:gd name="connsiteY4" fmla="*/ 0 h 1056373"/>
                  <a:gd name="connsiteX0" fmla="*/ 0 w 928158"/>
                  <a:gd name="connsiteY0" fmla="*/ 0 h 1056373"/>
                  <a:gd name="connsiteX1" fmla="*/ 35398 w 928158"/>
                  <a:gd name="connsiteY1" fmla="*/ 1056373 h 1056373"/>
                  <a:gd name="connsiteX2" fmla="*/ 928158 w 928158"/>
                  <a:gd name="connsiteY2" fmla="*/ 1018645 h 1056373"/>
                  <a:gd name="connsiteX3" fmla="*/ 246062 w 928158"/>
                  <a:gd name="connsiteY3" fmla="*/ 19049 h 1056373"/>
                  <a:gd name="connsiteX4" fmla="*/ 0 w 928158"/>
                  <a:gd name="connsiteY4" fmla="*/ 0 h 1056373"/>
                  <a:gd name="connsiteX0" fmla="*/ 0 w 258133"/>
                  <a:gd name="connsiteY0" fmla="*/ 0 h 1056373"/>
                  <a:gd name="connsiteX1" fmla="*/ 35398 w 258133"/>
                  <a:gd name="connsiteY1" fmla="*/ 1056373 h 1056373"/>
                  <a:gd name="connsiteX2" fmla="*/ 221191 w 258133"/>
                  <a:gd name="connsiteY2" fmla="*/ 836612 h 1056373"/>
                  <a:gd name="connsiteX3" fmla="*/ 246062 w 258133"/>
                  <a:gd name="connsiteY3" fmla="*/ 19049 h 1056373"/>
                  <a:gd name="connsiteX4" fmla="*/ 0 w 258133"/>
                  <a:gd name="connsiteY4" fmla="*/ 0 h 1056373"/>
                  <a:gd name="connsiteX0" fmla="*/ 5503 w 263636"/>
                  <a:gd name="connsiteY0" fmla="*/ 0 h 851147"/>
                  <a:gd name="connsiteX1" fmla="*/ 2801 w 263636"/>
                  <a:gd name="connsiteY1" fmla="*/ 827773 h 851147"/>
                  <a:gd name="connsiteX2" fmla="*/ 226694 w 263636"/>
                  <a:gd name="connsiteY2" fmla="*/ 836612 h 851147"/>
                  <a:gd name="connsiteX3" fmla="*/ 251565 w 263636"/>
                  <a:gd name="connsiteY3" fmla="*/ 19049 h 851147"/>
                  <a:gd name="connsiteX4" fmla="*/ 5503 w 263636"/>
                  <a:gd name="connsiteY4" fmla="*/ 0 h 851147"/>
                  <a:gd name="connsiteX0" fmla="*/ 5503 w 263636"/>
                  <a:gd name="connsiteY0" fmla="*/ 0 h 851858"/>
                  <a:gd name="connsiteX1" fmla="*/ 2801 w 263636"/>
                  <a:gd name="connsiteY1" fmla="*/ 827773 h 851858"/>
                  <a:gd name="connsiteX2" fmla="*/ 226694 w 263636"/>
                  <a:gd name="connsiteY2" fmla="*/ 836612 h 851858"/>
                  <a:gd name="connsiteX3" fmla="*/ 251565 w 263636"/>
                  <a:gd name="connsiteY3" fmla="*/ 19049 h 851858"/>
                  <a:gd name="connsiteX4" fmla="*/ 5503 w 263636"/>
                  <a:gd name="connsiteY4" fmla="*/ 0 h 851858"/>
                  <a:gd name="connsiteX0" fmla="*/ 5503 w 263636"/>
                  <a:gd name="connsiteY0" fmla="*/ 0 h 840990"/>
                  <a:gd name="connsiteX1" fmla="*/ 2801 w 263636"/>
                  <a:gd name="connsiteY1" fmla="*/ 827773 h 840990"/>
                  <a:gd name="connsiteX2" fmla="*/ 226694 w 263636"/>
                  <a:gd name="connsiteY2" fmla="*/ 836612 h 840990"/>
                  <a:gd name="connsiteX3" fmla="*/ 251565 w 263636"/>
                  <a:gd name="connsiteY3" fmla="*/ 19049 h 840990"/>
                  <a:gd name="connsiteX4" fmla="*/ 5503 w 263636"/>
                  <a:gd name="connsiteY4" fmla="*/ 0 h 840990"/>
                  <a:gd name="connsiteX0" fmla="*/ 5503 w 269854"/>
                  <a:gd name="connsiteY0" fmla="*/ 0 h 840990"/>
                  <a:gd name="connsiteX1" fmla="*/ 2801 w 269854"/>
                  <a:gd name="connsiteY1" fmla="*/ 827773 h 840990"/>
                  <a:gd name="connsiteX2" fmla="*/ 226694 w 269854"/>
                  <a:gd name="connsiteY2" fmla="*/ 836612 h 840990"/>
                  <a:gd name="connsiteX3" fmla="*/ 251565 w 269854"/>
                  <a:gd name="connsiteY3" fmla="*/ 19049 h 840990"/>
                  <a:gd name="connsiteX4" fmla="*/ 5503 w 269854"/>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19049 h 840990"/>
                  <a:gd name="connsiteX4" fmla="*/ 5503 w 252415"/>
                  <a:gd name="connsiteY4" fmla="*/ 0 h 840990"/>
                  <a:gd name="connsiteX0" fmla="*/ 5503 w 252415"/>
                  <a:gd name="connsiteY0" fmla="*/ 11174 h 852164"/>
                  <a:gd name="connsiteX1" fmla="*/ 2801 w 252415"/>
                  <a:gd name="connsiteY1" fmla="*/ 838947 h 852164"/>
                  <a:gd name="connsiteX2" fmla="*/ 226694 w 252415"/>
                  <a:gd name="connsiteY2" fmla="*/ 847786 h 852164"/>
                  <a:gd name="connsiteX3" fmla="*/ 251565 w 252415"/>
                  <a:gd name="connsiteY3" fmla="*/ 13290 h 852164"/>
                  <a:gd name="connsiteX4" fmla="*/ 5503 w 252415"/>
                  <a:gd name="connsiteY4" fmla="*/ 11174 h 852164"/>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9706 w 256618"/>
                  <a:gd name="connsiteY0" fmla="*/ 0 h 840990"/>
                  <a:gd name="connsiteX1" fmla="*/ 7004 w 256618"/>
                  <a:gd name="connsiteY1" fmla="*/ 827773 h 840990"/>
                  <a:gd name="connsiteX2" fmla="*/ 230897 w 256618"/>
                  <a:gd name="connsiteY2" fmla="*/ 836612 h 840990"/>
                  <a:gd name="connsiteX3" fmla="*/ 255768 w 256618"/>
                  <a:gd name="connsiteY3" fmla="*/ 2116 h 840990"/>
                  <a:gd name="connsiteX4" fmla="*/ 9706 w 256618"/>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2702 w 249614"/>
                  <a:gd name="connsiteY0" fmla="*/ 0 h 840990"/>
                  <a:gd name="connsiteX1" fmla="*/ 0 w 249614"/>
                  <a:gd name="connsiteY1" fmla="*/ 827773 h 840990"/>
                  <a:gd name="connsiteX2" fmla="*/ 223893 w 249614"/>
                  <a:gd name="connsiteY2" fmla="*/ 836612 h 840990"/>
                  <a:gd name="connsiteX3" fmla="*/ 248764 w 249614"/>
                  <a:gd name="connsiteY3" fmla="*/ 2116 h 840990"/>
                  <a:gd name="connsiteX4" fmla="*/ 2702 w 249614"/>
                  <a:gd name="connsiteY4" fmla="*/ 0 h 840990"/>
                  <a:gd name="connsiteX0" fmla="*/ 2702 w 249614"/>
                  <a:gd name="connsiteY0" fmla="*/ 0 h 842233"/>
                  <a:gd name="connsiteX1" fmla="*/ 0 w 249614"/>
                  <a:gd name="connsiteY1" fmla="*/ 827773 h 842233"/>
                  <a:gd name="connsiteX2" fmla="*/ 223893 w 249614"/>
                  <a:gd name="connsiteY2" fmla="*/ 836612 h 842233"/>
                  <a:gd name="connsiteX3" fmla="*/ 248764 w 249614"/>
                  <a:gd name="connsiteY3" fmla="*/ 2116 h 842233"/>
                  <a:gd name="connsiteX4" fmla="*/ 2702 w 249614"/>
                  <a:gd name="connsiteY4" fmla="*/ 0 h 842233"/>
                  <a:gd name="connsiteX0" fmla="*/ 2702 w 249264"/>
                  <a:gd name="connsiteY0" fmla="*/ 0 h 842233"/>
                  <a:gd name="connsiteX1" fmla="*/ 0 w 249264"/>
                  <a:gd name="connsiteY1" fmla="*/ 827773 h 842233"/>
                  <a:gd name="connsiteX2" fmla="*/ 223893 w 249264"/>
                  <a:gd name="connsiteY2" fmla="*/ 836612 h 842233"/>
                  <a:gd name="connsiteX3" fmla="*/ 248764 w 249264"/>
                  <a:gd name="connsiteY3" fmla="*/ 2116 h 842233"/>
                  <a:gd name="connsiteX4" fmla="*/ 2702 w 249264"/>
                  <a:gd name="connsiteY4" fmla="*/ 0 h 842233"/>
                  <a:gd name="connsiteX0" fmla="*/ 2702 w 241001"/>
                  <a:gd name="connsiteY0" fmla="*/ 0 h 842233"/>
                  <a:gd name="connsiteX1" fmla="*/ 0 w 241001"/>
                  <a:gd name="connsiteY1" fmla="*/ 827773 h 842233"/>
                  <a:gd name="connsiteX2" fmla="*/ 223893 w 241001"/>
                  <a:gd name="connsiteY2" fmla="*/ 836612 h 842233"/>
                  <a:gd name="connsiteX3" fmla="*/ 240298 w 241001"/>
                  <a:gd name="connsiteY3" fmla="*/ 2116 h 842233"/>
                  <a:gd name="connsiteX4" fmla="*/ 2702 w 241001"/>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65102"/>
                  <a:gd name="connsiteX1" fmla="*/ 0 w 240298"/>
                  <a:gd name="connsiteY1" fmla="*/ 827773 h 865102"/>
                  <a:gd name="connsiteX2" fmla="*/ 223893 w 240298"/>
                  <a:gd name="connsiteY2" fmla="*/ 862230 h 865102"/>
                  <a:gd name="connsiteX3" fmla="*/ 240298 w 240298"/>
                  <a:gd name="connsiteY3" fmla="*/ 2116 h 865102"/>
                  <a:gd name="connsiteX4" fmla="*/ 2702 w 240298"/>
                  <a:gd name="connsiteY4" fmla="*/ 0 h 865102"/>
                  <a:gd name="connsiteX0" fmla="*/ 2702 w 240298"/>
                  <a:gd name="connsiteY0" fmla="*/ 0 h 862230"/>
                  <a:gd name="connsiteX1" fmla="*/ 0 w 240298"/>
                  <a:gd name="connsiteY1" fmla="*/ 827773 h 862230"/>
                  <a:gd name="connsiteX2" fmla="*/ 223893 w 240298"/>
                  <a:gd name="connsiteY2" fmla="*/ 862230 h 862230"/>
                  <a:gd name="connsiteX3" fmla="*/ 240298 w 240298"/>
                  <a:gd name="connsiteY3" fmla="*/ 2116 h 862230"/>
                  <a:gd name="connsiteX4" fmla="*/ 2702 w 240298"/>
                  <a:gd name="connsiteY4" fmla="*/ 0 h 862230"/>
                  <a:gd name="connsiteX0" fmla="*/ 11976 w 249572"/>
                  <a:gd name="connsiteY0" fmla="*/ 0 h 862230"/>
                  <a:gd name="connsiteX1" fmla="*/ 0 w 249572"/>
                  <a:gd name="connsiteY1" fmla="*/ 853391 h 862230"/>
                  <a:gd name="connsiteX2" fmla="*/ 233167 w 249572"/>
                  <a:gd name="connsiteY2" fmla="*/ 862230 h 862230"/>
                  <a:gd name="connsiteX3" fmla="*/ 249572 w 249572"/>
                  <a:gd name="connsiteY3" fmla="*/ 2116 h 862230"/>
                  <a:gd name="connsiteX4" fmla="*/ 11976 w 249572"/>
                  <a:gd name="connsiteY4" fmla="*/ 0 h 862230"/>
                  <a:gd name="connsiteX0" fmla="*/ 11976 w 240298"/>
                  <a:gd name="connsiteY0" fmla="*/ 8867 h 871097"/>
                  <a:gd name="connsiteX1" fmla="*/ 0 w 240298"/>
                  <a:gd name="connsiteY1" fmla="*/ 862258 h 871097"/>
                  <a:gd name="connsiteX2" fmla="*/ 233167 w 240298"/>
                  <a:gd name="connsiteY2" fmla="*/ 871097 h 871097"/>
                  <a:gd name="connsiteX3" fmla="*/ 240298 w 240298"/>
                  <a:gd name="connsiteY3" fmla="*/ 4 h 871097"/>
                  <a:gd name="connsiteX4" fmla="*/ 11976 w 240298"/>
                  <a:gd name="connsiteY4" fmla="*/ 8867 h 871097"/>
                  <a:gd name="connsiteX0" fmla="*/ 11976 w 240298"/>
                  <a:gd name="connsiteY0" fmla="*/ 8876 h 871106"/>
                  <a:gd name="connsiteX1" fmla="*/ 0 w 240298"/>
                  <a:gd name="connsiteY1" fmla="*/ 862267 h 871106"/>
                  <a:gd name="connsiteX2" fmla="*/ 233167 w 240298"/>
                  <a:gd name="connsiteY2" fmla="*/ 871106 h 871106"/>
                  <a:gd name="connsiteX3" fmla="*/ 240298 w 240298"/>
                  <a:gd name="connsiteY3" fmla="*/ 13 h 871106"/>
                  <a:gd name="connsiteX4" fmla="*/ 11976 w 240298"/>
                  <a:gd name="connsiteY4" fmla="*/ 8876 h 871106"/>
                  <a:gd name="connsiteX0" fmla="*/ 11976 w 238504"/>
                  <a:gd name="connsiteY0" fmla="*/ 23506 h 885736"/>
                  <a:gd name="connsiteX1" fmla="*/ 0 w 238504"/>
                  <a:gd name="connsiteY1" fmla="*/ 876897 h 885736"/>
                  <a:gd name="connsiteX2" fmla="*/ 233167 w 238504"/>
                  <a:gd name="connsiteY2" fmla="*/ 885736 h 885736"/>
                  <a:gd name="connsiteX3" fmla="*/ 237207 w 238504"/>
                  <a:gd name="connsiteY3" fmla="*/ 4 h 885736"/>
                  <a:gd name="connsiteX4" fmla="*/ 11976 w 238504"/>
                  <a:gd name="connsiteY4" fmla="*/ 23506 h 885736"/>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76893 h 885732"/>
                  <a:gd name="connsiteX2" fmla="*/ 233167 w 238504"/>
                  <a:gd name="connsiteY2" fmla="*/ 885732 h 885732"/>
                  <a:gd name="connsiteX3" fmla="*/ 237207 w 238504"/>
                  <a:gd name="connsiteY3" fmla="*/ 0 h 885732"/>
                  <a:gd name="connsiteX4" fmla="*/ 11976 w 238504"/>
                  <a:gd name="connsiteY4" fmla="*/ 23502 h 885732"/>
                  <a:gd name="connsiteX0" fmla="*/ 11976 w 238504"/>
                  <a:gd name="connsiteY0" fmla="*/ 23502 h 885732"/>
                  <a:gd name="connsiteX1" fmla="*/ 0 w 238504"/>
                  <a:gd name="connsiteY1" fmla="*/ 863169 h 885732"/>
                  <a:gd name="connsiteX2" fmla="*/ 233167 w 238504"/>
                  <a:gd name="connsiteY2" fmla="*/ 885732 h 885732"/>
                  <a:gd name="connsiteX3" fmla="*/ 237207 w 238504"/>
                  <a:gd name="connsiteY3" fmla="*/ 0 h 885732"/>
                  <a:gd name="connsiteX4" fmla="*/ 11976 w 238504"/>
                  <a:gd name="connsiteY4" fmla="*/ 23502 h 88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4" h="885732">
                    <a:moveTo>
                      <a:pt x="11976" y="23502"/>
                    </a:moveTo>
                    <a:cubicBezTo>
                      <a:pt x="7909" y="498368"/>
                      <a:pt x="4057" y="632717"/>
                      <a:pt x="0" y="863169"/>
                    </a:cubicBezTo>
                    <a:cubicBezTo>
                      <a:pt x="142364" y="870348"/>
                      <a:pt x="141602" y="885080"/>
                      <a:pt x="233167" y="885732"/>
                    </a:cubicBezTo>
                    <a:cubicBezTo>
                      <a:pt x="244816" y="370579"/>
                      <a:pt x="233150" y="281251"/>
                      <a:pt x="237207" y="0"/>
                    </a:cubicBezTo>
                    <a:cubicBezTo>
                      <a:pt x="115962" y="14285"/>
                      <a:pt x="134446" y="6218"/>
                      <a:pt x="11976" y="23502"/>
                    </a:cubicBezTo>
                    <a:close/>
                  </a:path>
                </a:pathLst>
              </a:custGeom>
              <a:solidFill>
                <a:schemeClr val="tx1">
                  <a:lumMod val="50000"/>
                  <a:lumOff val="50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Freihandform 188"/>
              <p:cNvSpPr/>
              <p:nvPr/>
            </p:nvSpPr>
            <p:spPr>
              <a:xfrm>
                <a:off x="8930895" y="4016355"/>
                <a:ext cx="205065" cy="834826"/>
              </a:xfrm>
              <a:custGeom>
                <a:avLst/>
                <a:gdLst>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1735666 w 2286000"/>
                  <a:gd name="connsiteY21" fmla="*/ 1181100 h 1223434"/>
                  <a:gd name="connsiteX22" fmla="*/ 2205566 w 2286000"/>
                  <a:gd name="connsiteY22" fmla="*/ 1176867 h 1223434"/>
                  <a:gd name="connsiteX0" fmla="*/ 2205566 w 2286000"/>
                  <a:gd name="connsiteY0" fmla="*/ 1176867 h 1223434"/>
                  <a:gd name="connsiteX1" fmla="*/ 2286000 w 2286000"/>
                  <a:gd name="connsiteY1" fmla="*/ 1155700 h 1223434"/>
                  <a:gd name="connsiteX2" fmla="*/ 2277533 w 2286000"/>
                  <a:gd name="connsiteY2" fmla="*/ 817034 h 1223434"/>
                  <a:gd name="connsiteX3" fmla="*/ 2192866 w 2286000"/>
                  <a:gd name="connsiteY3" fmla="*/ 554567 h 1223434"/>
                  <a:gd name="connsiteX4" fmla="*/ 2057400 w 2286000"/>
                  <a:gd name="connsiteY4" fmla="*/ 342900 h 1223434"/>
                  <a:gd name="connsiteX5" fmla="*/ 1909233 w 2286000"/>
                  <a:gd name="connsiteY5" fmla="*/ 177800 h 1223434"/>
                  <a:gd name="connsiteX6" fmla="*/ 1722966 w 2286000"/>
                  <a:gd name="connsiteY6" fmla="*/ 59267 h 1223434"/>
                  <a:gd name="connsiteX7" fmla="*/ 1532466 w 2286000"/>
                  <a:gd name="connsiteY7" fmla="*/ 38100 h 1223434"/>
                  <a:gd name="connsiteX8" fmla="*/ 1079500 w 2286000"/>
                  <a:gd name="connsiteY8" fmla="*/ 0 h 1223434"/>
                  <a:gd name="connsiteX9" fmla="*/ 757766 w 2286000"/>
                  <a:gd name="connsiteY9" fmla="*/ 71967 h 1223434"/>
                  <a:gd name="connsiteX10" fmla="*/ 351366 w 2286000"/>
                  <a:gd name="connsiteY10" fmla="*/ 211667 h 1223434"/>
                  <a:gd name="connsiteX11" fmla="*/ 50800 w 2286000"/>
                  <a:gd name="connsiteY11" fmla="*/ 385234 h 1223434"/>
                  <a:gd name="connsiteX12" fmla="*/ 0 w 2286000"/>
                  <a:gd name="connsiteY12" fmla="*/ 486834 h 1223434"/>
                  <a:gd name="connsiteX13" fmla="*/ 817033 w 2286000"/>
                  <a:gd name="connsiteY13" fmla="*/ 275167 h 1223434"/>
                  <a:gd name="connsiteX14" fmla="*/ 982133 w 2286000"/>
                  <a:gd name="connsiteY14" fmla="*/ 279400 h 1223434"/>
                  <a:gd name="connsiteX15" fmla="*/ 1155700 w 2286000"/>
                  <a:gd name="connsiteY15" fmla="*/ 368300 h 1223434"/>
                  <a:gd name="connsiteX16" fmla="*/ 1291166 w 2286000"/>
                  <a:gd name="connsiteY16" fmla="*/ 550334 h 1223434"/>
                  <a:gd name="connsiteX17" fmla="*/ 1388533 w 2286000"/>
                  <a:gd name="connsiteY17" fmla="*/ 749300 h 1223434"/>
                  <a:gd name="connsiteX18" fmla="*/ 1405466 w 2286000"/>
                  <a:gd name="connsiteY18" fmla="*/ 1003300 h 1223434"/>
                  <a:gd name="connsiteX19" fmla="*/ 1388533 w 2286000"/>
                  <a:gd name="connsiteY19" fmla="*/ 1223434 h 1223434"/>
                  <a:gd name="connsiteX20" fmla="*/ 1735666 w 2286000"/>
                  <a:gd name="connsiteY20" fmla="*/ 1214967 h 1223434"/>
                  <a:gd name="connsiteX21" fmla="*/ 2205566 w 2286000"/>
                  <a:gd name="connsiteY21" fmla="*/ 1176867 h 1223434"/>
                  <a:gd name="connsiteX0" fmla="*/ 2205566 w 2287588"/>
                  <a:gd name="connsiteY0" fmla="*/ 1176867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05566 w 2287588"/>
                  <a:gd name="connsiteY21" fmla="*/ 1176867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7588"/>
                  <a:gd name="connsiteY0" fmla="*/ 1178455 h 1223434"/>
                  <a:gd name="connsiteX1" fmla="*/ 2287588 w 2287588"/>
                  <a:gd name="connsiteY1" fmla="*/ 1136650 h 1223434"/>
                  <a:gd name="connsiteX2" fmla="*/ 2277533 w 2287588"/>
                  <a:gd name="connsiteY2" fmla="*/ 817034 h 1223434"/>
                  <a:gd name="connsiteX3" fmla="*/ 2192866 w 2287588"/>
                  <a:gd name="connsiteY3" fmla="*/ 554567 h 1223434"/>
                  <a:gd name="connsiteX4" fmla="*/ 2057400 w 2287588"/>
                  <a:gd name="connsiteY4" fmla="*/ 342900 h 1223434"/>
                  <a:gd name="connsiteX5" fmla="*/ 1909233 w 2287588"/>
                  <a:gd name="connsiteY5" fmla="*/ 177800 h 1223434"/>
                  <a:gd name="connsiteX6" fmla="*/ 1722966 w 2287588"/>
                  <a:gd name="connsiteY6" fmla="*/ 59267 h 1223434"/>
                  <a:gd name="connsiteX7" fmla="*/ 1532466 w 2287588"/>
                  <a:gd name="connsiteY7" fmla="*/ 38100 h 1223434"/>
                  <a:gd name="connsiteX8" fmla="*/ 1079500 w 2287588"/>
                  <a:gd name="connsiteY8" fmla="*/ 0 h 1223434"/>
                  <a:gd name="connsiteX9" fmla="*/ 757766 w 2287588"/>
                  <a:gd name="connsiteY9" fmla="*/ 71967 h 1223434"/>
                  <a:gd name="connsiteX10" fmla="*/ 351366 w 2287588"/>
                  <a:gd name="connsiteY10" fmla="*/ 211667 h 1223434"/>
                  <a:gd name="connsiteX11" fmla="*/ 50800 w 2287588"/>
                  <a:gd name="connsiteY11" fmla="*/ 385234 h 1223434"/>
                  <a:gd name="connsiteX12" fmla="*/ 0 w 2287588"/>
                  <a:gd name="connsiteY12" fmla="*/ 486834 h 1223434"/>
                  <a:gd name="connsiteX13" fmla="*/ 817033 w 2287588"/>
                  <a:gd name="connsiteY13" fmla="*/ 275167 h 1223434"/>
                  <a:gd name="connsiteX14" fmla="*/ 982133 w 2287588"/>
                  <a:gd name="connsiteY14" fmla="*/ 279400 h 1223434"/>
                  <a:gd name="connsiteX15" fmla="*/ 1155700 w 2287588"/>
                  <a:gd name="connsiteY15" fmla="*/ 368300 h 1223434"/>
                  <a:gd name="connsiteX16" fmla="*/ 1291166 w 2287588"/>
                  <a:gd name="connsiteY16" fmla="*/ 550334 h 1223434"/>
                  <a:gd name="connsiteX17" fmla="*/ 1388533 w 2287588"/>
                  <a:gd name="connsiteY17" fmla="*/ 749300 h 1223434"/>
                  <a:gd name="connsiteX18" fmla="*/ 1405466 w 2287588"/>
                  <a:gd name="connsiteY18" fmla="*/ 1003300 h 1223434"/>
                  <a:gd name="connsiteX19" fmla="*/ 1388533 w 2287588"/>
                  <a:gd name="connsiteY19" fmla="*/ 1223434 h 1223434"/>
                  <a:gd name="connsiteX20" fmla="*/ 1735666 w 2287588"/>
                  <a:gd name="connsiteY20" fmla="*/ 1214967 h 1223434"/>
                  <a:gd name="connsiteX21" fmla="*/ 2250016 w 2287588"/>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22966 w 2288646"/>
                  <a:gd name="connsiteY6" fmla="*/ 59267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2466 w 2288646"/>
                  <a:gd name="connsiteY7" fmla="*/ 38100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35641 w 2288646"/>
                  <a:gd name="connsiteY7" fmla="*/ 33338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8455 h 1223434"/>
                  <a:gd name="connsiteX1" fmla="*/ 2287588 w 2288646"/>
                  <a:gd name="connsiteY1" fmla="*/ 1136650 h 1223434"/>
                  <a:gd name="connsiteX2" fmla="*/ 2288646 w 2288646"/>
                  <a:gd name="connsiteY2" fmla="*/ 872596 h 1223434"/>
                  <a:gd name="connsiteX3" fmla="*/ 2192866 w 2288646"/>
                  <a:gd name="connsiteY3" fmla="*/ 554567 h 1223434"/>
                  <a:gd name="connsiteX4" fmla="*/ 2057400 w 2288646"/>
                  <a:gd name="connsiteY4" fmla="*/ 342900 h 1223434"/>
                  <a:gd name="connsiteX5" fmla="*/ 1909233 w 2288646"/>
                  <a:gd name="connsiteY5" fmla="*/ 177800 h 1223434"/>
                  <a:gd name="connsiteX6" fmla="*/ 1719791 w 2288646"/>
                  <a:gd name="connsiteY6" fmla="*/ 48154 h 1223434"/>
                  <a:gd name="connsiteX7" fmla="*/ 1522941 w 2288646"/>
                  <a:gd name="connsiteY7" fmla="*/ 28575 h 1223434"/>
                  <a:gd name="connsiteX8" fmla="*/ 1079500 w 2288646"/>
                  <a:gd name="connsiteY8" fmla="*/ 0 h 1223434"/>
                  <a:gd name="connsiteX9" fmla="*/ 757766 w 2288646"/>
                  <a:gd name="connsiteY9" fmla="*/ 71967 h 1223434"/>
                  <a:gd name="connsiteX10" fmla="*/ 351366 w 2288646"/>
                  <a:gd name="connsiteY10" fmla="*/ 211667 h 1223434"/>
                  <a:gd name="connsiteX11" fmla="*/ 50800 w 2288646"/>
                  <a:gd name="connsiteY11" fmla="*/ 385234 h 1223434"/>
                  <a:gd name="connsiteX12" fmla="*/ 0 w 2288646"/>
                  <a:gd name="connsiteY12" fmla="*/ 486834 h 1223434"/>
                  <a:gd name="connsiteX13" fmla="*/ 817033 w 2288646"/>
                  <a:gd name="connsiteY13" fmla="*/ 275167 h 1223434"/>
                  <a:gd name="connsiteX14" fmla="*/ 982133 w 2288646"/>
                  <a:gd name="connsiteY14" fmla="*/ 279400 h 1223434"/>
                  <a:gd name="connsiteX15" fmla="*/ 1155700 w 2288646"/>
                  <a:gd name="connsiteY15" fmla="*/ 368300 h 1223434"/>
                  <a:gd name="connsiteX16" fmla="*/ 1291166 w 2288646"/>
                  <a:gd name="connsiteY16" fmla="*/ 550334 h 1223434"/>
                  <a:gd name="connsiteX17" fmla="*/ 1388533 w 2288646"/>
                  <a:gd name="connsiteY17" fmla="*/ 749300 h 1223434"/>
                  <a:gd name="connsiteX18" fmla="*/ 1405466 w 2288646"/>
                  <a:gd name="connsiteY18" fmla="*/ 1003300 h 1223434"/>
                  <a:gd name="connsiteX19" fmla="*/ 1388533 w 2288646"/>
                  <a:gd name="connsiteY19" fmla="*/ 1223434 h 1223434"/>
                  <a:gd name="connsiteX20" fmla="*/ 1735666 w 2288646"/>
                  <a:gd name="connsiteY20" fmla="*/ 1214967 h 1223434"/>
                  <a:gd name="connsiteX21" fmla="*/ 2250016 w 2288646"/>
                  <a:gd name="connsiteY21" fmla="*/ 1178455 h 1223434"/>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757766 w 2288646"/>
                  <a:gd name="connsiteY9" fmla="*/ 67204 h 1218671"/>
                  <a:gd name="connsiteX10" fmla="*/ 351366 w 2288646"/>
                  <a:gd name="connsiteY10" fmla="*/ 206904 h 1218671"/>
                  <a:gd name="connsiteX11" fmla="*/ 50800 w 2288646"/>
                  <a:gd name="connsiteY11" fmla="*/ 380471 h 1218671"/>
                  <a:gd name="connsiteX12" fmla="*/ 0 w 2288646"/>
                  <a:gd name="connsiteY12" fmla="*/ 482071 h 1218671"/>
                  <a:gd name="connsiteX13" fmla="*/ 817033 w 2288646"/>
                  <a:gd name="connsiteY13" fmla="*/ 270404 h 1218671"/>
                  <a:gd name="connsiteX14" fmla="*/ 982133 w 2288646"/>
                  <a:gd name="connsiteY14" fmla="*/ 274637 h 1218671"/>
                  <a:gd name="connsiteX15" fmla="*/ 1155700 w 2288646"/>
                  <a:gd name="connsiteY15" fmla="*/ 363537 h 1218671"/>
                  <a:gd name="connsiteX16" fmla="*/ 1291166 w 2288646"/>
                  <a:gd name="connsiteY16" fmla="*/ 545571 h 1218671"/>
                  <a:gd name="connsiteX17" fmla="*/ 1388533 w 2288646"/>
                  <a:gd name="connsiteY17" fmla="*/ 744537 h 1218671"/>
                  <a:gd name="connsiteX18" fmla="*/ 1405466 w 2288646"/>
                  <a:gd name="connsiteY18" fmla="*/ 998537 h 1218671"/>
                  <a:gd name="connsiteX19" fmla="*/ 1388533 w 2288646"/>
                  <a:gd name="connsiteY19" fmla="*/ 1218671 h 1218671"/>
                  <a:gd name="connsiteX20" fmla="*/ 1735666 w 2288646"/>
                  <a:gd name="connsiteY20" fmla="*/ 1210204 h 1218671"/>
                  <a:gd name="connsiteX21" fmla="*/ 2250016 w 2288646"/>
                  <a:gd name="connsiteY21" fmla="*/ 1173692 h 1218671"/>
                  <a:gd name="connsiteX0" fmla="*/ 2250016 w 2288646"/>
                  <a:gd name="connsiteY0" fmla="*/ 1173692 h 1218671"/>
                  <a:gd name="connsiteX1" fmla="*/ 2287588 w 2288646"/>
                  <a:gd name="connsiteY1" fmla="*/ 1131887 h 1218671"/>
                  <a:gd name="connsiteX2" fmla="*/ 2288646 w 2288646"/>
                  <a:gd name="connsiteY2" fmla="*/ 867833 h 1218671"/>
                  <a:gd name="connsiteX3" fmla="*/ 2192866 w 2288646"/>
                  <a:gd name="connsiteY3" fmla="*/ 549804 h 1218671"/>
                  <a:gd name="connsiteX4" fmla="*/ 2057400 w 2288646"/>
                  <a:gd name="connsiteY4" fmla="*/ 338137 h 1218671"/>
                  <a:gd name="connsiteX5" fmla="*/ 1909233 w 2288646"/>
                  <a:gd name="connsiteY5" fmla="*/ 173037 h 1218671"/>
                  <a:gd name="connsiteX6" fmla="*/ 1719791 w 2288646"/>
                  <a:gd name="connsiteY6" fmla="*/ 43391 h 1218671"/>
                  <a:gd name="connsiteX7" fmla="*/ 1522941 w 2288646"/>
                  <a:gd name="connsiteY7" fmla="*/ 23812 h 1218671"/>
                  <a:gd name="connsiteX8" fmla="*/ 1163638 w 2288646"/>
                  <a:gd name="connsiteY8" fmla="*/ 0 h 1218671"/>
                  <a:gd name="connsiteX9" fmla="*/ 1069446 w 2288646"/>
                  <a:gd name="connsiteY9" fmla="*/ 13229 h 1218671"/>
                  <a:gd name="connsiteX10" fmla="*/ 757766 w 2288646"/>
                  <a:gd name="connsiteY10" fmla="*/ 67204 h 1218671"/>
                  <a:gd name="connsiteX11" fmla="*/ 351366 w 2288646"/>
                  <a:gd name="connsiteY11" fmla="*/ 206904 h 1218671"/>
                  <a:gd name="connsiteX12" fmla="*/ 50800 w 2288646"/>
                  <a:gd name="connsiteY12" fmla="*/ 380471 h 1218671"/>
                  <a:gd name="connsiteX13" fmla="*/ 0 w 2288646"/>
                  <a:gd name="connsiteY13" fmla="*/ 482071 h 1218671"/>
                  <a:gd name="connsiteX14" fmla="*/ 817033 w 2288646"/>
                  <a:gd name="connsiteY14" fmla="*/ 270404 h 1218671"/>
                  <a:gd name="connsiteX15" fmla="*/ 982133 w 2288646"/>
                  <a:gd name="connsiteY15" fmla="*/ 274637 h 1218671"/>
                  <a:gd name="connsiteX16" fmla="*/ 1155700 w 2288646"/>
                  <a:gd name="connsiteY16" fmla="*/ 363537 h 1218671"/>
                  <a:gd name="connsiteX17" fmla="*/ 1291166 w 2288646"/>
                  <a:gd name="connsiteY17" fmla="*/ 545571 h 1218671"/>
                  <a:gd name="connsiteX18" fmla="*/ 1388533 w 2288646"/>
                  <a:gd name="connsiteY18" fmla="*/ 744537 h 1218671"/>
                  <a:gd name="connsiteX19" fmla="*/ 1405466 w 2288646"/>
                  <a:gd name="connsiteY19" fmla="*/ 998537 h 1218671"/>
                  <a:gd name="connsiteX20" fmla="*/ 1388533 w 2288646"/>
                  <a:gd name="connsiteY20" fmla="*/ 1218671 h 1218671"/>
                  <a:gd name="connsiteX21" fmla="*/ 1735666 w 2288646"/>
                  <a:gd name="connsiteY21" fmla="*/ 1210204 h 1218671"/>
                  <a:gd name="connsiteX22" fmla="*/ 2250016 w 2288646"/>
                  <a:gd name="connsiteY22" fmla="*/ 1173692 h 1218671"/>
                  <a:gd name="connsiteX0" fmla="*/ 2250016 w 2288646"/>
                  <a:gd name="connsiteY0" fmla="*/ 1174750 h 1219729"/>
                  <a:gd name="connsiteX1" fmla="*/ 2287588 w 2288646"/>
                  <a:gd name="connsiteY1" fmla="*/ 1132945 h 1219729"/>
                  <a:gd name="connsiteX2" fmla="*/ 2288646 w 2288646"/>
                  <a:gd name="connsiteY2" fmla="*/ 868891 h 1219729"/>
                  <a:gd name="connsiteX3" fmla="*/ 2192866 w 2288646"/>
                  <a:gd name="connsiteY3" fmla="*/ 550862 h 1219729"/>
                  <a:gd name="connsiteX4" fmla="*/ 2057400 w 2288646"/>
                  <a:gd name="connsiteY4" fmla="*/ 339195 h 1219729"/>
                  <a:gd name="connsiteX5" fmla="*/ 1909233 w 2288646"/>
                  <a:gd name="connsiteY5" fmla="*/ 174095 h 1219729"/>
                  <a:gd name="connsiteX6" fmla="*/ 1719791 w 2288646"/>
                  <a:gd name="connsiteY6" fmla="*/ 44449 h 1219729"/>
                  <a:gd name="connsiteX7" fmla="*/ 1522941 w 2288646"/>
                  <a:gd name="connsiteY7" fmla="*/ 24870 h 1219729"/>
                  <a:gd name="connsiteX8" fmla="*/ 1163638 w 2288646"/>
                  <a:gd name="connsiteY8" fmla="*/ 1058 h 1219729"/>
                  <a:gd name="connsiteX9" fmla="*/ 999596 w 2288646"/>
                  <a:gd name="connsiteY9" fmla="*/ 0 h 1219729"/>
                  <a:gd name="connsiteX10" fmla="*/ 757766 w 2288646"/>
                  <a:gd name="connsiteY10" fmla="*/ 68262 h 1219729"/>
                  <a:gd name="connsiteX11" fmla="*/ 351366 w 2288646"/>
                  <a:gd name="connsiteY11" fmla="*/ 207962 h 1219729"/>
                  <a:gd name="connsiteX12" fmla="*/ 50800 w 2288646"/>
                  <a:gd name="connsiteY12" fmla="*/ 381529 h 1219729"/>
                  <a:gd name="connsiteX13" fmla="*/ 0 w 2288646"/>
                  <a:gd name="connsiteY13" fmla="*/ 483129 h 1219729"/>
                  <a:gd name="connsiteX14" fmla="*/ 817033 w 2288646"/>
                  <a:gd name="connsiteY14" fmla="*/ 271462 h 1219729"/>
                  <a:gd name="connsiteX15" fmla="*/ 982133 w 2288646"/>
                  <a:gd name="connsiteY15" fmla="*/ 275695 h 1219729"/>
                  <a:gd name="connsiteX16" fmla="*/ 1155700 w 2288646"/>
                  <a:gd name="connsiteY16" fmla="*/ 364595 h 1219729"/>
                  <a:gd name="connsiteX17" fmla="*/ 1291166 w 2288646"/>
                  <a:gd name="connsiteY17" fmla="*/ 546629 h 1219729"/>
                  <a:gd name="connsiteX18" fmla="*/ 1388533 w 2288646"/>
                  <a:gd name="connsiteY18" fmla="*/ 745595 h 1219729"/>
                  <a:gd name="connsiteX19" fmla="*/ 1405466 w 2288646"/>
                  <a:gd name="connsiteY19" fmla="*/ 999595 h 1219729"/>
                  <a:gd name="connsiteX20" fmla="*/ 1388533 w 2288646"/>
                  <a:gd name="connsiteY20" fmla="*/ 1219729 h 1219729"/>
                  <a:gd name="connsiteX21" fmla="*/ 1735666 w 2288646"/>
                  <a:gd name="connsiteY21" fmla="*/ 1211262 h 1219729"/>
                  <a:gd name="connsiteX22" fmla="*/ 2250016 w 2288646"/>
                  <a:gd name="connsiteY22" fmla="*/ 1174750 h 1219729"/>
                  <a:gd name="connsiteX0" fmla="*/ 2250016 w 2288646"/>
                  <a:gd name="connsiteY0" fmla="*/ 1176867 h 1221846"/>
                  <a:gd name="connsiteX1" fmla="*/ 2287588 w 2288646"/>
                  <a:gd name="connsiteY1" fmla="*/ 1135062 h 1221846"/>
                  <a:gd name="connsiteX2" fmla="*/ 2288646 w 2288646"/>
                  <a:gd name="connsiteY2" fmla="*/ 871008 h 1221846"/>
                  <a:gd name="connsiteX3" fmla="*/ 2192866 w 2288646"/>
                  <a:gd name="connsiteY3" fmla="*/ 552979 h 1221846"/>
                  <a:gd name="connsiteX4" fmla="*/ 2057400 w 2288646"/>
                  <a:gd name="connsiteY4" fmla="*/ 341312 h 1221846"/>
                  <a:gd name="connsiteX5" fmla="*/ 1909233 w 2288646"/>
                  <a:gd name="connsiteY5" fmla="*/ 176212 h 1221846"/>
                  <a:gd name="connsiteX6" fmla="*/ 1719791 w 2288646"/>
                  <a:gd name="connsiteY6" fmla="*/ 46566 h 1221846"/>
                  <a:gd name="connsiteX7" fmla="*/ 1522941 w 2288646"/>
                  <a:gd name="connsiteY7" fmla="*/ 26987 h 1221846"/>
                  <a:gd name="connsiteX8" fmla="*/ 1165225 w 2288646"/>
                  <a:gd name="connsiteY8" fmla="*/ 0 h 1221846"/>
                  <a:gd name="connsiteX9" fmla="*/ 999596 w 2288646"/>
                  <a:gd name="connsiteY9" fmla="*/ 2117 h 1221846"/>
                  <a:gd name="connsiteX10" fmla="*/ 757766 w 2288646"/>
                  <a:gd name="connsiteY10" fmla="*/ 70379 h 1221846"/>
                  <a:gd name="connsiteX11" fmla="*/ 351366 w 2288646"/>
                  <a:gd name="connsiteY11" fmla="*/ 210079 h 1221846"/>
                  <a:gd name="connsiteX12" fmla="*/ 50800 w 2288646"/>
                  <a:gd name="connsiteY12" fmla="*/ 383646 h 1221846"/>
                  <a:gd name="connsiteX13" fmla="*/ 0 w 2288646"/>
                  <a:gd name="connsiteY13" fmla="*/ 485246 h 1221846"/>
                  <a:gd name="connsiteX14" fmla="*/ 817033 w 2288646"/>
                  <a:gd name="connsiteY14" fmla="*/ 273579 h 1221846"/>
                  <a:gd name="connsiteX15" fmla="*/ 982133 w 2288646"/>
                  <a:gd name="connsiteY15" fmla="*/ 277812 h 1221846"/>
                  <a:gd name="connsiteX16" fmla="*/ 1155700 w 2288646"/>
                  <a:gd name="connsiteY16" fmla="*/ 366712 h 1221846"/>
                  <a:gd name="connsiteX17" fmla="*/ 1291166 w 2288646"/>
                  <a:gd name="connsiteY17" fmla="*/ 548746 h 1221846"/>
                  <a:gd name="connsiteX18" fmla="*/ 1388533 w 2288646"/>
                  <a:gd name="connsiteY18" fmla="*/ 747712 h 1221846"/>
                  <a:gd name="connsiteX19" fmla="*/ 1405466 w 2288646"/>
                  <a:gd name="connsiteY19" fmla="*/ 1001712 h 1221846"/>
                  <a:gd name="connsiteX20" fmla="*/ 1388533 w 2288646"/>
                  <a:gd name="connsiteY20" fmla="*/ 1221846 h 1221846"/>
                  <a:gd name="connsiteX21" fmla="*/ 1735666 w 2288646"/>
                  <a:gd name="connsiteY21" fmla="*/ 1213379 h 1221846"/>
                  <a:gd name="connsiteX22" fmla="*/ 2250016 w 2288646"/>
                  <a:gd name="connsiteY22" fmla="*/ 1176867 h 1221846"/>
                  <a:gd name="connsiteX0" fmla="*/ 2250016 w 2288646"/>
                  <a:gd name="connsiteY0" fmla="*/ 1181834 h 1226813"/>
                  <a:gd name="connsiteX1" fmla="*/ 2287588 w 2288646"/>
                  <a:gd name="connsiteY1" fmla="*/ 1140029 h 1226813"/>
                  <a:gd name="connsiteX2" fmla="*/ 2288646 w 2288646"/>
                  <a:gd name="connsiteY2" fmla="*/ 875975 h 1226813"/>
                  <a:gd name="connsiteX3" fmla="*/ 2192866 w 2288646"/>
                  <a:gd name="connsiteY3" fmla="*/ 557946 h 1226813"/>
                  <a:gd name="connsiteX4" fmla="*/ 2057400 w 2288646"/>
                  <a:gd name="connsiteY4" fmla="*/ 346279 h 1226813"/>
                  <a:gd name="connsiteX5" fmla="*/ 1909233 w 2288646"/>
                  <a:gd name="connsiteY5" fmla="*/ 181179 h 1226813"/>
                  <a:gd name="connsiteX6" fmla="*/ 1719791 w 2288646"/>
                  <a:gd name="connsiteY6" fmla="*/ 51533 h 1226813"/>
                  <a:gd name="connsiteX7" fmla="*/ 1522941 w 2288646"/>
                  <a:gd name="connsiteY7" fmla="*/ 31954 h 1226813"/>
                  <a:gd name="connsiteX8" fmla="*/ 1165225 w 2288646"/>
                  <a:gd name="connsiteY8" fmla="*/ 4967 h 1226813"/>
                  <a:gd name="connsiteX9" fmla="*/ 999596 w 2288646"/>
                  <a:gd name="connsiteY9" fmla="*/ 7084 h 1226813"/>
                  <a:gd name="connsiteX10" fmla="*/ 757766 w 2288646"/>
                  <a:gd name="connsiteY10" fmla="*/ 75346 h 1226813"/>
                  <a:gd name="connsiteX11" fmla="*/ 351366 w 2288646"/>
                  <a:gd name="connsiteY11" fmla="*/ 215046 h 1226813"/>
                  <a:gd name="connsiteX12" fmla="*/ 50800 w 2288646"/>
                  <a:gd name="connsiteY12" fmla="*/ 388613 h 1226813"/>
                  <a:gd name="connsiteX13" fmla="*/ 0 w 2288646"/>
                  <a:gd name="connsiteY13" fmla="*/ 490213 h 1226813"/>
                  <a:gd name="connsiteX14" fmla="*/ 817033 w 2288646"/>
                  <a:gd name="connsiteY14" fmla="*/ 278546 h 1226813"/>
                  <a:gd name="connsiteX15" fmla="*/ 982133 w 2288646"/>
                  <a:gd name="connsiteY15" fmla="*/ 282779 h 1226813"/>
                  <a:gd name="connsiteX16" fmla="*/ 1155700 w 2288646"/>
                  <a:gd name="connsiteY16" fmla="*/ 371679 h 1226813"/>
                  <a:gd name="connsiteX17" fmla="*/ 1291166 w 2288646"/>
                  <a:gd name="connsiteY17" fmla="*/ 553713 h 1226813"/>
                  <a:gd name="connsiteX18" fmla="*/ 1388533 w 2288646"/>
                  <a:gd name="connsiteY18" fmla="*/ 752679 h 1226813"/>
                  <a:gd name="connsiteX19" fmla="*/ 1405466 w 2288646"/>
                  <a:gd name="connsiteY19" fmla="*/ 1006679 h 1226813"/>
                  <a:gd name="connsiteX20" fmla="*/ 1388533 w 2288646"/>
                  <a:gd name="connsiteY20" fmla="*/ 1226813 h 1226813"/>
                  <a:gd name="connsiteX21" fmla="*/ 1735666 w 2288646"/>
                  <a:gd name="connsiteY21" fmla="*/ 1218346 h 1226813"/>
                  <a:gd name="connsiteX22" fmla="*/ 2250016 w 2288646"/>
                  <a:gd name="connsiteY22" fmla="*/ 1181834 h 1226813"/>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719791 w 2288646"/>
                  <a:gd name="connsiteY6" fmla="*/ 50132 h 1225412"/>
                  <a:gd name="connsiteX7" fmla="*/ 1522941 w 2288646"/>
                  <a:gd name="connsiteY7" fmla="*/ 30553 h 1225412"/>
                  <a:gd name="connsiteX8" fmla="*/ 1165225 w 2288646"/>
                  <a:gd name="connsiteY8" fmla="*/ 3566 h 1225412"/>
                  <a:gd name="connsiteX9" fmla="*/ 999596 w 2288646"/>
                  <a:gd name="connsiteY9" fmla="*/ 5683 h 1225412"/>
                  <a:gd name="connsiteX10" fmla="*/ 757766 w 2288646"/>
                  <a:gd name="connsiteY10" fmla="*/ 73945 h 1225412"/>
                  <a:gd name="connsiteX11" fmla="*/ 351366 w 2288646"/>
                  <a:gd name="connsiteY11" fmla="*/ 213645 h 1225412"/>
                  <a:gd name="connsiteX12" fmla="*/ 50800 w 2288646"/>
                  <a:gd name="connsiteY12" fmla="*/ 387212 h 1225412"/>
                  <a:gd name="connsiteX13" fmla="*/ 0 w 2288646"/>
                  <a:gd name="connsiteY13" fmla="*/ 488812 h 1225412"/>
                  <a:gd name="connsiteX14" fmla="*/ 817033 w 2288646"/>
                  <a:gd name="connsiteY14" fmla="*/ 277145 h 1225412"/>
                  <a:gd name="connsiteX15" fmla="*/ 982133 w 2288646"/>
                  <a:gd name="connsiteY15" fmla="*/ 281378 h 1225412"/>
                  <a:gd name="connsiteX16" fmla="*/ 1155700 w 2288646"/>
                  <a:gd name="connsiteY16" fmla="*/ 370278 h 1225412"/>
                  <a:gd name="connsiteX17" fmla="*/ 1291166 w 2288646"/>
                  <a:gd name="connsiteY17" fmla="*/ 552312 h 1225412"/>
                  <a:gd name="connsiteX18" fmla="*/ 1388533 w 2288646"/>
                  <a:gd name="connsiteY18" fmla="*/ 751278 h 1225412"/>
                  <a:gd name="connsiteX19" fmla="*/ 1405466 w 2288646"/>
                  <a:gd name="connsiteY19" fmla="*/ 1005278 h 1225412"/>
                  <a:gd name="connsiteX20" fmla="*/ 1388533 w 2288646"/>
                  <a:gd name="connsiteY20" fmla="*/ 1225412 h 1225412"/>
                  <a:gd name="connsiteX21" fmla="*/ 1735666 w 2288646"/>
                  <a:gd name="connsiteY21" fmla="*/ 1216945 h 1225412"/>
                  <a:gd name="connsiteX22" fmla="*/ 2250016 w 2288646"/>
                  <a:gd name="connsiteY22"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522941 w 2288646"/>
                  <a:gd name="connsiteY6" fmla="*/ 30553 h 1225412"/>
                  <a:gd name="connsiteX7" fmla="*/ 1165225 w 2288646"/>
                  <a:gd name="connsiteY7" fmla="*/ 3566 h 1225412"/>
                  <a:gd name="connsiteX8" fmla="*/ 999596 w 2288646"/>
                  <a:gd name="connsiteY8" fmla="*/ 5683 h 1225412"/>
                  <a:gd name="connsiteX9" fmla="*/ 757766 w 2288646"/>
                  <a:gd name="connsiteY9" fmla="*/ 73945 h 1225412"/>
                  <a:gd name="connsiteX10" fmla="*/ 351366 w 2288646"/>
                  <a:gd name="connsiteY10" fmla="*/ 213645 h 1225412"/>
                  <a:gd name="connsiteX11" fmla="*/ 50800 w 2288646"/>
                  <a:gd name="connsiteY11" fmla="*/ 387212 h 1225412"/>
                  <a:gd name="connsiteX12" fmla="*/ 0 w 2288646"/>
                  <a:gd name="connsiteY12" fmla="*/ 488812 h 1225412"/>
                  <a:gd name="connsiteX13" fmla="*/ 817033 w 2288646"/>
                  <a:gd name="connsiteY13" fmla="*/ 277145 h 1225412"/>
                  <a:gd name="connsiteX14" fmla="*/ 982133 w 2288646"/>
                  <a:gd name="connsiteY14" fmla="*/ 281378 h 1225412"/>
                  <a:gd name="connsiteX15" fmla="*/ 1155700 w 2288646"/>
                  <a:gd name="connsiteY15" fmla="*/ 370278 h 1225412"/>
                  <a:gd name="connsiteX16" fmla="*/ 1291166 w 2288646"/>
                  <a:gd name="connsiteY16" fmla="*/ 552312 h 1225412"/>
                  <a:gd name="connsiteX17" fmla="*/ 1388533 w 2288646"/>
                  <a:gd name="connsiteY17" fmla="*/ 751278 h 1225412"/>
                  <a:gd name="connsiteX18" fmla="*/ 1405466 w 2288646"/>
                  <a:gd name="connsiteY18" fmla="*/ 1005278 h 1225412"/>
                  <a:gd name="connsiteX19" fmla="*/ 1388533 w 2288646"/>
                  <a:gd name="connsiteY19" fmla="*/ 1225412 h 1225412"/>
                  <a:gd name="connsiteX20" fmla="*/ 1735666 w 2288646"/>
                  <a:gd name="connsiteY20" fmla="*/ 1216945 h 1225412"/>
                  <a:gd name="connsiteX21" fmla="*/ 2250016 w 2288646"/>
                  <a:gd name="connsiteY21"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909233 w 2288646"/>
                  <a:gd name="connsiteY5" fmla="*/ 179778 h 1225412"/>
                  <a:gd name="connsiteX6" fmla="*/ 1165225 w 2288646"/>
                  <a:gd name="connsiteY6" fmla="*/ 3566 h 1225412"/>
                  <a:gd name="connsiteX7" fmla="*/ 999596 w 2288646"/>
                  <a:gd name="connsiteY7" fmla="*/ 5683 h 1225412"/>
                  <a:gd name="connsiteX8" fmla="*/ 757766 w 2288646"/>
                  <a:gd name="connsiteY8" fmla="*/ 73945 h 1225412"/>
                  <a:gd name="connsiteX9" fmla="*/ 351366 w 2288646"/>
                  <a:gd name="connsiteY9" fmla="*/ 213645 h 1225412"/>
                  <a:gd name="connsiteX10" fmla="*/ 50800 w 2288646"/>
                  <a:gd name="connsiteY10" fmla="*/ 387212 h 1225412"/>
                  <a:gd name="connsiteX11" fmla="*/ 0 w 2288646"/>
                  <a:gd name="connsiteY11" fmla="*/ 488812 h 1225412"/>
                  <a:gd name="connsiteX12" fmla="*/ 817033 w 2288646"/>
                  <a:gd name="connsiteY12" fmla="*/ 277145 h 1225412"/>
                  <a:gd name="connsiteX13" fmla="*/ 982133 w 2288646"/>
                  <a:gd name="connsiteY13" fmla="*/ 281378 h 1225412"/>
                  <a:gd name="connsiteX14" fmla="*/ 1155700 w 2288646"/>
                  <a:gd name="connsiteY14" fmla="*/ 370278 h 1225412"/>
                  <a:gd name="connsiteX15" fmla="*/ 1291166 w 2288646"/>
                  <a:gd name="connsiteY15" fmla="*/ 552312 h 1225412"/>
                  <a:gd name="connsiteX16" fmla="*/ 1388533 w 2288646"/>
                  <a:gd name="connsiteY16" fmla="*/ 751278 h 1225412"/>
                  <a:gd name="connsiteX17" fmla="*/ 1405466 w 2288646"/>
                  <a:gd name="connsiteY17" fmla="*/ 1005278 h 1225412"/>
                  <a:gd name="connsiteX18" fmla="*/ 1388533 w 2288646"/>
                  <a:gd name="connsiteY18" fmla="*/ 1225412 h 1225412"/>
                  <a:gd name="connsiteX19" fmla="*/ 1735666 w 2288646"/>
                  <a:gd name="connsiteY19" fmla="*/ 1216945 h 1225412"/>
                  <a:gd name="connsiteX20" fmla="*/ 2250016 w 2288646"/>
                  <a:gd name="connsiteY20"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2057400 w 2288646"/>
                  <a:gd name="connsiteY4" fmla="*/ 344878 h 1225412"/>
                  <a:gd name="connsiteX5" fmla="*/ 1165225 w 2288646"/>
                  <a:gd name="connsiteY5" fmla="*/ 3566 h 1225412"/>
                  <a:gd name="connsiteX6" fmla="*/ 999596 w 2288646"/>
                  <a:gd name="connsiteY6" fmla="*/ 5683 h 1225412"/>
                  <a:gd name="connsiteX7" fmla="*/ 757766 w 2288646"/>
                  <a:gd name="connsiteY7" fmla="*/ 73945 h 1225412"/>
                  <a:gd name="connsiteX8" fmla="*/ 351366 w 2288646"/>
                  <a:gd name="connsiteY8" fmla="*/ 213645 h 1225412"/>
                  <a:gd name="connsiteX9" fmla="*/ 50800 w 2288646"/>
                  <a:gd name="connsiteY9" fmla="*/ 387212 h 1225412"/>
                  <a:gd name="connsiteX10" fmla="*/ 0 w 2288646"/>
                  <a:gd name="connsiteY10" fmla="*/ 488812 h 1225412"/>
                  <a:gd name="connsiteX11" fmla="*/ 817033 w 2288646"/>
                  <a:gd name="connsiteY11" fmla="*/ 277145 h 1225412"/>
                  <a:gd name="connsiteX12" fmla="*/ 982133 w 2288646"/>
                  <a:gd name="connsiteY12" fmla="*/ 281378 h 1225412"/>
                  <a:gd name="connsiteX13" fmla="*/ 1155700 w 2288646"/>
                  <a:gd name="connsiteY13" fmla="*/ 370278 h 1225412"/>
                  <a:gd name="connsiteX14" fmla="*/ 1291166 w 2288646"/>
                  <a:gd name="connsiteY14" fmla="*/ 552312 h 1225412"/>
                  <a:gd name="connsiteX15" fmla="*/ 1388533 w 2288646"/>
                  <a:gd name="connsiteY15" fmla="*/ 751278 h 1225412"/>
                  <a:gd name="connsiteX16" fmla="*/ 1405466 w 2288646"/>
                  <a:gd name="connsiteY16" fmla="*/ 1005278 h 1225412"/>
                  <a:gd name="connsiteX17" fmla="*/ 1388533 w 2288646"/>
                  <a:gd name="connsiteY17" fmla="*/ 1225412 h 1225412"/>
                  <a:gd name="connsiteX18" fmla="*/ 1735666 w 2288646"/>
                  <a:gd name="connsiteY18" fmla="*/ 1216945 h 1225412"/>
                  <a:gd name="connsiteX19" fmla="*/ 2250016 w 2288646"/>
                  <a:gd name="connsiteY19"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155700 w 2288646"/>
                  <a:gd name="connsiteY12" fmla="*/ 370278 h 1225412"/>
                  <a:gd name="connsiteX13" fmla="*/ 1291166 w 2288646"/>
                  <a:gd name="connsiteY13" fmla="*/ 552312 h 1225412"/>
                  <a:gd name="connsiteX14" fmla="*/ 1388533 w 2288646"/>
                  <a:gd name="connsiteY14" fmla="*/ 751278 h 1225412"/>
                  <a:gd name="connsiteX15" fmla="*/ 1405466 w 2288646"/>
                  <a:gd name="connsiteY15" fmla="*/ 1005278 h 1225412"/>
                  <a:gd name="connsiteX16" fmla="*/ 1388533 w 2288646"/>
                  <a:gd name="connsiteY16" fmla="*/ 1225412 h 1225412"/>
                  <a:gd name="connsiteX17" fmla="*/ 1735666 w 2288646"/>
                  <a:gd name="connsiteY17" fmla="*/ 1216945 h 1225412"/>
                  <a:gd name="connsiteX18" fmla="*/ 2250016 w 2288646"/>
                  <a:gd name="connsiteY18"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982133 w 2288646"/>
                  <a:gd name="connsiteY11" fmla="*/ 281378 h 1225412"/>
                  <a:gd name="connsiteX12" fmla="*/ 1291166 w 2288646"/>
                  <a:gd name="connsiteY12" fmla="*/ 552312 h 1225412"/>
                  <a:gd name="connsiteX13" fmla="*/ 1388533 w 2288646"/>
                  <a:gd name="connsiteY13" fmla="*/ 751278 h 1225412"/>
                  <a:gd name="connsiteX14" fmla="*/ 1405466 w 2288646"/>
                  <a:gd name="connsiteY14" fmla="*/ 1005278 h 1225412"/>
                  <a:gd name="connsiteX15" fmla="*/ 1388533 w 2288646"/>
                  <a:gd name="connsiteY15" fmla="*/ 1225412 h 1225412"/>
                  <a:gd name="connsiteX16" fmla="*/ 1735666 w 2288646"/>
                  <a:gd name="connsiteY16" fmla="*/ 1216945 h 1225412"/>
                  <a:gd name="connsiteX17" fmla="*/ 2250016 w 2288646"/>
                  <a:gd name="connsiteY17"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757766 w 2288646"/>
                  <a:gd name="connsiteY6" fmla="*/ 73945 h 1225412"/>
                  <a:gd name="connsiteX7" fmla="*/ 351366 w 2288646"/>
                  <a:gd name="connsiteY7" fmla="*/ 213645 h 1225412"/>
                  <a:gd name="connsiteX8" fmla="*/ 50800 w 2288646"/>
                  <a:gd name="connsiteY8" fmla="*/ 387212 h 1225412"/>
                  <a:gd name="connsiteX9" fmla="*/ 0 w 2288646"/>
                  <a:gd name="connsiteY9" fmla="*/ 488812 h 1225412"/>
                  <a:gd name="connsiteX10" fmla="*/ 817033 w 2288646"/>
                  <a:gd name="connsiteY10" fmla="*/ 277145 h 1225412"/>
                  <a:gd name="connsiteX11" fmla="*/ 1291166 w 2288646"/>
                  <a:gd name="connsiteY11" fmla="*/ 552312 h 1225412"/>
                  <a:gd name="connsiteX12" fmla="*/ 1388533 w 2288646"/>
                  <a:gd name="connsiteY12" fmla="*/ 751278 h 1225412"/>
                  <a:gd name="connsiteX13" fmla="*/ 1405466 w 2288646"/>
                  <a:gd name="connsiteY13" fmla="*/ 1005278 h 1225412"/>
                  <a:gd name="connsiteX14" fmla="*/ 1388533 w 2288646"/>
                  <a:gd name="connsiteY14" fmla="*/ 1225412 h 1225412"/>
                  <a:gd name="connsiteX15" fmla="*/ 1735666 w 2288646"/>
                  <a:gd name="connsiteY15" fmla="*/ 1216945 h 1225412"/>
                  <a:gd name="connsiteX16" fmla="*/ 2250016 w 2288646"/>
                  <a:gd name="connsiteY16"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351366 w 2288646"/>
                  <a:gd name="connsiteY6" fmla="*/ 213645 h 1225412"/>
                  <a:gd name="connsiteX7" fmla="*/ 50800 w 2288646"/>
                  <a:gd name="connsiteY7" fmla="*/ 387212 h 1225412"/>
                  <a:gd name="connsiteX8" fmla="*/ 0 w 2288646"/>
                  <a:gd name="connsiteY8" fmla="*/ 488812 h 1225412"/>
                  <a:gd name="connsiteX9" fmla="*/ 817033 w 2288646"/>
                  <a:gd name="connsiteY9" fmla="*/ 277145 h 1225412"/>
                  <a:gd name="connsiteX10" fmla="*/ 1291166 w 2288646"/>
                  <a:gd name="connsiteY10" fmla="*/ 552312 h 1225412"/>
                  <a:gd name="connsiteX11" fmla="*/ 1388533 w 2288646"/>
                  <a:gd name="connsiteY11" fmla="*/ 751278 h 1225412"/>
                  <a:gd name="connsiteX12" fmla="*/ 1405466 w 2288646"/>
                  <a:gd name="connsiteY12" fmla="*/ 1005278 h 1225412"/>
                  <a:gd name="connsiteX13" fmla="*/ 1388533 w 2288646"/>
                  <a:gd name="connsiteY13" fmla="*/ 1225412 h 1225412"/>
                  <a:gd name="connsiteX14" fmla="*/ 1735666 w 2288646"/>
                  <a:gd name="connsiteY14" fmla="*/ 1216945 h 1225412"/>
                  <a:gd name="connsiteX15" fmla="*/ 2250016 w 2288646"/>
                  <a:gd name="connsiteY15"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50800 w 2288646"/>
                  <a:gd name="connsiteY6" fmla="*/ 387212 h 1225412"/>
                  <a:gd name="connsiteX7" fmla="*/ 0 w 2288646"/>
                  <a:gd name="connsiteY7" fmla="*/ 488812 h 1225412"/>
                  <a:gd name="connsiteX8" fmla="*/ 817033 w 2288646"/>
                  <a:gd name="connsiteY8" fmla="*/ 277145 h 1225412"/>
                  <a:gd name="connsiteX9" fmla="*/ 1291166 w 2288646"/>
                  <a:gd name="connsiteY9" fmla="*/ 552312 h 1225412"/>
                  <a:gd name="connsiteX10" fmla="*/ 1388533 w 2288646"/>
                  <a:gd name="connsiteY10" fmla="*/ 751278 h 1225412"/>
                  <a:gd name="connsiteX11" fmla="*/ 1405466 w 2288646"/>
                  <a:gd name="connsiteY11" fmla="*/ 1005278 h 1225412"/>
                  <a:gd name="connsiteX12" fmla="*/ 1388533 w 2288646"/>
                  <a:gd name="connsiteY12" fmla="*/ 1225412 h 1225412"/>
                  <a:gd name="connsiteX13" fmla="*/ 1735666 w 2288646"/>
                  <a:gd name="connsiteY13" fmla="*/ 1216945 h 1225412"/>
                  <a:gd name="connsiteX14" fmla="*/ 2250016 w 2288646"/>
                  <a:gd name="connsiteY14" fmla="*/ 1180433 h 1225412"/>
                  <a:gd name="connsiteX0" fmla="*/ 2250016 w 2288646"/>
                  <a:gd name="connsiteY0" fmla="*/ 1180433 h 1225412"/>
                  <a:gd name="connsiteX1" fmla="*/ 2287588 w 2288646"/>
                  <a:gd name="connsiteY1" fmla="*/ 1138628 h 1225412"/>
                  <a:gd name="connsiteX2" fmla="*/ 2288646 w 2288646"/>
                  <a:gd name="connsiteY2" fmla="*/ 874574 h 1225412"/>
                  <a:gd name="connsiteX3" fmla="*/ 2192866 w 2288646"/>
                  <a:gd name="connsiteY3" fmla="*/ 556545 h 1225412"/>
                  <a:gd name="connsiteX4" fmla="*/ 1165225 w 2288646"/>
                  <a:gd name="connsiteY4" fmla="*/ 3566 h 1225412"/>
                  <a:gd name="connsiteX5" fmla="*/ 999596 w 2288646"/>
                  <a:gd name="connsiteY5" fmla="*/ 5683 h 1225412"/>
                  <a:gd name="connsiteX6" fmla="*/ 0 w 2288646"/>
                  <a:gd name="connsiteY6" fmla="*/ 488812 h 1225412"/>
                  <a:gd name="connsiteX7" fmla="*/ 817033 w 2288646"/>
                  <a:gd name="connsiteY7" fmla="*/ 277145 h 1225412"/>
                  <a:gd name="connsiteX8" fmla="*/ 1291166 w 2288646"/>
                  <a:gd name="connsiteY8" fmla="*/ 552312 h 1225412"/>
                  <a:gd name="connsiteX9" fmla="*/ 1388533 w 2288646"/>
                  <a:gd name="connsiteY9" fmla="*/ 751278 h 1225412"/>
                  <a:gd name="connsiteX10" fmla="*/ 1405466 w 2288646"/>
                  <a:gd name="connsiteY10" fmla="*/ 1005278 h 1225412"/>
                  <a:gd name="connsiteX11" fmla="*/ 1388533 w 2288646"/>
                  <a:gd name="connsiteY11" fmla="*/ 1225412 h 1225412"/>
                  <a:gd name="connsiteX12" fmla="*/ 1735666 w 2288646"/>
                  <a:gd name="connsiteY12" fmla="*/ 1216945 h 1225412"/>
                  <a:gd name="connsiteX13" fmla="*/ 2250016 w 2288646"/>
                  <a:gd name="connsiteY13" fmla="*/ 1180433 h 1225412"/>
                  <a:gd name="connsiteX0" fmla="*/ 1432983 w 1471613"/>
                  <a:gd name="connsiteY0" fmla="*/ 1180433 h 1225412"/>
                  <a:gd name="connsiteX1" fmla="*/ 1470555 w 1471613"/>
                  <a:gd name="connsiteY1" fmla="*/ 1138628 h 1225412"/>
                  <a:gd name="connsiteX2" fmla="*/ 1471613 w 1471613"/>
                  <a:gd name="connsiteY2" fmla="*/ 874574 h 1225412"/>
                  <a:gd name="connsiteX3" fmla="*/ 1375833 w 1471613"/>
                  <a:gd name="connsiteY3" fmla="*/ 556545 h 1225412"/>
                  <a:gd name="connsiteX4" fmla="*/ 348192 w 1471613"/>
                  <a:gd name="connsiteY4" fmla="*/ 3566 h 1225412"/>
                  <a:gd name="connsiteX5" fmla="*/ 182563 w 1471613"/>
                  <a:gd name="connsiteY5" fmla="*/ 5683 h 1225412"/>
                  <a:gd name="connsiteX6" fmla="*/ 0 w 1471613"/>
                  <a:gd name="connsiteY6" fmla="*/ 277145 h 1225412"/>
                  <a:gd name="connsiteX7" fmla="*/ 474133 w 1471613"/>
                  <a:gd name="connsiteY7" fmla="*/ 552312 h 1225412"/>
                  <a:gd name="connsiteX8" fmla="*/ 571500 w 1471613"/>
                  <a:gd name="connsiteY8" fmla="*/ 751278 h 1225412"/>
                  <a:gd name="connsiteX9" fmla="*/ 588433 w 1471613"/>
                  <a:gd name="connsiteY9" fmla="*/ 1005278 h 1225412"/>
                  <a:gd name="connsiteX10" fmla="*/ 571500 w 1471613"/>
                  <a:gd name="connsiteY10" fmla="*/ 1225412 h 1225412"/>
                  <a:gd name="connsiteX11" fmla="*/ 918633 w 1471613"/>
                  <a:gd name="connsiteY11" fmla="*/ 1216945 h 1225412"/>
                  <a:gd name="connsiteX12" fmla="*/ 1432983 w 1471613"/>
                  <a:gd name="connsiteY12"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291570 w 1289050"/>
                  <a:gd name="connsiteY6" fmla="*/ 552312 h 1225412"/>
                  <a:gd name="connsiteX7" fmla="*/ 388937 w 1289050"/>
                  <a:gd name="connsiteY7" fmla="*/ 751278 h 1225412"/>
                  <a:gd name="connsiteX8" fmla="*/ 405870 w 1289050"/>
                  <a:gd name="connsiteY8" fmla="*/ 1005278 h 1225412"/>
                  <a:gd name="connsiteX9" fmla="*/ 388937 w 1289050"/>
                  <a:gd name="connsiteY9" fmla="*/ 1225412 h 1225412"/>
                  <a:gd name="connsiteX10" fmla="*/ 736070 w 1289050"/>
                  <a:gd name="connsiteY10" fmla="*/ 1216945 h 1225412"/>
                  <a:gd name="connsiteX11" fmla="*/ 1250420 w 1289050"/>
                  <a:gd name="connsiteY11"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751278 h 1225412"/>
                  <a:gd name="connsiteX7" fmla="*/ 405870 w 1289050"/>
                  <a:gd name="connsiteY7" fmla="*/ 1005278 h 1225412"/>
                  <a:gd name="connsiteX8" fmla="*/ 388937 w 1289050"/>
                  <a:gd name="connsiteY8" fmla="*/ 1225412 h 1225412"/>
                  <a:gd name="connsiteX9" fmla="*/ 736070 w 1289050"/>
                  <a:gd name="connsiteY9" fmla="*/ 1216945 h 1225412"/>
                  <a:gd name="connsiteX10" fmla="*/ 1250420 w 1289050"/>
                  <a:gd name="connsiteY10"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405870 w 1289050"/>
                  <a:gd name="connsiteY6" fmla="*/ 1005278 h 1225412"/>
                  <a:gd name="connsiteX7" fmla="*/ 388937 w 1289050"/>
                  <a:gd name="connsiteY7" fmla="*/ 1225412 h 1225412"/>
                  <a:gd name="connsiteX8" fmla="*/ 736070 w 1289050"/>
                  <a:gd name="connsiteY8" fmla="*/ 1216945 h 1225412"/>
                  <a:gd name="connsiteX9" fmla="*/ 1250420 w 1289050"/>
                  <a:gd name="connsiteY9"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736070 w 1289050"/>
                  <a:gd name="connsiteY7" fmla="*/ 1216945 h 1225412"/>
                  <a:gd name="connsiteX8" fmla="*/ 1250420 w 1289050"/>
                  <a:gd name="connsiteY8" fmla="*/ 1180433 h 1225412"/>
                  <a:gd name="connsiteX0" fmla="*/ 1250420 w 1289050"/>
                  <a:gd name="connsiteY0" fmla="*/ 1180433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7" fmla="*/ 1250420 w 1289050"/>
                  <a:gd name="connsiteY7" fmla="*/ 1180433 h 1225412"/>
                  <a:gd name="connsiteX0" fmla="*/ 388937 w 1289050"/>
                  <a:gd name="connsiteY0" fmla="*/ 1225412 h 1225412"/>
                  <a:gd name="connsiteX1" fmla="*/ 1287992 w 1289050"/>
                  <a:gd name="connsiteY1" fmla="*/ 1138628 h 1225412"/>
                  <a:gd name="connsiteX2" fmla="*/ 1289050 w 1289050"/>
                  <a:gd name="connsiteY2" fmla="*/ 874574 h 1225412"/>
                  <a:gd name="connsiteX3" fmla="*/ 1193270 w 1289050"/>
                  <a:gd name="connsiteY3" fmla="*/ 556545 h 1225412"/>
                  <a:gd name="connsiteX4" fmla="*/ 165629 w 1289050"/>
                  <a:gd name="connsiteY4" fmla="*/ 3566 h 1225412"/>
                  <a:gd name="connsiteX5" fmla="*/ 0 w 1289050"/>
                  <a:gd name="connsiteY5" fmla="*/ 5683 h 1225412"/>
                  <a:gd name="connsiteX6" fmla="*/ 388937 w 1289050"/>
                  <a:gd name="connsiteY6" fmla="*/ 1225412 h 1225412"/>
                  <a:gd name="connsiteX0" fmla="*/ 388937 w 1366448"/>
                  <a:gd name="connsiteY0" fmla="*/ 1225412 h 1225412"/>
                  <a:gd name="connsiteX1" fmla="*/ 1287992 w 1366448"/>
                  <a:gd name="connsiteY1" fmla="*/ 1138628 h 1225412"/>
                  <a:gd name="connsiteX2" fmla="*/ 1193270 w 1366448"/>
                  <a:gd name="connsiteY2" fmla="*/ 556545 h 1225412"/>
                  <a:gd name="connsiteX3" fmla="*/ 165629 w 1366448"/>
                  <a:gd name="connsiteY3" fmla="*/ 3566 h 1225412"/>
                  <a:gd name="connsiteX4" fmla="*/ 0 w 1366448"/>
                  <a:gd name="connsiteY4" fmla="*/ 5683 h 1225412"/>
                  <a:gd name="connsiteX5" fmla="*/ 388937 w 1366448"/>
                  <a:gd name="connsiteY5" fmla="*/ 1225412 h 1225412"/>
                  <a:gd name="connsiteX0" fmla="*/ 388937 w 1287992"/>
                  <a:gd name="connsiteY0" fmla="*/ 1225412 h 1225412"/>
                  <a:gd name="connsiteX1" fmla="*/ 1287992 w 1287992"/>
                  <a:gd name="connsiteY1" fmla="*/ 1138628 h 1225412"/>
                  <a:gd name="connsiteX2" fmla="*/ 165629 w 1287992"/>
                  <a:gd name="connsiteY2" fmla="*/ 3566 h 1225412"/>
                  <a:gd name="connsiteX3" fmla="*/ 0 w 1287992"/>
                  <a:gd name="connsiteY3" fmla="*/ 5683 h 1225412"/>
                  <a:gd name="connsiteX4" fmla="*/ 388937 w 1287992"/>
                  <a:gd name="connsiteY4" fmla="*/ 1225412 h 1225412"/>
                  <a:gd name="connsiteX0" fmla="*/ 388937 w 1302089"/>
                  <a:gd name="connsiteY0" fmla="*/ 1302882 h 1302882"/>
                  <a:gd name="connsiteX1" fmla="*/ 1287992 w 1302089"/>
                  <a:gd name="connsiteY1" fmla="*/ 1216098 h 1302882"/>
                  <a:gd name="connsiteX2" fmla="*/ 1181629 w 1302089"/>
                  <a:gd name="connsiteY2" fmla="*/ 603 h 1302882"/>
                  <a:gd name="connsiteX3" fmla="*/ 0 w 1302089"/>
                  <a:gd name="connsiteY3" fmla="*/ 83153 h 1302882"/>
                  <a:gd name="connsiteX4" fmla="*/ 388937 w 1302089"/>
                  <a:gd name="connsiteY4" fmla="*/ 1302882 h 1302882"/>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101070 w 1014222"/>
                  <a:gd name="connsiteY4" fmla="*/ 1342507 h 1342507"/>
                  <a:gd name="connsiteX0" fmla="*/ 101070 w 1014222"/>
                  <a:gd name="connsiteY0" fmla="*/ 1342507 h 1342507"/>
                  <a:gd name="connsiteX1" fmla="*/ 1000125 w 1014222"/>
                  <a:gd name="connsiteY1" fmla="*/ 1255723 h 1342507"/>
                  <a:gd name="connsiteX2" fmla="*/ 893762 w 1014222"/>
                  <a:gd name="connsiteY2" fmla="*/ 40228 h 1342507"/>
                  <a:gd name="connsiteX3" fmla="*/ 0 w 1014222"/>
                  <a:gd name="connsiteY3" fmla="*/ 11 h 1342507"/>
                  <a:gd name="connsiteX4" fmla="*/ 49157 w 1014222"/>
                  <a:gd name="connsiteY4" fmla="*/ 646181 h 1342507"/>
                  <a:gd name="connsiteX5" fmla="*/ 101070 w 1014222"/>
                  <a:gd name="connsiteY5" fmla="*/ 1342507 h 1342507"/>
                  <a:gd name="connsiteX0" fmla="*/ 1956913 w 2870065"/>
                  <a:gd name="connsiteY0" fmla="*/ 1342507 h 1342507"/>
                  <a:gd name="connsiteX1" fmla="*/ 2855968 w 2870065"/>
                  <a:gd name="connsiteY1" fmla="*/ 1255723 h 1342507"/>
                  <a:gd name="connsiteX2" fmla="*/ 2749605 w 2870065"/>
                  <a:gd name="connsiteY2" fmla="*/ 40228 h 1342507"/>
                  <a:gd name="connsiteX3" fmla="*/ 1855843 w 2870065"/>
                  <a:gd name="connsiteY3" fmla="*/ 11 h 1342507"/>
                  <a:gd name="connsiteX4" fmla="*/ 0 w 2870065"/>
                  <a:gd name="connsiteY4" fmla="*/ 269415 h 1342507"/>
                  <a:gd name="connsiteX5" fmla="*/ 1956913 w 2870065"/>
                  <a:gd name="connsiteY5" fmla="*/ 1342507 h 1342507"/>
                  <a:gd name="connsiteX0" fmla="*/ 0 w 2911286"/>
                  <a:gd name="connsiteY0" fmla="*/ 1067341 h 1255723"/>
                  <a:gd name="connsiteX1" fmla="*/ 2897189 w 2911286"/>
                  <a:gd name="connsiteY1" fmla="*/ 1255723 h 1255723"/>
                  <a:gd name="connsiteX2" fmla="*/ 2790826 w 2911286"/>
                  <a:gd name="connsiteY2" fmla="*/ 40228 h 1255723"/>
                  <a:gd name="connsiteX3" fmla="*/ 1897064 w 2911286"/>
                  <a:gd name="connsiteY3" fmla="*/ 11 h 1255723"/>
                  <a:gd name="connsiteX4" fmla="*/ 41221 w 2911286"/>
                  <a:gd name="connsiteY4" fmla="*/ 269415 h 1255723"/>
                  <a:gd name="connsiteX5" fmla="*/ 0 w 2911286"/>
                  <a:gd name="connsiteY5" fmla="*/ 1067341 h 1255723"/>
                  <a:gd name="connsiteX0" fmla="*/ 0 w 2911286"/>
                  <a:gd name="connsiteY0" fmla="*/ 1067341 h 1255723"/>
                  <a:gd name="connsiteX1" fmla="*/ 240189 w 2911286"/>
                  <a:gd name="connsiteY1" fmla="*/ 1069514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11286"/>
                  <a:gd name="connsiteY0" fmla="*/ 1067341 h 1255723"/>
                  <a:gd name="connsiteX1" fmla="*/ 53923 w 2911286"/>
                  <a:gd name="connsiteY1" fmla="*/ 1128781 h 1255723"/>
                  <a:gd name="connsiteX2" fmla="*/ 2897189 w 2911286"/>
                  <a:gd name="connsiteY2" fmla="*/ 1255723 h 1255723"/>
                  <a:gd name="connsiteX3" fmla="*/ 2790826 w 2911286"/>
                  <a:gd name="connsiteY3" fmla="*/ 40228 h 1255723"/>
                  <a:gd name="connsiteX4" fmla="*/ 1897064 w 2911286"/>
                  <a:gd name="connsiteY4" fmla="*/ 11 h 1255723"/>
                  <a:gd name="connsiteX5" fmla="*/ 41221 w 2911286"/>
                  <a:gd name="connsiteY5" fmla="*/ 269415 h 1255723"/>
                  <a:gd name="connsiteX6" fmla="*/ 0 w 2911286"/>
                  <a:gd name="connsiteY6" fmla="*/ 1067341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2387 w 2932452"/>
                  <a:gd name="connsiteY5" fmla="*/ 269415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24287 w 2932452"/>
                  <a:gd name="connsiteY5" fmla="*/ 299048 h 1255723"/>
                  <a:gd name="connsiteX6" fmla="*/ 0 w 2932452"/>
                  <a:gd name="connsiteY6"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311094 w 2932452"/>
                  <a:gd name="connsiteY5" fmla="*/ 247817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78261 w 2932452"/>
                  <a:gd name="connsiteY5" fmla="*/ 213950 h 1255723"/>
                  <a:gd name="connsiteX6" fmla="*/ 24287 w 2932452"/>
                  <a:gd name="connsiteY6" fmla="*/ 299048 h 1255723"/>
                  <a:gd name="connsiteX7" fmla="*/ 0 w 2932452"/>
                  <a:gd name="connsiteY7"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840261 w 2932452"/>
                  <a:gd name="connsiteY5" fmla="*/ 129284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675161 w 2932452"/>
                  <a:gd name="connsiteY5" fmla="*/ 108118 h 1255723"/>
                  <a:gd name="connsiteX6" fmla="*/ 78261 w 2932452"/>
                  <a:gd name="connsiteY6" fmla="*/ 213950 h 1255723"/>
                  <a:gd name="connsiteX7" fmla="*/ 24287 w 2932452"/>
                  <a:gd name="connsiteY7" fmla="*/ 299048 h 1255723"/>
                  <a:gd name="connsiteX8" fmla="*/ 0 w 2932452"/>
                  <a:gd name="connsiteY8"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322861 w 2932452"/>
                  <a:gd name="connsiteY5" fmla="*/ 48851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090028 w 2932452"/>
                  <a:gd name="connsiteY5" fmla="*/ 70017 h 1255723"/>
                  <a:gd name="connsiteX6" fmla="*/ 675161 w 2932452"/>
                  <a:gd name="connsiteY6" fmla="*/ 108118 h 1255723"/>
                  <a:gd name="connsiteX7" fmla="*/ 78261 w 2932452"/>
                  <a:gd name="connsiteY7" fmla="*/ 213950 h 1255723"/>
                  <a:gd name="connsiteX8" fmla="*/ 24287 w 2932452"/>
                  <a:gd name="connsiteY8" fmla="*/ 299048 h 1255723"/>
                  <a:gd name="connsiteX9" fmla="*/ 0 w 2932452"/>
                  <a:gd name="connsiteY9" fmla="*/ 1058875 h 1255723"/>
                  <a:gd name="connsiteX0" fmla="*/ 0 w 2932452"/>
                  <a:gd name="connsiteY0" fmla="*/ 1058875 h 1255723"/>
                  <a:gd name="connsiteX1" fmla="*/ 75089 w 2932452"/>
                  <a:gd name="connsiteY1" fmla="*/ 1128781 h 1255723"/>
                  <a:gd name="connsiteX2" fmla="*/ 2918355 w 2932452"/>
                  <a:gd name="connsiteY2" fmla="*/ 1255723 h 1255723"/>
                  <a:gd name="connsiteX3" fmla="*/ 2811992 w 2932452"/>
                  <a:gd name="connsiteY3" fmla="*/ 40228 h 1255723"/>
                  <a:gd name="connsiteX4" fmla="*/ 1918230 w 2932452"/>
                  <a:gd name="connsiteY4" fmla="*/ 11 h 1255723"/>
                  <a:gd name="connsiteX5" fmla="*/ 1564161 w 2932452"/>
                  <a:gd name="connsiteY5" fmla="*/ 27684 h 1255723"/>
                  <a:gd name="connsiteX6" fmla="*/ 1090028 w 2932452"/>
                  <a:gd name="connsiteY6" fmla="*/ 70017 h 1255723"/>
                  <a:gd name="connsiteX7" fmla="*/ 675161 w 2932452"/>
                  <a:gd name="connsiteY7" fmla="*/ 108118 h 1255723"/>
                  <a:gd name="connsiteX8" fmla="*/ 78261 w 2932452"/>
                  <a:gd name="connsiteY8" fmla="*/ 213950 h 1255723"/>
                  <a:gd name="connsiteX9" fmla="*/ 24287 w 2932452"/>
                  <a:gd name="connsiteY9" fmla="*/ 299048 h 1255723"/>
                  <a:gd name="connsiteX10" fmla="*/ 0 w 2932452"/>
                  <a:gd name="connsiteY10" fmla="*/ 1058875 h 1255723"/>
                  <a:gd name="connsiteX0" fmla="*/ 0 w 2932452"/>
                  <a:gd name="connsiteY0" fmla="*/ 1090457 h 1287305"/>
                  <a:gd name="connsiteX1" fmla="*/ 75089 w 2932452"/>
                  <a:gd name="connsiteY1" fmla="*/ 1160363 h 1287305"/>
                  <a:gd name="connsiteX2" fmla="*/ 2918355 w 2932452"/>
                  <a:gd name="connsiteY2" fmla="*/ 1287305 h 1287305"/>
                  <a:gd name="connsiteX3" fmla="*/ 2811992 w 2932452"/>
                  <a:gd name="connsiteY3" fmla="*/ 71810 h 1287305"/>
                  <a:gd name="connsiteX4" fmla="*/ 1918230 w 2932452"/>
                  <a:gd name="connsiteY4" fmla="*/ 31593 h 1287305"/>
                  <a:gd name="connsiteX5" fmla="*/ 1686928 w 2932452"/>
                  <a:gd name="connsiteY5" fmla="*/ 0 h 1287305"/>
                  <a:gd name="connsiteX6" fmla="*/ 1090028 w 2932452"/>
                  <a:gd name="connsiteY6" fmla="*/ 101599 h 1287305"/>
                  <a:gd name="connsiteX7" fmla="*/ 675161 w 2932452"/>
                  <a:gd name="connsiteY7" fmla="*/ 139700 h 1287305"/>
                  <a:gd name="connsiteX8" fmla="*/ 78261 w 2932452"/>
                  <a:gd name="connsiteY8" fmla="*/ 245532 h 1287305"/>
                  <a:gd name="connsiteX9" fmla="*/ 24287 w 2932452"/>
                  <a:gd name="connsiteY9" fmla="*/ 330630 h 1287305"/>
                  <a:gd name="connsiteX10" fmla="*/ 0 w 2932452"/>
                  <a:gd name="connsiteY10" fmla="*/ 1090457 h 1287305"/>
                  <a:gd name="connsiteX0" fmla="*/ 0 w 2932452"/>
                  <a:gd name="connsiteY0" fmla="*/ 1094010 h 1290858"/>
                  <a:gd name="connsiteX1" fmla="*/ 75089 w 2932452"/>
                  <a:gd name="connsiteY1" fmla="*/ 1163916 h 1290858"/>
                  <a:gd name="connsiteX2" fmla="*/ 2918355 w 2932452"/>
                  <a:gd name="connsiteY2" fmla="*/ 1290858 h 1290858"/>
                  <a:gd name="connsiteX3" fmla="*/ 2811992 w 2932452"/>
                  <a:gd name="connsiteY3" fmla="*/ 75363 h 1290858"/>
                  <a:gd name="connsiteX4" fmla="*/ 1918230 w 2932452"/>
                  <a:gd name="connsiteY4" fmla="*/ 35146 h 1290858"/>
                  <a:gd name="connsiteX5" fmla="*/ 1686928 w 2932452"/>
                  <a:gd name="connsiteY5" fmla="*/ 3553 h 1290858"/>
                  <a:gd name="connsiteX6" fmla="*/ 1090028 w 2932452"/>
                  <a:gd name="connsiteY6" fmla="*/ 105152 h 1290858"/>
                  <a:gd name="connsiteX7" fmla="*/ 675161 w 2932452"/>
                  <a:gd name="connsiteY7" fmla="*/ 143253 h 1290858"/>
                  <a:gd name="connsiteX8" fmla="*/ 78261 w 2932452"/>
                  <a:gd name="connsiteY8" fmla="*/ 249085 h 1290858"/>
                  <a:gd name="connsiteX9" fmla="*/ 24287 w 2932452"/>
                  <a:gd name="connsiteY9" fmla="*/ 334183 h 1290858"/>
                  <a:gd name="connsiteX10" fmla="*/ 0 w 2932452"/>
                  <a:gd name="connsiteY10" fmla="*/ 1094010 h 1290858"/>
                  <a:gd name="connsiteX0" fmla="*/ 0 w 2932452"/>
                  <a:gd name="connsiteY0" fmla="*/ 1095931 h 1292779"/>
                  <a:gd name="connsiteX1" fmla="*/ 75089 w 2932452"/>
                  <a:gd name="connsiteY1" fmla="*/ 1165837 h 1292779"/>
                  <a:gd name="connsiteX2" fmla="*/ 2918355 w 2932452"/>
                  <a:gd name="connsiteY2" fmla="*/ 1292779 h 1292779"/>
                  <a:gd name="connsiteX3" fmla="*/ 2811992 w 2932452"/>
                  <a:gd name="connsiteY3" fmla="*/ 77284 h 1292779"/>
                  <a:gd name="connsiteX4" fmla="*/ 1888596 w 2932452"/>
                  <a:gd name="connsiteY4" fmla="*/ 20134 h 1292779"/>
                  <a:gd name="connsiteX5" fmla="*/ 1686928 w 2932452"/>
                  <a:gd name="connsiteY5" fmla="*/ 5474 h 1292779"/>
                  <a:gd name="connsiteX6" fmla="*/ 1090028 w 2932452"/>
                  <a:gd name="connsiteY6" fmla="*/ 107073 h 1292779"/>
                  <a:gd name="connsiteX7" fmla="*/ 675161 w 2932452"/>
                  <a:gd name="connsiteY7" fmla="*/ 145174 h 1292779"/>
                  <a:gd name="connsiteX8" fmla="*/ 78261 w 2932452"/>
                  <a:gd name="connsiteY8" fmla="*/ 251006 h 1292779"/>
                  <a:gd name="connsiteX9" fmla="*/ 24287 w 2932452"/>
                  <a:gd name="connsiteY9" fmla="*/ 336104 h 1292779"/>
                  <a:gd name="connsiteX10" fmla="*/ 0 w 2932452"/>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9090"/>
                  <a:gd name="connsiteY0" fmla="*/ 1095931 h 1292779"/>
                  <a:gd name="connsiteX1" fmla="*/ 75089 w 2919090"/>
                  <a:gd name="connsiteY1" fmla="*/ 1165837 h 1292779"/>
                  <a:gd name="connsiteX2" fmla="*/ 2918355 w 2919090"/>
                  <a:gd name="connsiteY2" fmla="*/ 1292779 h 1292779"/>
                  <a:gd name="connsiteX3" fmla="*/ 2786592 w 2919090"/>
                  <a:gd name="connsiteY3" fmla="*/ 56117 h 1292779"/>
                  <a:gd name="connsiteX4" fmla="*/ 1888596 w 2919090"/>
                  <a:gd name="connsiteY4" fmla="*/ 20134 h 1292779"/>
                  <a:gd name="connsiteX5" fmla="*/ 1686928 w 2919090"/>
                  <a:gd name="connsiteY5" fmla="*/ 5474 h 1292779"/>
                  <a:gd name="connsiteX6" fmla="*/ 1090028 w 2919090"/>
                  <a:gd name="connsiteY6" fmla="*/ 107073 h 1292779"/>
                  <a:gd name="connsiteX7" fmla="*/ 675161 w 2919090"/>
                  <a:gd name="connsiteY7" fmla="*/ 145174 h 1292779"/>
                  <a:gd name="connsiteX8" fmla="*/ 78261 w 2919090"/>
                  <a:gd name="connsiteY8" fmla="*/ 251006 h 1292779"/>
                  <a:gd name="connsiteX9" fmla="*/ 24287 w 2919090"/>
                  <a:gd name="connsiteY9" fmla="*/ 336104 h 1292779"/>
                  <a:gd name="connsiteX10" fmla="*/ 0 w 2919090"/>
                  <a:gd name="connsiteY10" fmla="*/ 1095931 h 1292779"/>
                  <a:gd name="connsiteX0" fmla="*/ 0 w 2912762"/>
                  <a:gd name="connsiteY0" fmla="*/ 1095931 h 1301246"/>
                  <a:gd name="connsiteX1" fmla="*/ 75089 w 2912762"/>
                  <a:gd name="connsiteY1" fmla="*/ 1165837 h 1301246"/>
                  <a:gd name="connsiteX2" fmla="*/ 2905655 w 2912762"/>
                  <a:gd name="connsiteY2" fmla="*/ 1301246 h 1301246"/>
                  <a:gd name="connsiteX3" fmla="*/ 2786592 w 2912762"/>
                  <a:gd name="connsiteY3" fmla="*/ 56117 h 1301246"/>
                  <a:gd name="connsiteX4" fmla="*/ 1888596 w 2912762"/>
                  <a:gd name="connsiteY4" fmla="*/ 20134 h 1301246"/>
                  <a:gd name="connsiteX5" fmla="*/ 1686928 w 2912762"/>
                  <a:gd name="connsiteY5" fmla="*/ 5474 h 1301246"/>
                  <a:gd name="connsiteX6" fmla="*/ 1090028 w 2912762"/>
                  <a:gd name="connsiteY6" fmla="*/ 107073 h 1301246"/>
                  <a:gd name="connsiteX7" fmla="*/ 675161 w 2912762"/>
                  <a:gd name="connsiteY7" fmla="*/ 145174 h 1301246"/>
                  <a:gd name="connsiteX8" fmla="*/ 78261 w 2912762"/>
                  <a:gd name="connsiteY8" fmla="*/ 251006 h 1301246"/>
                  <a:gd name="connsiteX9" fmla="*/ 24287 w 2912762"/>
                  <a:gd name="connsiteY9" fmla="*/ 336104 h 1301246"/>
                  <a:gd name="connsiteX10" fmla="*/ 0 w 2912762"/>
                  <a:gd name="connsiteY10" fmla="*/ 1095931 h 1301246"/>
                  <a:gd name="connsiteX0" fmla="*/ 0 w 2925551"/>
                  <a:gd name="connsiteY0" fmla="*/ 1095931 h 1301246"/>
                  <a:gd name="connsiteX1" fmla="*/ 75089 w 2925551"/>
                  <a:gd name="connsiteY1" fmla="*/ 1165837 h 1301246"/>
                  <a:gd name="connsiteX2" fmla="*/ 2905655 w 2925551"/>
                  <a:gd name="connsiteY2" fmla="*/ 1301246 h 1301246"/>
                  <a:gd name="connsiteX3" fmla="*/ 2786592 w 2925551"/>
                  <a:gd name="connsiteY3" fmla="*/ 56117 h 1301246"/>
                  <a:gd name="connsiteX4" fmla="*/ 1888596 w 2925551"/>
                  <a:gd name="connsiteY4" fmla="*/ 20134 h 1301246"/>
                  <a:gd name="connsiteX5" fmla="*/ 1686928 w 2925551"/>
                  <a:gd name="connsiteY5" fmla="*/ 5474 h 1301246"/>
                  <a:gd name="connsiteX6" fmla="*/ 1090028 w 2925551"/>
                  <a:gd name="connsiteY6" fmla="*/ 107073 h 1301246"/>
                  <a:gd name="connsiteX7" fmla="*/ 675161 w 2925551"/>
                  <a:gd name="connsiteY7" fmla="*/ 145174 h 1301246"/>
                  <a:gd name="connsiteX8" fmla="*/ 78261 w 2925551"/>
                  <a:gd name="connsiteY8" fmla="*/ 251006 h 1301246"/>
                  <a:gd name="connsiteX9" fmla="*/ 24287 w 2925551"/>
                  <a:gd name="connsiteY9" fmla="*/ 336104 h 1301246"/>
                  <a:gd name="connsiteX10" fmla="*/ 0 w 2925551"/>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3100720"/>
                  <a:gd name="connsiteY0" fmla="*/ 1095931 h 1301246"/>
                  <a:gd name="connsiteX1" fmla="*/ 75089 w 3100720"/>
                  <a:gd name="connsiteY1" fmla="*/ 1165837 h 1301246"/>
                  <a:gd name="connsiteX2" fmla="*/ 2905655 w 3100720"/>
                  <a:gd name="connsiteY2" fmla="*/ 1301246 h 1301246"/>
                  <a:gd name="connsiteX3" fmla="*/ 2846861 w 3100720"/>
                  <a:gd name="connsiteY3" fmla="*/ 627773 h 1301246"/>
                  <a:gd name="connsiteX4" fmla="*/ 2786592 w 3100720"/>
                  <a:gd name="connsiteY4" fmla="*/ 56117 h 1301246"/>
                  <a:gd name="connsiteX5" fmla="*/ 1888596 w 3100720"/>
                  <a:gd name="connsiteY5" fmla="*/ 20134 h 1301246"/>
                  <a:gd name="connsiteX6" fmla="*/ 1686928 w 3100720"/>
                  <a:gd name="connsiteY6" fmla="*/ 5474 h 1301246"/>
                  <a:gd name="connsiteX7" fmla="*/ 1090028 w 3100720"/>
                  <a:gd name="connsiteY7" fmla="*/ 107073 h 1301246"/>
                  <a:gd name="connsiteX8" fmla="*/ 675161 w 3100720"/>
                  <a:gd name="connsiteY8" fmla="*/ 145174 h 1301246"/>
                  <a:gd name="connsiteX9" fmla="*/ 78261 w 3100720"/>
                  <a:gd name="connsiteY9" fmla="*/ 251006 h 1301246"/>
                  <a:gd name="connsiteX10" fmla="*/ 24287 w 3100720"/>
                  <a:gd name="connsiteY10" fmla="*/ 336104 h 1301246"/>
                  <a:gd name="connsiteX11" fmla="*/ 0 w 3100720"/>
                  <a:gd name="connsiteY11" fmla="*/ 1095931 h 1301246"/>
                  <a:gd name="connsiteX0" fmla="*/ 0 w 3166088"/>
                  <a:gd name="connsiteY0" fmla="*/ 1095931 h 1301246"/>
                  <a:gd name="connsiteX1" fmla="*/ 75089 w 3166088"/>
                  <a:gd name="connsiteY1" fmla="*/ 1165837 h 1301246"/>
                  <a:gd name="connsiteX2" fmla="*/ 2905655 w 3166088"/>
                  <a:gd name="connsiteY2" fmla="*/ 1301246 h 1301246"/>
                  <a:gd name="connsiteX3" fmla="*/ 3058527 w 3166088"/>
                  <a:gd name="connsiteY3" fmla="*/ 589673 h 1301246"/>
                  <a:gd name="connsiteX4" fmla="*/ 2786592 w 3166088"/>
                  <a:gd name="connsiteY4" fmla="*/ 56117 h 1301246"/>
                  <a:gd name="connsiteX5" fmla="*/ 1888596 w 3166088"/>
                  <a:gd name="connsiteY5" fmla="*/ 20134 h 1301246"/>
                  <a:gd name="connsiteX6" fmla="*/ 1686928 w 3166088"/>
                  <a:gd name="connsiteY6" fmla="*/ 5474 h 1301246"/>
                  <a:gd name="connsiteX7" fmla="*/ 1090028 w 3166088"/>
                  <a:gd name="connsiteY7" fmla="*/ 107073 h 1301246"/>
                  <a:gd name="connsiteX8" fmla="*/ 675161 w 3166088"/>
                  <a:gd name="connsiteY8" fmla="*/ 145174 h 1301246"/>
                  <a:gd name="connsiteX9" fmla="*/ 78261 w 3166088"/>
                  <a:gd name="connsiteY9" fmla="*/ 251006 h 1301246"/>
                  <a:gd name="connsiteX10" fmla="*/ 24287 w 3166088"/>
                  <a:gd name="connsiteY10" fmla="*/ 336104 h 1301246"/>
                  <a:gd name="connsiteX11" fmla="*/ 0 w 3166088"/>
                  <a:gd name="connsiteY11" fmla="*/ 1095931 h 1301246"/>
                  <a:gd name="connsiteX0" fmla="*/ 0 w 3113327"/>
                  <a:gd name="connsiteY0" fmla="*/ 1095931 h 1301246"/>
                  <a:gd name="connsiteX1" fmla="*/ 75089 w 3113327"/>
                  <a:gd name="connsiteY1" fmla="*/ 1165837 h 1301246"/>
                  <a:gd name="connsiteX2" fmla="*/ 2905655 w 3113327"/>
                  <a:gd name="connsiteY2" fmla="*/ 1301246 h 1301246"/>
                  <a:gd name="connsiteX3" fmla="*/ 2786592 w 3113327"/>
                  <a:gd name="connsiteY3" fmla="*/ 56117 h 1301246"/>
                  <a:gd name="connsiteX4" fmla="*/ 1888596 w 3113327"/>
                  <a:gd name="connsiteY4" fmla="*/ 20134 h 1301246"/>
                  <a:gd name="connsiteX5" fmla="*/ 1686928 w 3113327"/>
                  <a:gd name="connsiteY5" fmla="*/ 5474 h 1301246"/>
                  <a:gd name="connsiteX6" fmla="*/ 1090028 w 3113327"/>
                  <a:gd name="connsiteY6" fmla="*/ 107073 h 1301246"/>
                  <a:gd name="connsiteX7" fmla="*/ 675161 w 3113327"/>
                  <a:gd name="connsiteY7" fmla="*/ 145174 h 1301246"/>
                  <a:gd name="connsiteX8" fmla="*/ 78261 w 3113327"/>
                  <a:gd name="connsiteY8" fmla="*/ 251006 h 1301246"/>
                  <a:gd name="connsiteX9" fmla="*/ 24287 w 3113327"/>
                  <a:gd name="connsiteY9" fmla="*/ 336104 h 1301246"/>
                  <a:gd name="connsiteX10" fmla="*/ 0 w 3113327"/>
                  <a:gd name="connsiteY10" fmla="*/ 1095931 h 1301246"/>
                  <a:gd name="connsiteX0" fmla="*/ 0 w 2912216"/>
                  <a:gd name="connsiteY0" fmla="*/ 1095931 h 1301246"/>
                  <a:gd name="connsiteX1" fmla="*/ 75089 w 2912216"/>
                  <a:gd name="connsiteY1" fmla="*/ 1165837 h 1301246"/>
                  <a:gd name="connsiteX2" fmla="*/ 2905655 w 2912216"/>
                  <a:gd name="connsiteY2" fmla="*/ 1301246 h 1301246"/>
                  <a:gd name="connsiteX3" fmla="*/ 2786592 w 2912216"/>
                  <a:gd name="connsiteY3" fmla="*/ 56117 h 1301246"/>
                  <a:gd name="connsiteX4" fmla="*/ 1888596 w 2912216"/>
                  <a:gd name="connsiteY4" fmla="*/ 20134 h 1301246"/>
                  <a:gd name="connsiteX5" fmla="*/ 1686928 w 2912216"/>
                  <a:gd name="connsiteY5" fmla="*/ 5474 h 1301246"/>
                  <a:gd name="connsiteX6" fmla="*/ 1090028 w 2912216"/>
                  <a:gd name="connsiteY6" fmla="*/ 107073 h 1301246"/>
                  <a:gd name="connsiteX7" fmla="*/ 675161 w 2912216"/>
                  <a:gd name="connsiteY7" fmla="*/ 145174 h 1301246"/>
                  <a:gd name="connsiteX8" fmla="*/ 78261 w 2912216"/>
                  <a:gd name="connsiteY8" fmla="*/ 251006 h 1301246"/>
                  <a:gd name="connsiteX9" fmla="*/ 24287 w 2912216"/>
                  <a:gd name="connsiteY9" fmla="*/ 336104 h 1301246"/>
                  <a:gd name="connsiteX10" fmla="*/ 0 w 2912216"/>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2905655 w 2905655"/>
                  <a:gd name="connsiteY2" fmla="*/ 1301246 h 1301246"/>
                  <a:gd name="connsiteX3" fmla="*/ 2786592 w 2905655"/>
                  <a:gd name="connsiteY3" fmla="*/ 56117 h 1301246"/>
                  <a:gd name="connsiteX4" fmla="*/ 1888596 w 2905655"/>
                  <a:gd name="connsiteY4" fmla="*/ 20134 h 1301246"/>
                  <a:gd name="connsiteX5" fmla="*/ 1686928 w 2905655"/>
                  <a:gd name="connsiteY5" fmla="*/ 5474 h 1301246"/>
                  <a:gd name="connsiteX6" fmla="*/ 1090028 w 2905655"/>
                  <a:gd name="connsiteY6" fmla="*/ 107073 h 1301246"/>
                  <a:gd name="connsiteX7" fmla="*/ 675161 w 2905655"/>
                  <a:gd name="connsiteY7" fmla="*/ 145174 h 1301246"/>
                  <a:gd name="connsiteX8" fmla="*/ 78261 w 2905655"/>
                  <a:gd name="connsiteY8" fmla="*/ 251006 h 1301246"/>
                  <a:gd name="connsiteX9" fmla="*/ 24287 w 2905655"/>
                  <a:gd name="connsiteY9" fmla="*/ 336104 h 1301246"/>
                  <a:gd name="connsiteX10" fmla="*/ 0 w 2905655"/>
                  <a:gd name="connsiteY10" fmla="*/ 1095931 h 1301246"/>
                  <a:gd name="connsiteX0" fmla="*/ 0 w 2905655"/>
                  <a:gd name="connsiteY0" fmla="*/ 1095931 h 1301246"/>
                  <a:gd name="connsiteX1" fmla="*/ 75089 w 2905655"/>
                  <a:gd name="connsiteY1" fmla="*/ 1165837 h 1301246"/>
                  <a:gd name="connsiteX2" fmla="*/ 1949395 w 2905655"/>
                  <a:gd name="connsiteY2" fmla="*/ 1262773 h 1301246"/>
                  <a:gd name="connsiteX3" fmla="*/ 2905655 w 2905655"/>
                  <a:gd name="connsiteY3" fmla="*/ 1301246 h 1301246"/>
                  <a:gd name="connsiteX4" fmla="*/ 2786592 w 2905655"/>
                  <a:gd name="connsiteY4" fmla="*/ 56117 h 1301246"/>
                  <a:gd name="connsiteX5" fmla="*/ 1888596 w 2905655"/>
                  <a:gd name="connsiteY5" fmla="*/ 20134 h 1301246"/>
                  <a:gd name="connsiteX6" fmla="*/ 1686928 w 2905655"/>
                  <a:gd name="connsiteY6" fmla="*/ 5474 h 1301246"/>
                  <a:gd name="connsiteX7" fmla="*/ 1090028 w 2905655"/>
                  <a:gd name="connsiteY7" fmla="*/ 107073 h 1301246"/>
                  <a:gd name="connsiteX8" fmla="*/ 675161 w 2905655"/>
                  <a:gd name="connsiteY8" fmla="*/ 145174 h 1301246"/>
                  <a:gd name="connsiteX9" fmla="*/ 78261 w 2905655"/>
                  <a:gd name="connsiteY9" fmla="*/ 251006 h 1301246"/>
                  <a:gd name="connsiteX10" fmla="*/ 24287 w 2905655"/>
                  <a:gd name="connsiteY10" fmla="*/ 336104 h 1301246"/>
                  <a:gd name="connsiteX11" fmla="*/ 0 w 2905655"/>
                  <a:gd name="connsiteY11" fmla="*/ 1095931 h 1301246"/>
                  <a:gd name="connsiteX0" fmla="*/ 0 w 2905655"/>
                  <a:gd name="connsiteY0" fmla="*/ 1095931 h 1351673"/>
                  <a:gd name="connsiteX1" fmla="*/ 75089 w 2905655"/>
                  <a:gd name="connsiteY1" fmla="*/ 1165837 h 1351673"/>
                  <a:gd name="connsiteX2" fmla="*/ 1818162 w 2905655"/>
                  <a:gd name="connsiteY2" fmla="*/ 1351673 h 1351673"/>
                  <a:gd name="connsiteX3" fmla="*/ 2905655 w 2905655"/>
                  <a:gd name="connsiteY3" fmla="*/ 1301246 h 1351673"/>
                  <a:gd name="connsiteX4" fmla="*/ 2786592 w 2905655"/>
                  <a:gd name="connsiteY4" fmla="*/ 56117 h 1351673"/>
                  <a:gd name="connsiteX5" fmla="*/ 1888596 w 2905655"/>
                  <a:gd name="connsiteY5" fmla="*/ 20134 h 1351673"/>
                  <a:gd name="connsiteX6" fmla="*/ 1686928 w 2905655"/>
                  <a:gd name="connsiteY6" fmla="*/ 5474 h 1351673"/>
                  <a:gd name="connsiteX7" fmla="*/ 1090028 w 2905655"/>
                  <a:gd name="connsiteY7" fmla="*/ 107073 h 1351673"/>
                  <a:gd name="connsiteX8" fmla="*/ 675161 w 2905655"/>
                  <a:gd name="connsiteY8" fmla="*/ 1451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2004428 w 2905655"/>
                  <a:gd name="connsiteY3" fmla="*/ 13432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0562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1818162 w 2905655"/>
                  <a:gd name="connsiteY2" fmla="*/ 1351673 h 1351673"/>
                  <a:gd name="connsiteX3" fmla="*/ 1974795 w 2905655"/>
                  <a:gd name="connsiteY3" fmla="*/ 1330507 h 1351673"/>
                  <a:gd name="connsiteX4" fmla="*/ 2905655 w 2905655"/>
                  <a:gd name="connsiteY4" fmla="*/ 1301246 h 1351673"/>
                  <a:gd name="connsiteX5" fmla="*/ 2786592 w 2905655"/>
                  <a:gd name="connsiteY5" fmla="*/ 56117 h 1351673"/>
                  <a:gd name="connsiteX6" fmla="*/ 1888596 w 2905655"/>
                  <a:gd name="connsiteY6" fmla="*/ 20134 h 1351673"/>
                  <a:gd name="connsiteX7" fmla="*/ 1686928 w 2905655"/>
                  <a:gd name="connsiteY7" fmla="*/ 5474 h 1351673"/>
                  <a:gd name="connsiteX8" fmla="*/ 1090028 w 2905655"/>
                  <a:gd name="connsiteY8" fmla="*/ 107073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675162 w 2905655"/>
                  <a:gd name="connsiteY2" fmla="*/ 1237373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1090028 w 2905655"/>
                  <a:gd name="connsiteY9" fmla="*/ 107073 h 1351673"/>
                  <a:gd name="connsiteX10" fmla="*/ 675161 w 2905655"/>
                  <a:gd name="connsiteY10" fmla="*/ 145174 h 1351673"/>
                  <a:gd name="connsiteX11" fmla="*/ 78261 w 2905655"/>
                  <a:gd name="connsiteY11" fmla="*/ 251006 h 1351673"/>
                  <a:gd name="connsiteX12" fmla="*/ 24287 w 2905655"/>
                  <a:gd name="connsiteY12" fmla="*/ 336104 h 1351673"/>
                  <a:gd name="connsiteX13" fmla="*/ 0 w 2905655"/>
                  <a:gd name="connsiteY13"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675161 w 2905655"/>
                  <a:gd name="connsiteY9" fmla="*/ 145174 h 1351673"/>
                  <a:gd name="connsiteX10" fmla="*/ 78261 w 2905655"/>
                  <a:gd name="connsiteY10" fmla="*/ 251006 h 1351673"/>
                  <a:gd name="connsiteX11" fmla="*/ 24287 w 2905655"/>
                  <a:gd name="connsiteY11" fmla="*/ 336104 h 1351673"/>
                  <a:gd name="connsiteX12" fmla="*/ 0 w 2905655"/>
                  <a:gd name="connsiteY12"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78261 w 2905655"/>
                  <a:gd name="connsiteY9" fmla="*/ 251006 h 1351673"/>
                  <a:gd name="connsiteX10" fmla="*/ 24287 w 2905655"/>
                  <a:gd name="connsiteY10" fmla="*/ 336104 h 1351673"/>
                  <a:gd name="connsiteX11" fmla="*/ 0 w 2905655"/>
                  <a:gd name="connsiteY11"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24287 w 2905655"/>
                  <a:gd name="connsiteY9" fmla="*/ 336104 h 1351673"/>
                  <a:gd name="connsiteX10" fmla="*/ 0 w 2905655"/>
                  <a:gd name="connsiteY10" fmla="*/ 1095931 h 1351673"/>
                  <a:gd name="connsiteX0" fmla="*/ 0 w 2905655"/>
                  <a:gd name="connsiteY0" fmla="*/ 1095931 h 1351673"/>
                  <a:gd name="connsiteX1" fmla="*/ 75089 w 2905655"/>
                  <a:gd name="connsiteY1" fmla="*/ 1165837 h 1351673"/>
                  <a:gd name="connsiteX2" fmla="*/ 768295 w 2905655"/>
                  <a:gd name="connsiteY2" fmla="*/ 1254307 h 1351673"/>
                  <a:gd name="connsiteX3" fmla="*/ 1818162 w 2905655"/>
                  <a:gd name="connsiteY3" fmla="*/ 1351673 h 1351673"/>
                  <a:gd name="connsiteX4" fmla="*/ 1974795 w 2905655"/>
                  <a:gd name="connsiteY4" fmla="*/ 1330507 h 1351673"/>
                  <a:gd name="connsiteX5" fmla="*/ 2905655 w 2905655"/>
                  <a:gd name="connsiteY5" fmla="*/ 1301246 h 1351673"/>
                  <a:gd name="connsiteX6" fmla="*/ 2786592 w 2905655"/>
                  <a:gd name="connsiteY6" fmla="*/ 56117 h 1351673"/>
                  <a:gd name="connsiteX7" fmla="*/ 1888596 w 2905655"/>
                  <a:gd name="connsiteY7" fmla="*/ 20134 h 1351673"/>
                  <a:gd name="connsiteX8" fmla="*/ 1686928 w 2905655"/>
                  <a:gd name="connsiteY8" fmla="*/ 5474 h 1351673"/>
                  <a:gd name="connsiteX9" fmla="*/ 0 w 2905655"/>
                  <a:gd name="connsiteY9" fmla="*/ 1095931 h 1351673"/>
                  <a:gd name="connsiteX0" fmla="*/ 1611839 w 2830566"/>
                  <a:gd name="connsiteY0" fmla="*/ 5474 h 1351673"/>
                  <a:gd name="connsiteX1" fmla="*/ 0 w 2830566"/>
                  <a:gd name="connsiteY1" fmla="*/ 1165837 h 1351673"/>
                  <a:gd name="connsiteX2" fmla="*/ 693206 w 2830566"/>
                  <a:gd name="connsiteY2" fmla="*/ 1254307 h 1351673"/>
                  <a:gd name="connsiteX3" fmla="*/ 1743073 w 2830566"/>
                  <a:gd name="connsiteY3" fmla="*/ 1351673 h 1351673"/>
                  <a:gd name="connsiteX4" fmla="*/ 1899706 w 2830566"/>
                  <a:gd name="connsiteY4" fmla="*/ 1330507 h 1351673"/>
                  <a:gd name="connsiteX5" fmla="*/ 2830566 w 2830566"/>
                  <a:gd name="connsiteY5" fmla="*/ 1301246 h 1351673"/>
                  <a:gd name="connsiteX6" fmla="*/ 2711503 w 2830566"/>
                  <a:gd name="connsiteY6" fmla="*/ 56117 h 1351673"/>
                  <a:gd name="connsiteX7" fmla="*/ 1813507 w 2830566"/>
                  <a:gd name="connsiteY7" fmla="*/ 20134 h 1351673"/>
                  <a:gd name="connsiteX8" fmla="*/ 1611839 w 2830566"/>
                  <a:gd name="connsiteY8" fmla="*/ 5474 h 1351673"/>
                  <a:gd name="connsiteX0" fmla="*/ 918633 w 2137360"/>
                  <a:gd name="connsiteY0" fmla="*/ 5474 h 1351673"/>
                  <a:gd name="connsiteX1" fmla="*/ 0 w 2137360"/>
                  <a:gd name="connsiteY1" fmla="*/ 1254307 h 1351673"/>
                  <a:gd name="connsiteX2" fmla="*/ 1049867 w 2137360"/>
                  <a:gd name="connsiteY2" fmla="*/ 1351673 h 1351673"/>
                  <a:gd name="connsiteX3" fmla="*/ 1206500 w 2137360"/>
                  <a:gd name="connsiteY3" fmla="*/ 1330507 h 1351673"/>
                  <a:gd name="connsiteX4" fmla="*/ 2137360 w 2137360"/>
                  <a:gd name="connsiteY4" fmla="*/ 1301246 h 1351673"/>
                  <a:gd name="connsiteX5" fmla="*/ 2018297 w 2137360"/>
                  <a:gd name="connsiteY5" fmla="*/ 56117 h 1351673"/>
                  <a:gd name="connsiteX6" fmla="*/ 1120301 w 2137360"/>
                  <a:gd name="connsiteY6" fmla="*/ 20134 h 1351673"/>
                  <a:gd name="connsiteX7" fmla="*/ 918633 w 2137360"/>
                  <a:gd name="connsiteY7" fmla="*/ 5474 h 1351673"/>
                  <a:gd name="connsiteX0" fmla="*/ 0 w 1218727"/>
                  <a:gd name="connsiteY0" fmla="*/ 5474 h 1351673"/>
                  <a:gd name="connsiteX1" fmla="*/ 131234 w 1218727"/>
                  <a:gd name="connsiteY1" fmla="*/ 1351673 h 1351673"/>
                  <a:gd name="connsiteX2" fmla="*/ 287867 w 1218727"/>
                  <a:gd name="connsiteY2" fmla="*/ 1330507 h 1351673"/>
                  <a:gd name="connsiteX3" fmla="*/ 1218727 w 1218727"/>
                  <a:gd name="connsiteY3" fmla="*/ 1301246 h 1351673"/>
                  <a:gd name="connsiteX4" fmla="*/ 1099664 w 1218727"/>
                  <a:gd name="connsiteY4" fmla="*/ 56117 h 1351673"/>
                  <a:gd name="connsiteX5" fmla="*/ 201668 w 1218727"/>
                  <a:gd name="connsiteY5" fmla="*/ 20134 h 1351673"/>
                  <a:gd name="connsiteX6" fmla="*/ 0 w 1218727"/>
                  <a:gd name="connsiteY6" fmla="*/ 5474 h 1351673"/>
                  <a:gd name="connsiteX0" fmla="*/ 0 w 1218727"/>
                  <a:gd name="connsiteY0" fmla="*/ 5474 h 1330507"/>
                  <a:gd name="connsiteX1" fmla="*/ 287867 w 1218727"/>
                  <a:gd name="connsiteY1" fmla="*/ 1330507 h 1330507"/>
                  <a:gd name="connsiteX2" fmla="*/ 1218727 w 1218727"/>
                  <a:gd name="connsiteY2" fmla="*/ 1301246 h 1330507"/>
                  <a:gd name="connsiteX3" fmla="*/ 1099664 w 1218727"/>
                  <a:gd name="connsiteY3" fmla="*/ 56117 h 1330507"/>
                  <a:gd name="connsiteX4" fmla="*/ 201668 w 1218727"/>
                  <a:gd name="connsiteY4" fmla="*/ 20134 h 1330507"/>
                  <a:gd name="connsiteX5" fmla="*/ 0 w 1218727"/>
                  <a:gd name="connsiteY5" fmla="*/ 5474 h 1330507"/>
                  <a:gd name="connsiteX0" fmla="*/ 76980 w 1094039"/>
                  <a:gd name="connsiteY0" fmla="*/ 8030 h 1318403"/>
                  <a:gd name="connsiteX1" fmla="*/ 163179 w 1094039"/>
                  <a:gd name="connsiteY1" fmla="*/ 1318403 h 1318403"/>
                  <a:gd name="connsiteX2" fmla="*/ 1094039 w 1094039"/>
                  <a:gd name="connsiteY2" fmla="*/ 1289142 h 1318403"/>
                  <a:gd name="connsiteX3" fmla="*/ 974976 w 1094039"/>
                  <a:gd name="connsiteY3" fmla="*/ 44013 h 1318403"/>
                  <a:gd name="connsiteX4" fmla="*/ 76980 w 1094039"/>
                  <a:gd name="connsiteY4" fmla="*/ 8030 h 1318403"/>
                  <a:gd name="connsiteX0" fmla="*/ 79908 w 1096967"/>
                  <a:gd name="connsiteY0" fmla="*/ 8030 h 1291978"/>
                  <a:gd name="connsiteX1" fmla="*/ 157640 w 1096967"/>
                  <a:gd name="connsiteY1" fmla="*/ 950103 h 1291978"/>
                  <a:gd name="connsiteX2" fmla="*/ 1096967 w 1096967"/>
                  <a:gd name="connsiteY2" fmla="*/ 1289142 h 1291978"/>
                  <a:gd name="connsiteX3" fmla="*/ 977904 w 1096967"/>
                  <a:gd name="connsiteY3" fmla="*/ 44013 h 1291978"/>
                  <a:gd name="connsiteX4" fmla="*/ 79908 w 1096967"/>
                  <a:gd name="connsiteY4" fmla="*/ 8030 h 1291978"/>
                  <a:gd name="connsiteX0" fmla="*/ 46745 w 1063804"/>
                  <a:gd name="connsiteY0" fmla="*/ 8030 h 1291978"/>
                  <a:gd name="connsiteX1" fmla="*/ 124477 w 1063804"/>
                  <a:gd name="connsiteY1" fmla="*/ 950103 h 1291978"/>
                  <a:gd name="connsiteX2" fmla="*/ 1063804 w 1063804"/>
                  <a:gd name="connsiteY2" fmla="*/ 1289142 h 1291978"/>
                  <a:gd name="connsiteX3" fmla="*/ 944741 w 1063804"/>
                  <a:gd name="connsiteY3" fmla="*/ 44013 h 1291978"/>
                  <a:gd name="connsiteX4" fmla="*/ 46745 w 1063804"/>
                  <a:gd name="connsiteY4" fmla="*/ 8030 h 1291978"/>
                  <a:gd name="connsiteX0" fmla="*/ 0 w 1017059"/>
                  <a:gd name="connsiteY0" fmla="*/ 8030 h 1291978"/>
                  <a:gd name="connsiteX1" fmla="*/ 77732 w 1017059"/>
                  <a:gd name="connsiteY1" fmla="*/ 950103 h 1291978"/>
                  <a:gd name="connsiteX2" fmla="*/ 1017059 w 1017059"/>
                  <a:gd name="connsiteY2" fmla="*/ 1289142 h 1291978"/>
                  <a:gd name="connsiteX3" fmla="*/ 897996 w 1017059"/>
                  <a:gd name="connsiteY3" fmla="*/ 44013 h 1291978"/>
                  <a:gd name="connsiteX4" fmla="*/ 0 w 1017059"/>
                  <a:gd name="connsiteY4" fmla="*/ 8030 h 1291978"/>
                  <a:gd name="connsiteX0" fmla="*/ 0 w 1021292"/>
                  <a:gd name="connsiteY0" fmla="*/ 8030 h 1291978"/>
                  <a:gd name="connsiteX1" fmla="*/ 81965 w 1021292"/>
                  <a:gd name="connsiteY1" fmla="*/ 950103 h 1291978"/>
                  <a:gd name="connsiteX2" fmla="*/ 1021292 w 1021292"/>
                  <a:gd name="connsiteY2" fmla="*/ 1289142 h 1291978"/>
                  <a:gd name="connsiteX3" fmla="*/ 902229 w 1021292"/>
                  <a:gd name="connsiteY3" fmla="*/ 44013 h 1291978"/>
                  <a:gd name="connsiteX4" fmla="*/ 0 w 1021292"/>
                  <a:gd name="connsiteY4" fmla="*/ 8030 h 129197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1021292"/>
                  <a:gd name="connsiteY0" fmla="*/ 0 h 1283948"/>
                  <a:gd name="connsiteX1" fmla="*/ 81965 w 1021292"/>
                  <a:gd name="connsiteY1" fmla="*/ 942073 h 1283948"/>
                  <a:gd name="connsiteX2" fmla="*/ 1021292 w 1021292"/>
                  <a:gd name="connsiteY2" fmla="*/ 1281112 h 1283948"/>
                  <a:gd name="connsiteX3" fmla="*/ 902229 w 1021292"/>
                  <a:gd name="connsiteY3" fmla="*/ 35983 h 1283948"/>
                  <a:gd name="connsiteX4" fmla="*/ 0 w 1021292"/>
                  <a:gd name="connsiteY4" fmla="*/ 0 h 1283948"/>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74725"/>
                  <a:gd name="connsiteY0" fmla="*/ 0 h 942073"/>
                  <a:gd name="connsiteX1" fmla="*/ 81965 w 974725"/>
                  <a:gd name="connsiteY1" fmla="*/ 942073 h 942073"/>
                  <a:gd name="connsiteX2" fmla="*/ 974725 w 974725"/>
                  <a:gd name="connsiteY2" fmla="*/ 904345 h 942073"/>
                  <a:gd name="connsiteX3" fmla="*/ 902229 w 974725"/>
                  <a:gd name="connsiteY3" fmla="*/ 35983 h 942073"/>
                  <a:gd name="connsiteX4" fmla="*/ 0 w 974725"/>
                  <a:gd name="connsiteY4" fmla="*/ 0 h 942073"/>
                  <a:gd name="connsiteX0" fmla="*/ 0 w 928158"/>
                  <a:gd name="connsiteY0" fmla="*/ 0 h 1056373"/>
                  <a:gd name="connsiteX1" fmla="*/ 35398 w 928158"/>
                  <a:gd name="connsiteY1" fmla="*/ 1056373 h 1056373"/>
                  <a:gd name="connsiteX2" fmla="*/ 928158 w 928158"/>
                  <a:gd name="connsiteY2" fmla="*/ 1018645 h 1056373"/>
                  <a:gd name="connsiteX3" fmla="*/ 855662 w 928158"/>
                  <a:gd name="connsiteY3" fmla="*/ 150283 h 1056373"/>
                  <a:gd name="connsiteX4" fmla="*/ 0 w 928158"/>
                  <a:gd name="connsiteY4" fmla="*/ 0 h 1056373"/>
                  <a:gd name="connsiteX0" fmla="*/ 0 w 928158"/>
                  <a:gd name="connsiteY0" fmla="*/ 0 h 1056373"/>
                  <a:gd name="connsiteX1" fmla="*/ 35398 w 928158"/>
                  <a:gd name="connsiteY1" fmla="*/ 1056373 h 1056373"/>
                  <a:gd name="connsiteX2" fmla="*/ 928158 w 928158"/>
                  <a:gd name="connsiteY2" fmla="*/ 1018645 h 1056373"/>
                  <a:gd name="connsiteX3" fmla="*/ 246062 w 928158"/>
                  <a:gd name="connsiteY3" fmla="*/ 19049 h 1056373"/>
                  <a:gd name="connsiteX4" fmla="*/ 0 w 928158"/>
                  <a:gd name="connsiteY4" fmla="*/ 0 h 1056373"/>
                  <a:gd name="connsiteX0" fmla="*/ 0 w 258133"/>
                  <a:gd name="connsiteY0" fmla="*/ 0 h 1056373"/>
                  <a:gd name="connsiteX1" fmla="*/ 35398 w 258133"/>
                  <a:gd name="connsiteY1" fmla="*/ 1056373 h 1056373"/>
                  <a:gd name="connsiteX2" fmla="*/ 221191 w 258133"/>
                  <a:gd name="connsiteY2" fmla="*/ 836612 h 1056373"/>
                  <a:gd name="connsiteX3" fmla="*/ 246062 w 258133"/>
                  <a:gd name="connsiteY3" fmla="*/ 19049 h 1056373"/>
                  <a:gd name="connsiteX4" fmla="*/ 0 w 258133"/>
                  <a:gd name="connsiteY4" fmla="*/ 0 h 1056373"/>
                  <a:gd name="connsiteX0" fmla="*/ 5503 w 263636"/>
                  <a:gd name="connsiteY0" fmla="*/ 0 h 851147"/>
                  <a:gd name="connsiteX1" fmla="*/ 2801 w 263636"/>
                  <a:gd name="connsiteY1" fmla="*/ 827773 h 851147"/>
                  <a:gd name="connsiteX2" fmla="*/ 226694 w 263636"/>
                  <a:gd name="connsiteY2" fmla="*/ 836612 h 851147"/>
                  <a:gd name="connsiteX3" fmla="*/ 251565 w 263636"/>
                  <a:gd name="connsiteY3" fmla="*/ 19049 h 851147"/>
                  <a:gd name="connsiteX4" fmla="*/ 5503 w 263636"/>
                  <a:gd name="connsiteY4" fmla="*/ 0 h 851147"/>
                  <a:gd name="connsiteX0" fmla="*/ 5503 w 263636"/>
                  <a:gd name="connsiteY0" fmla="*/ 0 h 851858"/>
                  <a:gd name="connsiteX1" fmla="*/ 2801 w 263636"/>
                  <a:gd name="connsiteY1" fmla="*/ 827773 h 851858"/>
                  <a:gd name="connsiteX2" fmla="*/ 226694 w 263636"/>
                  <a:gd name="connsiteY2" fmla="*/ 836612 h 851858"/>
                  <a:gd name="connsiteX3" fmla="*/ 251565 w 263636"/>
                  <a:gd name="connsiteY3" fmla="*/ 19049 h 851858"/>
                  <a:gd name="connsiteX4" fmla="*/ 5503 w 263636"/>
                  <a:gd name="connsiteY4" fmla="*/ 0 h 851858"/>
                  <a:gd name="connsiteX0" fmla="*/ 5503 w 263636"/>
                  <a:gd name="connsiteY0" fmla="*/ 0 h 840990"/>
                  <a:gd name="connsiteX1" fmla="*/ 2801 w 263636"/>
                  <a:gd name="connsiteY1" fmla="*/ 827773 h 840990"/>
                  <a:gd name="connsiteX2" fmla="*/ 226694 w 263636"/>
                  <a:gd name="connsiteY2" fmla="*/ 836612 h 840990"/>
                  <a:gd name="connsiteX3" fmla="*/ 251565 w 263636"/>
                  <a:gd name="connsiteY3" fmla="*/ 19049 h 840990"/>
                  <a:gd name="connsiteX4" fmla="*/ 5503 w 263636"/>
                  <a:gd name="connsiteY4" fmla="*/ 0 h 840990"/>
                  <a:gd name="connsiteX0" fmla="*/ 5503 w 269854"/>
                  <a:gd name="connsiteY0" fmla="*/ 0 h 840990"/>
                  <a:gd name="connsiteX1" fmla="*/ 2801 w 269854"/>
                  <a:gd name="connsiteY1" fmla="*/ 827773 h 840990"/>
                  <a:gd name="connsiteX2" fmla="*/ 226694 w 269854"/>
                  <a:gd name="connsiteY2" fmla="*/ 836612 h 840990"/>
                  <a:gd name="connsiteX3" fmla="*/ 251565 w 269854"/>
                  <a:gd name="connsiteY3" fmla="*/ 19049 h 840990"/>
                  <a:gd name="connsiteX4" fmla="*/ 5503 w 269854"/>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19049 h 840990"/>
                  <a:gd name="connsiteX4" fmla="*/ 5503 w 252415"/>
                  <a:gd name="connsiteY4" fmla="*/ 0 h 840990"/>
                  <a:gd name="connsiteX0" fmla="*/ 5503 w 252415"/>
                  <a:gd name="connsiteY0" fmla="*/ 11174 h 852164"/>
                  <a:gd name="connsiteX1" fmla="*/ 2801 w 252415"/>
                  <a:gd name="connsiteY1" fmla="*/ 838947 h 852164"/>
                  <a:gd name="connsiteX2" fmla="*/ 226694 w 252415"/>
                  <a:gd name="connsiteY2" fmla="*/ 847786 h 852164"/>
                  <a:gd name="connsiteX3" fmla="*/ 251565 w 252415"/>
                  <a:gd name="connsiteY3" fmla="*/ 13290 h 852164"/>
                  <a:gd name="connsiteX4" fmla="*/ 5503 w 252415"/>
                  <a:gd name="connsiteY4" fmla="*/ 11174 h 852164"/>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5503 w 252415"/>
                  <a:gd name="connsiteY0" fmla="*/ 0 h 840990"/>
                  <a:gd name="connsiteX1" fmla="*/ 2801 w 252415"/>
                  <a:gd name="connsiteY1" fmla="*/ 827773 h 840990"/>
                  <a:gd name="connsiteX2" fmla="*/ 226694 w 252415"/>
                  <a:gd name="connsiteY2" fmla="*/ 836612 h 840990"/>
                  <a:gd name="connsiteX3" fmla="*/ 251565 w 252415"/>
                  <a:gd name="connsiteY3" fmla="*/ 2116 h 840990"/>
                  <a:gd name="connsiteX4" fmla="*/ 5503 w 252415"/>
                  <a:gd name="connsiteY4" fmla="*/ 0 h 840990"/>
                  <a:gd name="connsiteX0" fmla="*/ 9706 w 256618"/>
                  <a:gd name="connsiteY0" fmla="*/ 0 h 840990"/>
                  <a:gd name="connsiteX1" fmla="*/ 7004 w 256618"/>
                  <a:gd name="connsiteY1" fmla="*/ 827773 h 840990"/>
                  <a:gd name="connsiteX2" fmla="*/ 230897 w 256618"/>
                  <a:gd name="connsiteY2" fmla="*/ 836612 h 840990"/>
                  <a:gd name="connsiteX3" fmla="*/ 255768 w 256618"/>
                  <a:gd name="connsiteY3" fmla="*/ 2116 h 840990"/>
                  <a:gd name="connsiteX4" fmla="*/ 9706 w 256618"/>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8630 w 255542"/>
                  <a:gd name="connsiteY0" fmla="*/ 0 h 840990"/>
                  <a:gd name="connsiteX1" fmla="*/ 5928 w 255542"/>
                  <a:gd name="connsiteY1" fmla="*/ 827773 h 840990"/>
                  <a:gd name="connsiteX2" fmla="*/ 229821 w 255542"/>
                  <a:gd name="connsiteY2" fmla="*/ 836612 h 840990"/>
                  <a:gd name="connsiteX3" fmla="*/ 254692 w 255542"/>
                  <a:gd name="connsiteY3" fmla="*/ 2116 h 840990"/>
                  <a:gd name="connsiteX4" fmla="*/ 8630 w 255542"/>
                  <a:gd name="connsiteY4" fmla="*/ 0 h 840990"/>
                  <a:gd name="connsiteX0" fmla="*/ 2702 w 249614"/>
                  <a:gd name="connsiteY0" fmla="*/ 0 h 840990"/>
                  <a:gd name="connsiteX1" fmla="*/ 0 w 249614"/>
                  <a:gd name="connsiteY1" fmla="*/ 827773 h 840990"/>
                  <a:gd name="connsiteX2" fmla="*/ 223893 w 249614"/>
                  <a:gd name="connsiteY2" fmla="*/ 836612 h 840990"/>
                  <a:gd name="connsiteX3" fmla="*/ 248764 w 249614"/>
                  <a:gd name="connsiteY3" fmla="*/ 2116 h 840990"/>
                  <a:gd name="connsiteX4" fmla="*/ 2702 w 249614"/>
                  <a:gd name="connsiteY4" fmla="*/ 0 h 840990"/>
                  <a:gd name="connsiteX0" fmla="*/ 2702 w 249614"/>
                  <a:gd name="connsiteY0" fmla="*/ 0 h 842233"/>
                  <a:gd name="connsiteX1" fmla="*/ 0 w 249614"/>
                  <a:gd name="connsiteY1" fmla="*/ 827773 h 842233"/>
                  <a:gd name="connsiteX2" fmla="*/ 223893 w 249614"/>
                  <a:gd name="connsiteY2" fmla="*/ 836612 h 842233"/>
                  <a:gd name="connsiteX3" fmla="*/ 248764 w 249614"/>
                  <a:gd name="connsiteY3" fmla="*/ 2116 h 842233"/>
                  <a:gd name="connsiteX4" fmla="*/ 2702 w 249614"/>
                  <a:gd name="connsiteY4" fmla="*/ 0 h 842233"/>
                  <a:gd name="connsiteX0" fmla="*/ 2702 w 249264"/>
                  <a:gd name="connsiteY0" fmla="*/ 0 h 842233"/>
                  <a:gd name="connsiteX1" fmla="*/ 0 w 249264"/>
                  <a:gd name="connsiteY1" fmla="*/ 827773 h 842233"/>
                  <a:gd name="connsiteX2" fmla="*/ 223893 w 249264"/>
                  <a:gd name="connsiteY2" fmla="*/ 836612 h 842233"/>
                  <a:gd name="connsiteX3" fmla="*/ 248764 w 249264"/>
                  <a:gd name="connsiteY3" fmla="*/ 2116 h 842233"/>
                  <a:gd name="connsiteX4" fmla="*/ 2702 w 249264"/>
                  <a:gd name="connsiteY4" fmla="*/ 0 h 842233"/>
                  <a:gd name="connsiteX0" fmla="*/ 2702 w 241001"/>
                  <a:gd name="connsiteY0" fmla="*/ 0 h 842233"/>
                  <a:gd name="connsiteX1" fmla="*/ 0 w 241001"/>
                  <a:gd name="connsiteY1" fmla="*/ 827773 h 842233"/>
                  <a:gd name="connsiteX2" fmla="*/ 223893 w 241001"/>
                  <a:gd name="connsiteY2" fmla="*/ 836612 h 842233"/>
                  <a:gd name="connsiteX3" fmla="*/ 240298 w 241001"/>
                  <a:gd name="connsiteY3" fmla="*/ 2116 h 842233"/>
                  <a:gd name="connsiteX4" fmla="*/ 2702 w 241001"/>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0 h 842233"/>
                  <a:gd name="connsiteX1" fmla="*/ 0 w 240298"/>
                  <a:gd name="connsiteY1" fmla="*/ 827773 h 842233"/>
                  <a:gd name="connsiteX2" fmla="*/ 223893 w 240298"/>
                  <a:gd name="connsiteY2" fmla="*/ 836612 h 842233"/>
                  <a:gd name="connsiteX3" fmla="*/ 240298 w 240298"/>
                  <a:gd name="connsiteY3" fmla="*/ 2116 h 842233"/>
                  <a:gd name="connsiteX4" fmla="*/ 2702 w 240298"/>
                  <a:gd name="connsiteY4" fmla="*/ 0 h 842233"/>
                  <a:gd name="connsiteX0" fmla="*/ 2702 w 240298"/>
                  <a:gd name="connsiteY0" fmla="*/ 1356 h 843589"/>
                  <a:gd name="connsiteX1" fmla="*/ 0 w 240298"/>
                  <a:gd name="connsiteY1" fmla="*/ 829129 h 843589"/>
                  <a:gd name="connsiteX2" fmla="*/ 223893 w 240298"/>
                  <a:gd name="connsiteY2" fmla="*/ 837968 h 843589"/>
                  <a:gd name="connsiteX3" fmla="*/ 240298 w 240298"/>
                  <a:gd name="connsiteY3" fmla="*/ 3472 h 843589"/>
                  <a:gd name="connsiteX4" fmla="*/ 2702 w 240298"/>
                  <a:gd name="connsiteY4" fmla="*/ 1356 h 843589"/>
                  <a:gd name="connsiteX0" fmla="*/ 2702 w 240298"/>
                  <a:gd name="connsiteY0" fmla="*/ 1356 h 843589"/>
                  <a:gd name="connsiteX1" fmla="*/ 0 w 240298"/>
                  <a:gd name="connsiteY1" fmla="*/ 829129 h 843589"/>
                  <a:gd name="connsiteX2" fmla="*/ 223893 w 240298"/>
                  <a:gd name="connsiteY2" fmla="*/ 837968 h 843589"/>
                  <a:gd name="connsiteX3" fmla="*/ 240298 w 240298"/>
                  <a:gd name="connsiteY3" fmla="*/ 3472 h 843589"/>
                  <a:gd name="connsiteX4" fmla="*/ 2702 w 240298"/>
                  <a:gd name="connsiteY4" fmla="*/ 1356 h 843589"/>
                  <a:gd name="connsiteX0" fmla="*/ 2702 w 240298"/>
                  <a:gd name="connsiteY0" fmla="*/ 1356 h 841783"/>
                  <a:gd name="connsiteX1" fmla="*/ 0 w 240298"/>
                  <a:gd name="connsiteY1" fmla="*/ 816335 h 841783"/>
                  <a:gd name="connsiteX2" fmla="*/ 223893 w 240298"/>
                  <a:gd name="connsiteY2" fmla="*/ 837968 h 841783"/>
                  <a:gd name="connsiteX3" fmla="*/ 240298 w 240298"/>
                  <a:gd name="connsiteY3" fmla="*/ 3472 h 841783"/>
                  <a:gd name="connsiteX4" fmla="*/ 2702 w 240298"/>
                  <a:gd name="connsiteY4" fmla="*/ 1356 h 841783"/>
                  <a:gd name="connsiteX0" fmla="*/ 2702 w 240298"/>
                  <a:gd name="connsiteY0" fmla="*/ 1356 h 838032"/>
                  <a:gd name="connsiteX1" fmla="*/ 0 w 240298"/>
                  <a:gd name="connsiteY1" fmla="*/ 816335 h 838032"/>
                  <a:gd name="connsiteX2" fmla="*/ 223893 w 240298"/>
                  <a:gd name="connsiteY2" fmla="*/ 837968 h 838032"/>
                  <a:gd name="connsiteX3" fmla="*/ 240298 w 240298"/>
                  <a:gd name="connsiteY3" fmla="*/ 3472 h 838032"/>
                  <a:gd name="connsiteX4" fmla="*/ 2702 w 240298"/>
                  <a:gd name="connsiteY4" fmla="*/ 1356 h 838032"/>
                  <a:gd name="connsiteX0" fmla="*/ 2702 w 233080"/>
                  <a:gd name="connsiteY0" fmla="*/ 4358 h 841034"/>
                  <a:gd name="connsiteX1" fmla="*/ 0 w 233080"/>
                  <a:gd name="connsiteY1" fmla="*/ 819337 h 841034"/>
                  <a:gd name="connsiteX2" fmla="*/ 223893 w 233080"/>
                  <a:gd name="connsiteY2" fmla="*/ 840970 h 841034"/>
                  <a:gd name="connsiteX3" fmla="*/ 233080 w 233080"/>
                  <a:gd name="connsiteY3" fmla="*/ 78 h 841034"/>
                  <a:gd name="connsiteX4" fmla="*/ 2702 w 233080"/>
                  <a:gd name="connsiteY4" fmla="*/ 4358 h 841034"/>
                  <a:gd name="connsiteX0" fmla="*/ 2702 w 233080"/>
                  <a:gd name="connsiteY0" fmla="*/ 4280 h 840956"/>
                  <a:gd name="connsiteX1" fmla="*/ 0 w 233080"/>
                  <a:gd name="connsiteY1" fmla="*/ 819259 h 840956"/>
                  <a:gd name="connsiteX2" fmla="*/ 223893 w 233080"/>
                  <a:gd name="connsiteY2" fmla="*/ 840892 h 840956"/>
                  <a:gd name="connsiteX3" fmla="*/ 233080 w 233080"/>
                  <a:gd name="connsiteY3" fmla="*/ 0 h 840956"/>
                  <a:gd name="connsiteX4" fmla="*/ 2702 w 233080"/>
                  <a:gd name="connsiteY4" fmla="*/ 4280 h 84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80" h="840956">
                    <a:moveTo>
                      <a:pt x="2702" y="4280"/>
                    </a:moveTo>
                    <a:cubicBezTo>
                      <a:pt x="-1365" y="479146"/>
                      <a:pt x="4057" y="588807"/>
                      <a:pt x="0" y="819259"/>
                    </a:cubicBezTo>
                    <a:cubicBezTo>
                      <a:pt x="142364" y="826438"/>
                      <a:pt x="128720" y="842086"/>
                      <a:pt x="223893" y="840892"/>
                    </a:cubicBezTo>
                    <a:cubicBezTo>
                      <a:pt x="235542" y="325739"/>
                      <a:pt x="229023" y="281251"/>
                      <a:pt x="233080" y="0"/>
                    </a:cubicBezTo>
                    <a:cubicBezTo>
                      <a:pt x="114422" y="2844"/>
                      <a:pt x="169345" y="399"/>
                      <a:pt x="2702" y="4280"/>
                    </a:cubicBezTo>
                    <a:close/>
                  </a:path>
                </a:pathLst>
              </a:custGeom>
              <a:solidFill>
                <a:schemeClr val="tx1">
                  <a:lumMod val="50000"/>
                  <a:lumOff val="50000"/>
                </a:schemeClr>
              </a:solidFill>
              <a:ln w="3175">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0" name="Ellipse 189"/>
              <p:cNvSpPr/>
              <p:nvPr/>
            </p:nvSpPr>
            <p:spPr>
              <a:xfrm>
                <a:off x="8676400" y="4578128"/>
                <a:ext cx="126823" cy="34626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1" name="Ellipse 190"/>
              <p:cNvSpPr>
                <a:spLocks noChangeAspect="1"/>
              </p:cNvSpPr>
              <p:nvPr/>
            </p:nvSpPr>
            <p:spPr>
              <a:xfrm>
                <a:off x="8704988" y="4666160"/>
                <a:ext cx="65966" cy="180107"/>
              </a:xfrm>
              <a:prstGeom prst="ellipse">
                <a:avLst/>
              </a:pr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2" name="Ellipse 359"/>
              <p:cNvSpPr/>
              <p:nvPr/>
            </p:nvSpPr>
            <p:spPr>
              <a:xfrm>
                <a:off x="9578945" y="4605948"/>
                <a:ext cx="133341" cy="427214"/>
              </a:xfrm>
              <a:custGeom>
                <a:avLst/>
                <a:gdLst>
                  <a:gd name="connsiteX0" fmla="*/ 0 w 133338"/>
                  <a:gd name="connsiteY0" fmla="*/ 213980 h 427960"/>
                  <a:gd name="connsiteX1" fmla="*/ 66669 w 133338"/>
                  <a:gd name="connsiteY1" fmla="*/ 0 h 427960"/>
                  <a:gd name="connsiteX2" fmla="*/ 133338 w 133338"/>
                  <a:gd name="connsiteY2" fmla="*/ 213980 h 427960"/>
                  <a:gd name="connsiteX3" fmla="*/ 66669 w 133338"/>
                  <a:gd name="connsiteY3" fmla="*/ 427960 h 427960"/>
                  <a:gd name="connsiteX4" fmla="*/ 0 w 133338"/>
                  <a:gd name="connsiteY4" fmla="*/ 213980 h 427960"/>
                  <a:gd name="connsiteX0" fmla="*/ 3 w 133341"/>
                  <a:gd name="connsiteY0" fmla="*/ 213980 h 406793"/>
                  <a:gd name="connsiteX1" fmla="*/ 66672 w 133341"/>
                  <a:gd name="connsiteY1" fmla="*/ 0 h 406793"/>
                  <a:gd name="connsiteX2" fmla="*/ 133341 w 133341"/>
                  <a:gd name="connsiteY2" fmla="*/ 213980 h 406793"/>
                  <a:gd name="connsiteX3" fmla="*/ 64555 w 133341"/>
                  <a:gd name="connsiteY3" fmla="*/ 406793 h 406793"/>
                  <a:gd name="connsiteX4" fmla="*/ 3 w 133341"/>
                  <a:gd name="connsiteY4" fmla="*/ 213980 h 40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1" h="406793">
                    <a:moveTo>
                      <a:pt x="3" y="213980"/>
                    </a:moveTo>
                    <a:cubicBezTo>
                      <a:pt x="356" y="146181"/>
                      <a:pt x="29852" y="0"/>
                      <a:pt x="66672" y="0"/>
                    </a:cubicBezTo>
                    <a:cubicBezTo>
                      <a:pt x="103492" y="0"/>
                      <a:pt x="133341" y="95802"/>
                      <a:pt x="133341" y="213980"/>
                    </a:cubicBezTo>
                    <a:cubicBezTo>
                      <a:pt x="133341" y="332158"/>
                      <a:pt x="101375" y="406793"/>
                      <a:pt x="64555" y="406793"/>
                    </a:cubicBezTo>
                    <a:cubicBezTo>
                      <a:pt x="27735" y="406793"/>
                      <a:pt x="-350" y="281779"/>
                      <a:pt x="3" y="213980"/>
                    </a:cubicBezTo>
                    <a:close/>
                  </a:path>
                </a:pathLst>
              </a:cu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3" name="Ellipse 359"/>
              <p:cNvSpPr>
                <a:spLocks noChangeAspect="1"/>
              </p:cNvSpPr>
              <p:nvPr/>
            </p:nvSpPr>
            <p:spPr>
              <a:xfrm>
                <a:off x="9609156" y="4722289"/>
                <a:ext cx="67043" cy="214800"/>
              </a:xfrm>
              <a:custGeom>
                <a:avLst/>
                <a:gdLst>
                  <a:gd name="connsiteX0" fmla="*/ 0 w 133338"/>
                  <a:gd name="connsiteY0" fmla="*/ 213980 h 427960"/>
                  <a:gd name="connsiteX1" fmla="*/ 66669 w 133338"/>
                  <a:gd name="connsiteY1" fmla="*/ 0 h 427960"/>
                  <a:gd name="connsiteX2" fmla="*/ 133338 w 133338"/>
                  <a:gd name="connsiteY2" fmla="*/ 213980 h 427960"/>
                  <a:gd name="connsiteX3" fmla="*/ 66669 w 133338"/>
                  <a:gd name="connsiteY3" fmla="*/ 427960 h 427960"/>
                  <a:gd name="connsiteX4" fmla="*/ 0 w 133338"/>
                  <a:gd name="connsiteY4" fmla="*/ 213980 h 427960"/>
                  <a:gd name="connsiteX0" fmla="*/ 3 w 133341"/>
                  <a:gd name="connsiteY0" fmla="*/ 213980 h 406793"/>
                  <a:gd name="connsiteX1" fmla="*/ 66672 w 133341"/>
                  <a:gd name="connsiteY1" fmla="*/ 0 h 406793"/>
                  <a:gd name="connsiteX2" fmla="*/ 133341 w 133341"/>
                  <a:gd name="connsiteY2" fmla="*/ 213980 h 406793"/>
                  <a:gd name="connsiteX3" fmla="*/ 64555 w 133341"/>
                  <a:gd name="connsiteY3" fmla="*/ 406793 h 406793"/>
                  <a:gd name="connsiteX4" fmla="*/ 3 w 133341"/>
                  <a:gd name="connsiteY4" fmla="*/ 213980 h 40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41" h="406793">
                    <a:moveTo>
                      <a:pt x="3" y="213980"/>
                    </a:moveTo>
                    <a:cubicBezTo>
                      <a:pt x="356" y="146181"/>
                      <a:pt x="29852" y="0"/>
                      <a:pt x="66672" y="0"/>
                    </a:cubicBezTo>
                    <a:cubicBezTo>
                      <a:pt x="103492" y="0"/>
                      <a:pt x="133341" y="95802"/>
                      <a:pt x="133341" y="213980"/>
                    </a:cubicBezTo>
                    <a:cubicBezTo>
                      <a:pt x="133341" y="332158"/>
                      <a:pt x="101375" y="406793"/>
                      <a:pt x="64555" y="406793"/>
                    </a:cubicBezTo>
                    <a:cubicBezTo>
                      <a:pt x="27735" y="406793"/>
                      <a:pt x="-350" y="281779"/>
                      <a:pt x="3" y="213980"/>
                    </a:cubicBezTo>
                    <a:close/>
                  </a:path>
                </a:pathLst>
              </a:custGeom>
              <a:solidFill>
                <a:schemeClr val="bg1">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7" name="Freihandform 166"/>
            <p:cNvSpPr/>
            <p:nvPr/>
          </p:nvSpPr>
          <p:spPr>
            <a:xfrm>
              <a:off x="3333395" y="3362071"/>
              <a:ext cx="195262" cy="114202"/>
            </a:xfrm>
            <a:custGeom>
              <a:avLst/>
              <a:gdLst>
                <a:gd name="connsiteX0" fmla="*/ 0 w 195262"/>
                <a:gd name="connsiteY0" fmla="*/ 100012 h 100012"/>
                <a:gd name="connsiteX1" fmla="*/ 138112 w 195262"/>
                <a:gd name="connsiteY1" fmla="*/ 100012 h 100012"/>
                <a:gd name="connsiteX2" fmla="*/ 195262 w 195262"/>
                <a:gd name="connsiteY2" fmla="*/ 14287 h 100012"/>
                <a:gd name="connsiteX3" fmla="*/ 64293 w 195262"/>
                <a:gd name="connsiteY3" fmla="*/ 0 h 100012"/>
                <a:gd name="connsiteX4" fmla="*/ 0 w 195262"/>
                <a:gd name="connsiteY4" fmla="*/ 100012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2" h="100012">
                  <a:moveTo>
                    <a:pt x="0" y="100012"/>
                  </a:moveTo>
                  <a:lnTo>
                    <a:pt x="138112" y="100012"/>
                  </a:lnTo>
                  <a:lnTo>
                    <a:pt x="195262" y="14287"/>
                  </a:lnTo>
                  <a:lnTo>
                    <a:pt x="64293" y="0"/>
                  </a:lnTo>
                  <a:lnTo>
                    <a:pt x="0" y="100012"/>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Freihandform 167"/>
            <p:cNvSpPr/>
            <p:nvPr/>
          </p:nvSpPr>
          <p:spPr>
            <a:xfrm rot="21252713">
              <a:off x="2433829" y="3261743"/>
              <a:ext cx="128850" cy="107127"/>
            </a:xfrm>
            <a:custGeom>
              <a:avLst/>
              <a:gdLst>
                <a:gd name="connsiteX0" fmla="*/ 0 w 126206"/>
                <a:gd name="connsiteY0" fmla="*/ 76200 h 80963"/>
                <a:gd name="connsiteX1" fmla="*/ 88106 w 126206"/>
                <a:gd name="connsiteY1" fmla="*/ 80963 h 80963"/>
                <a:gd name="connsiteX2" fmla="*/ 126206 w 126206"/>
                <a:gd name="connsiteY2" fmla="*/ 4763 h 80963"/>
                <a:gd name="connsiteX3" fmla="*/ 45243 w 126206"/>
                <a:gd name="connsiteY3" fmla="*/ 0 h 80963"/>
                <a:gd name="connsiteX4" fmla="*/ 0 w 126206"/>
                <a:gd name="connsiteY4" fmla="*/ 76200 h 80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 h="80963">
                  <a:moveTo>
                    <a:pt x="0" y="76200"/>
                  </a:moveTo>
                  <a:lnTo>
                    <a:pt x="88106" y="80963"/>
                  </a:lnTo>
                  <a:lnTo>
                    <a:pt x="126206" y="4763"/>
                  </a:lnTo>
                  <a:lnTo>
                    <a:pt x="45243" y="0"/>
                  </a:lnTo>
                  <a:lnTo>
                    <a:pt x="0" y="76200"/>
                  </a:lnTo>
                  <a:close/>
                </a:path>
              </a:pathLst>
            </a:custGeom>
            <a:solidFill>
              <a:srgbClr val="0000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Freihandform 168"/>
            <p:cNvSpPr/>
            <p:nvPr/>
          </p:nvSpPr>
          <p:spPr>
            <a:xfrm>
              <a:off x="4253358" y="3385927"/>
              <a:ext cx="145256" cy="90346"/>
            </a:xfrm>
            <a:custGeom>
              <a:avLst/>
              <a:gdLst>
                <a:gd name="connsiteX0" fmla="*/ 0 w 145256"/>
                <a:gd name="connsiteY0" fmla="*/ 59531 h 59531"/>
                <a:gd name="connsiteX1" fmla="*/ 119062 w 145256"/>
                <a:gd name="connsiteY1" fmla="*/ 52387 h 59531"/>
                <a:gd name="connsiteX2" fmla="*/ 145256 w 145256"/>
                <a:gd name="connsiteY2" fmla="*/ 0 h 59531"/>
                <a:gd name="connsiteX3" fmla="*/ 19050 w 145256"/>
                <a:gd name="connsiteY3" fmla="*/ 0 h 59531"/>
                <a:gd name="connsiteX4" fmla="*/ 0 w 145256"/>
                <a:gd name="connsiteY4" fmla="*/ 59531 h 5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56" h="59531">
                  <a:moveTo>
                    <a:pt x="0" y="59531"/>
                  </a:moveTo>
                  <a:lnTo>
                    <a:pt x="119062" y="52387"/>
                  </a:lnTo>
                  <a:lnTo>
                    <a:pt x="145256" y="0"/>
                  </a:lnTo>
                  <a:lnTo>
                    <a:pt x="19050" y="0"/>
                  </a:lnTo>
                  <a:lnTo>
                    <a:pt x="0" y="59531"/>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76877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110" r="24538" b="2110"/>
          <a:stretch/>
        </p:blipFill>
        <p:spPr>
          <a:xfrm>
            <a:off x="7536160" y="4257895"/>
            <a:ext cx="2878826" cy="2051425"/>
          </a:xfrm>
        </p:spPr>
      </p:pic>
      <p:sp>
        <p:nvSpPr>
          <p:cNvPr id="2" name="Titel 1"/>
          <p:cNvSpPr>
            <a:spLocks noGrp="1"/>
          </p:cNvSpPr>
          <p:nvPr>
            <p:ph type="title"/>
          </p:nvPr>
        </p:nvSpPr>
        <p:spPr>
          <a:xfrm>
            <a:off x="838200" y="365125"/>
            <a:ext cx="9002216" cy="1325563"/>
          </a:xfrm>
        </p:spPr>
        <p:txBody>
          <a:bodyPr/>
          <a:lstStyle/>
          <a:p>
            <a:r>
              <a:rPr lang="de-DE" b="1" dirty="0"/>
              <a:t>Projects </a:t>
            </a:r>
            <a:r>
              <a:rPr lang="de-DE" b="1" dirty="0" err="1"/>
              <a:t>for</a:t>
            </a:r>
            <a:r>
              <a:rPr lang="de-DE" b="1" dirty="0"/>
              <a:t> </a:t>
            </a:r>
            <a:r>
              <a:rPr lang="de-DE" b="1" dirty="0" err="1"/>
              <a:t>autonomous</a:t>
            </a:r>
            <a:r>
              <a:rPr lang="de-DE" b="1" dirty="0"/>
              <a:t> </a:t>
            </a:r>
            <a:r>
              <a:rPr lang="de-DE" b="1" dirty="0" err="1"/>
              <a:t>driving</a:t>
            </a:r>
            <a:r>
              <a:rPr lang="de-DE" b="1" dirty="0"/>
              <a:t> </a:t>
            </a:r>
            <a:br>
              <a:rPr lang="de-DE" b="1" dirty="0"/>
            </a:br>
            <a:r>
              <a:rPr lang="de-DE" b="1" dirty="0"/>
              <a:t>in </a:t>
            </a:r>
            <a:r>
              <a:rPr lang="de-DE" b="1" dirty="0" err="1"/>
              <a:t>public</a:t>
            </a:r>
            <a:r>
              <a:rPr lang="de-DE" b="1" dirty="0"/>
              <a:t> </a:t>
            </a:r>
            <a:r>
              <a:rPr lang="de-DE" b="1" dirty="0" err="1"/>
              <a:t>transport</a:t>
            </a:r>
            <a:r>
              <a:rPr lang="de-DE" b="1" dirty="0"/>
              <a:t> </a:t>
            </a:r>
          </a:p>
        </p:txBody>
      </p:sp>
      <p:sp>
        <p:nvSpPr>
          <p:cNvPr id="3" name="Textplatzhalter 2"/>
          <p:cNvSpPr>
            <a:spLocks noGrp="1"/>
          </p:cNvSpPr>
          <p:nvPr>
            <p:ph type="body" sz="quarter" idx="11"/>
          </p:nvPr>
        </p:nvSpPr>
        <p:spPr>
          <a:xfrm>
            <a:off x="695400" y="1628800"/>
            <a:ext cx="6422919" cy="4680520"/>
          </a:xfrm>
        </p:spPr>
        <p:txBody>
          <a:bodyPr/>
          <a:lstStyle/>
          <a:p>
            <a:r>
              <a:rPr lang="de-DE" sz="2200" b="1" dirty="0" err="1">
                <a:solidFill>
                  <a:srgbClr val="CF3262"/>
                </a:solidFill>
              </a:rPr>
              <a:t>RABus</a:t>
            </a:r>
            <a:r>
              <a:rPr lang="de-DE" sz="2200" dirty="0">
                <a:solidFill>
                  <a:srgbClr val="CF3262"/>
                </a:solidFill>
              </a:rPr>
              <a:t>: </a:t>
            </a:r>
            <a:r>
              <a:rPr lang="en-US" sz="2200" dirty="0"/>
              <a:t>Prototype automated bus operation in urban and rural areas</a:t>
            </a:r>
            <a:r>
              <a:rPr lang="de-DE" sz="2200" dirty="0"/>
              <a:t>. </a:t>
            </a:r>
            <a:r>
              <a:rPr lang="de-DE" sz="2200" dirty="0">
                <a:solidFill>
                  <a:prstClr val="black"/>
                </a:solidFill>
                <a:cs typeface="+mn-cs"/>
              </a:rPr>
              <a:t>2 </a:t>
            </a:r>
            <a:r>
              <a:rPr lang="en-GB" sz="2200" dirty="0">
                <a:solidFill>
                  <a:prstClr val="black"/>
                </a:solidFill>
                <a:cs typeface="+mn-cs"/>
              </a:rPr>
              <a:t>testing sites supporting research: </a:t>
            </a:r>
          </a:p>
          <a:p>
            <a:pPr marL="361950" lvl="1" indent="-361950"/>
            <a:r>
              <a:rPr lang="de-DE" sz="2200" b="1" dirty="0">
                <a:solidFill>
                  <a:prstClr val="black"/>
                </a:solidFill>
              </a:rPr>
              <a:t>Mannheim</a:t>
            </a:r>
            <a:r>
              <a:rPr lang="de-DE" sz="2200" dirty="0">
                <a:solidFill>
                  <a:prstClr val="black"/>
                </a:solidFill>
              </a:rPr>
              <a:t>: </a:t>
            </a:r>
            <a:r>
              <a:rPr lang="en-US" sz="2200" dirty="0">
                <a:solidFill>
                  <a:prstClr val="black"/>
                </a:solidFill>
              </a:rPr>
              <a:t>Development of a new residential quarter; driverless operation in mixed traffic</a:t>
            </a:r>
          </a:p>
          <a:p>
            <a:pPr marL="361950" lvl="1" indent="-361950"/>
            <a:r>
              <a:rPr lang="de-DE" sz="2200" b="1" dirty="0">
                <a:solidFill>
                  <a:prstClr val="black"/>
                </a:solidFill>
              </a:rPr>
              <a:t>Friedrichshafen</a:t>
            </a:r>
            <a:r>
              <a:rPr lang="de-DE" sz="2200" dirty="0">
                <a:solidFill>
                  <a:prstClr val="black"/>
                </a:solidFill>
              </a:rPr>
              <a:t>: </a:t>
            </a:r>
            <a:r>
              <a:rPr lang="en-US" sz="2200" dirty="0">
                <a:solidFill>
                  <a:prstClr val="black"/>
                </a:solidFill>
              </a:rPr>
              <a:t>Inner-city and intercity operation at reasonable speed (&gt;40km/h)</a:t>
            </a:r>
          </a:p>
          <a:p>
            <a:pPr marL="361950" lvl="1" indent="-361950"/>
            <a:r>
              <a:rPr lang="en-US" sz="2200" b="1" dirty="0">
                <a:solidFill>
                  <a:prstClr val="black"/>
                </a:solidFill>
              </a:rPr>
              <a:t>Start of operation in 2024</a:t>
            </a:r>
          </a:p>
          <a:p>
            <a:pPr marL="457200" lvl="1" indent="0">
              <a:buNone/>
            </a:pPr>
            <a:endParaRPr lang="en-US" sz="2200" dirty="0">
              <a:solidFill>
                <a:prstClr val="black"/>
              </a:solidFill>
            </a:endParaRPr>
          </a:p>
          <a:p>
            <a:r>
              <a:rPr lang="de-DE" sz="2200" b="1" dirty="0">
                <a:solidFill>
                  <a:srgbClr val="CF3262"/>
                </a:solidFill>
              </a:rPr>
              <a:t>AMEISE</a:t>
            </a:r>
            <a:r>
              <a:rPr lang="de-DE" sz="2200" dirty="0">
                <a:solidFill>
                  <a:srgbClr val="CF3262"/>
                </a:solidFill>
              </a:rPr>
              <a:t>: </a:t>
            </a:r>
          </a:p>
          <a:p>
            <a:r>
              <a:rPr lang="en-US" sz="2200" dirty="0"/>
              <a:t>Automated bus in the </a:t>
            </a:r>
            <a:r>
              <a:rPr lang="en-US" sz="2200" i="1" dirty="0" err="1"/>
              <a:t>Ameisenberg</a:t>
            </a:r>
            <a:r>
              <a:rPr lang="en-US" sz="2200" dirty="0"/>
              <a:t> industrial park in Waiblingen near Stuttgart: Transport of students and people with disabilities in an autonomous minibus</a:t>
            </a:r>
          </a:p>
        </p:txBody>
      </p:sp>
      <p:sp>
        <p:nvSpPr>
          <p:cNvPr id="6" name="Foliennummernplatzhalter 5"/>
          <p:cNvSpPr>
            <a:spLocks noGrp="1"/>
          </p:cNvSpPr>
          <p:nvPr>
            <p:ph type="sldNum" sz="quarter" idx="4"/>
          </p:nvPr>
        </p:nvSpPr>
        <p:spPr/>
        <p:txBody>
          <a:bodyPr/>
          <a:lstStyle/>
          <a:p>
            <a:fld id="{478BB476-D2AA-4AC6-A872-05237EBDF506}" type="slidenum">
              <a:rPr lang="de-DE" smtClean="0"/>
              <a:pPr/>
              <a:t>14</a:t>
            </a:fld>
            <a:endParaRPr lang="de-DE" dirty="0"/>
          </a:p>
        </p:txBody>
      </p:sp>
      <p:pic>
        <p:nvPicPr>
          <p:cNvPr id="7" name="Grafik 6"/>
          <p:cNvPicPr>
            <a:picLocks noChangeAspect="1"/>
          </p:cNvPicPr>
          <p:nvPr/>
        </p:nvPicPr>
        <p:blipFill rotWithShape="1">
          <a:blip r:embed="rId4"/>
          <a:srcRect l="1630" t="5039" r="2174"/>
          <a:stretch/>
        </p:blipFill>
        <p:spPr>
          <a:xfrm>
            <a:off x="7392144" y="1610039"/>
            <a:ext cx="3816424" cy="2438345"/>
          </a:xfrm>
          <a:prstGeom prst="rect">
            <a:avLst/>
          </a:prstGeom>
        </p:spPr>
      </p:pic>
      <p:pic>
        <p:nvPicPr>
          <p:cNvPr id="4" name="Grafik 3"/>
          <p:cNvPicPr>
            <a:picLocks noChangeAspect="1"/>
          </p:cNvPicPr>
          <p:nvPr/>
        </p:nvPicPr>
        <p:blipFill>
          <a:blip r:embed="rId5"/>
          <a:stretch>
            <a:fillRect/>
          </a:stretch>
        </p:blipFill>
        <p:spPr>
          <a:xfrm>
            <a:off x="9898217" y="493999"/>
            <a:ext cx="1958423" cy="900111"/>
          </a:xfrm>
          <a:prstGeom prst="rect">
            <a:avLst/>
          </a:prstGeom>
        </p:spPr>
      </p:pic>
    </p:spTree>
    <p:extLst>
      <p:ext uri="{BB962C8B-B14F-4D97-AF65-F5344CB8AC3E}">
        <p14:creationId xmlns:p14="http://schemas.microsoft.com/office/powerpoint/2010/main" val="3583556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623393" y="1700213"/>
            <a:ext cx="6696744" cy="4969147"/>
          </a:xfrm>
        </p:spPr>
        <p:txBody>
          <a:bodyPr/>
          <a:lstStyle/>
          <a:p>
            <a:pPr marL="361950" lvl="1" indent="-361950">
              <a:buFont typeface="Arial" panose="020B0604020202020204" pitchFamily="34" charset="0"/>
              <a:buChar char="•"/>
            </a:pPr>
            <a:r>
              <a:rPr lang="en-US" dirty="0"/>
              <a:t>main objective: Shift as much traffic as </a:t>
            </a:r>
            <a:r>
              <a:rPr lang="en-US" b="1" dirty="0"/>
              <a:t>possible to climate friendly and efficient modes of transport: </a:t>
            </a:r>
            <a:r>
              <a:rPr lang="en-US" b="1" u="sng" dirty="0"/>
              <a:t>rail and waterways </a:t>
            </a:r>
          </a:p>
          <a:p>
            <a:pPr marL="762000" lvl="2" indent="-361950"/>
            <a:r>
              <a:rPr lang="en-US" dirty="0"/>
              <a:t>a great share of </a:t>
            </a:r>
            <a:r>
              <a:rPr lang="en-US" b="1" dirty="0"/>
              <a:t>railway lines are already</a:t>
            </a:r>
            <a:r>
              <a:rPr lang="en-US" dirty="0"/>
              <a:t> </a:t>
            </a:r>
            <a:r>
              <a:rPr lang="en-US" b="1" dirty="0"/>
              <a:t>electrified </a:t>
            </a:r>
            <a:r>
              <a:rPr lang="en-US" dirty="0"/>
              <a:t>(compared to trucks)</a:t>
            </a:r>
          </a:p>
          <a:p>
            <a:pPr marL="400050" lvl="2" indent="0">
              <a:buNone/>
            </a:pPr>
            <a:endParaRPr lang="en-US" dirty="0"/>
          </a:p>
          <a:p>
            <a:pPr marL="361950" lvl="1" indent="-361950">
              <a:buFont typeface="Arial" panose="020B0604020202020204" pitchFamily="34" charset="0"/>
              <a:buChar char="•"/>
            </a:pPr>
            <a:r>
              <a:rPr lang="en-US" dirty="0"/>
              <a:t>fostering shift to </a:t>
            </a:r>
            <a:r>
              <a:rPr lang="en-US" b="1" dirty="0"/>
              <a:t>climate-neutral trucks</a:t>
            </a:r>
            <a:r>
              <a:rPr lang="en-US" dirty="0"/>
              <a:t> </a:t>
            </a:r>
            <a:br>
              <a:rPr lang="en-US" dirty="0"/>
            </a:br>
            <a:r>
              <a:rPr lang="en-US" dirty="0"/>
              <a:t>(i.e. electric, hydrogen, </a:t>
            </a:r>
            <a:r>
              <a:rPr lang="en-US" dirty="0" err="1"/>
              <a:t>ReFuels</a:t>
            </a:r>
            <a:r>
              <a:rPr lang="en-US" dirty="0"/>
              <a:t>)</a:t>
            </a:r>
          </a:p>
          <a:p>
            <a:pPr marL="361950" lvl="1" indent="-361950">
              <a:buFont typeface="Arial" panose="020B0604020202020204" pitchFamily="34" charset="0"/>
              <a:buChar char="•"/>
            </a:pPr>
            <a:r>
              <a:rPr lang="en-US" b="1" dirty="0"/>
              <a:t>suitable charging and refueling infrastructure </a:t>
            </a:r>
          </a:p>
          <a:p>
            <a:pPr marL="361950" lvl="1" indent="-361950">
              <a:buFont typeface="Arial" panose="020B0604020202020204" pitchFamily="34" charset="0"/>
              <a:buChar char="•"/>
            </a:pPr>
            <a:r>
              <a:rPr lang="en-US" dirty="0"/>
              <a:t>extending </a:t>
            </a:r>
            <a:r>
              <a:rPr lang="en-US" b="1" dirty="0"/>
              <a:t>truck tolls </a:t>
            </a:r>
            <a:r>
              <a:rPr lang="en-US" dirty="0"/>
              <a:t>to state and municipal roads</a:t>
            </a:r>
          </a:p>
        </p:txBody>
      </p:sp>
      <p:sp>
        <p:nvSpPr>
          <p:cNvPr id="3" name="Textplatzhalter 2"/>
          <p:cNvSpPr>
            <a:spLocks noGrp="1"/>
          </p:cNvSpPr>
          <p:nvPr>
            <p:ph type="body" sz="quarter" idx="12"/>
          </p:nvPr>
        </p:nvSpPr>
        <p:spPr>
          <a:xfrm>
            <a:off x="1809750" y="485775"/>
            <a:ext cx="8501063" cy="1214438"/>
          </a:xfrm>
        </p:spPr>
        <p:txBody>
          <a:bodyPr/>
          <a:lstStyle/>
          <a:p>
            <a:pPr>
              <a:defRPr/>
            </a:pPr>
            <a:r>
              <a:rPr lang="en-US" altLang="de-DE" b="1" dirty="0"/>
              <a:t>Climate-neutral transportation of </a:t>
            </a:r>
            <a:br>
              <a:rPr lang="en-US" altLang="de-DE" b="1" dirty="0"/>
            </a:br>
            <a:r>
              <a:rPr lang="en-US" altLang="de-DE" b="1" dirty="0"/>
              <a:t>every second </a:t>
            </a:r>
            <a:r>
              <a:rPr lang="en-IE" altLang="de-DE" b="1" dirty="0"/>
              <a:t>tonne</a:t>
            </a:r>
            <a:r>
              <a:rPr lang="en-US" altLang="de-DE" b="1" dirty="0"/>
              <a:t> of freight</a:t>
            </a:r>
            <a:endParaRPr b="1" dirty="0">
              <a:solidFill>
                <a:srgbClr val="FF0000"/>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225" y="2204864"/>
            <a:ext cx="4644506" cy="2501595"/>
          </a:xfrm>
          <a:prstGeom prst="rect">
            <a:avLst/>
          </a:prstGeom>
        </p:spPr>
      </p:pic>
    </p:spTree>
    <p:extLst>
      <p:ext uri="{BB962C8B-B14F-4D97-AF65-F5344CB8AC3E}">
        <p14:creationId xmlns:p14="http://schemas.microsoft.com/office/powerpoint/2010/main" val="2372838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b="1" dirty="0" err="1"/>
              <a:t>Freight</a:t>
            </a:r>
            <a:r>
              <a:rPr lang="de-DE" b="1" dirty="0"/>
              <a:t> </a:t>
            </a:r>
            <a:r>
              <a:rPr lang="en-GB" b="1" dirty="0"/>
              <a:t>Transport</a:t>
            </a:r>
            <a:r>
              <a:rPr lang="de-DE" b="1" dirty="0"/>
              <a:t> </a:t>
            </a:r>
            <a:r>
              <a:rPr lang="de-DE" b="1" dirty="0" err="1"/>
              <a:t>Concept</a:t>
            </a:r>
            <a:r>
              <a:rPr lang="de-DE" b="1" dirty="0"/>
              <a:t> 2020</a:t>
            </a:r>
          </a:p>
        </p:txBody>
      </p:sp>
      <p:sp>
        <p:nvSpPr>
          <p:cNvPr id="8" name="Textplatzhalter 7"/>
          <p:cNvSpPr>
            <a:spLocks noGrp="1"/>
          </p:cNvSpPr>
          <p:nvPr>
            <p:ph type="body" sz="quarter" idx="11"/>
          </p:nvPr>
        </p:nvSpPr>
        <p:spPr>
          <a:xfrm>
            <a:off x="857251" y="2132856"/>
            <a:ext cx="7038949" cy="2939218"/>
          </a:xfrm>
        </p:spPr>
        <p:txBody>
          <a:bodyPr/>
          <a:lstStyle/>
          <a:p>
            <a:pPr lvl="0" eaLnBrk="0" fontAlgn="base" hangingPunct="0">
              <a:spcAft>
                <a:spcPct val="0"/>
              </a:spcAft>
              <a:buFont typeface="Arial" panose="020B0604020202020204" pitchFamily="34" charset="0"/>
              <a:buChar char="•"/>
            </a:pPr>
            <a:r>
              <a:rPr lang="de-DE" sz="2600" b="1" dirty="0">
                <a:latin typeface="+mn-lt"/>
                <a:cs typeface="+mn-cs"/>
              </a:rPr>
              <a:t>12 </a:t>
            </a:r>
            <a:r>
              <a:rPr lang="de-DE" sz="2600" b="1" dirty="0" err="1">
                <a:latin typeface="+mn-lt"/>
                <a:cs typeface="+mn-cs"/>
              </a:rPr>
              <a:t>fields</a:t>
            </a:r>
            <a:r>
              <a:rPr lang="de-DE" sz="2600" b="1" dirty="0">
                <a:latin typeface="+mn-lt"/>
                <a:cs typeface="+mn-cs"/>
              </a:rPr>
              <a:t> </a:t>
            </a:r>
            <a:r>
              <a:rPr lang="de-DE" sz="2600" b="1" dirty="0" err="1">
                <a:latin typeface="+mn-lt"/>
                <a:cs typeface="+mn-cs"/>
              </a:rPr>
              <a:t>of</a:t>
            </a:r>
            <a:r>
              <a:rPr lang="de-DE" sz="2600" b="1" dirty="0">
                <a:latin typeface="+mn-lt"/>
                <a:cs typeface="+mn-cs"/>
              </a:rPr>
              <a:t> </a:t>
            </a:r>
            <a:r>
              <a:rPr lang="de-DE" sz="2600" b="1" dirty="0" err="1">
                <a:latin typeface="+mn-lt"/>
                <a:cs typeface="+mn-cs"/>
              </a:rPr>
              <a:t>action</a:t>
            </a:r>
            <a:r>
              <a:rPr lang="de-DE" sz="2600" b="1" dirty="0">
                <a:latin typeface="+mn-lt"/>
                <a:cs typeface="+mn-cs"/>
              </a:rPr>
              <a:t> </a:t>
            </a:r>
            <a:r>
              <a:rPr lang="de-DE" sz="2600" dirty="0" err="1">
                <a:latin typeface="+mn-lt"/>
                <a:cs typeface="+mn-cs"/>
              </a:rPr>
              <a:t>to</a:t>
            </a:r>
            <a:r>
              <a:rPr lang="de-DE" sz="2600" dirty="0">
                <a:latin typeface="+mn-lt"/>
                <a:cs typeface="+mn-cs"/>
              </a:rPr>
              <a:t> </a:t>
            </a:r>
            <a:r>
              <a:rPr lang="de-DE" sz="2600" dirty="0" err="1">
                <a:latin typeface="+mn-lt"/>
                <a:cs typeface="+mn-cs"/>
              </a:rPr>
              <a:t>make</a:t>
            </a:r>
            <a:r>
              <a:rPr lang="de-DE" sz="2600" dirty="0">
                <a:latin typeface="+mn-lt"/>
                <a:cs typeface="+mn-cs"/>
              </a:rPr>
              <a:t> </a:t>
            </a:r>
            <a:r>
              <a:rPr lang="de-DE" sz="2600" dirty="0" err="1">
                <a:latin typeface="+mn-lt"/>
                <a:cs typeface="+mn-cs"/>
              </a:rPr>
              <a:t>freight</a:t>
            </a:r>
            <a:r>
              <a:rPr lang="de-DE" sz="2600" dirty="0">
                <a:latin typeface="+mn-lt"/>
                <a:cs typeface="+mn-cs"/>
              </a:rPr>
              <a:t> </a:t>
            </a:r>
            <a:r>
              <a:rPr lang="de-DE" sz="2600" dirty="0" err="1">
                <a:latin typeface="+mn-lt"/>
                <a:cs typeface="+mn-cs"/>
              </a:rPr>
              <a:t>transport</a:t>
            </a:r>
            <a:br>
              <a:rPr lang="de-DE" sz="2600" dirty="0">
                <a:latin typeface="+mn-lt"/>
                <a:cs typeface="+mn-cs"/>
              </a:rPr>
            </a:br>
            <a:r>
              <a:rPr lang="de-DE" sz="2600" b="1" dirty="0" err="1">
                <a:latin typeface="+mn-lt"/>
                <a:cs typeface="+mn-cs"/>
              </a:rPr>
              <a:t>more</a:t>
            </a:r>
            <a:r>
              <a:rPr lang="de-DE" sz="2600" b="1" dirty="0">
                <a:latin typeface="+mn-lt"/>
                <a:cs typeface="+mn-cs"/>
              </a:rPr>
              <a:t> </a:t>
            </a:r>
            <a:r>
              <a:rPr lang="de-DE" sz="2600" b="1" dirty="0" err="1">
                <a:latin typeface="+mn-lt"/>
                <a:cs typeface="+mn-cs"/>
              </a:rPr>
              <a:t>sustainable</a:t>
            </a:r>
            <a:r>
              <a:rPr lang="de-DE" sz="2600" b="1" dirty="0">
                <a:latin typeface="+mn-lt"/>
                <a:cs typeface="+mn-cs"/>
              </a:rPr>
              <a:t>, </a:t>
            </a:r>
            <a:r>
              <a:rPr lang="de-DE" sz="2600" b="1" dirty="0" err="1">
                <a:latin typeface="+mn-lt"/>
                <a:cs typeface="+mn-cs"/>
              </a:rPr>
              <a:t>efficient</a:t>
            </a:r>
            <a:r>
              <a:rPr lang="de-DE" sz="2600" b="1" dirty="0">
                <a:latin typeface="+mn-lt"/>
                <a:cs typeface="+mn-cs"/>
              </a:rPr>
              <a:t>, </a:t>
            </a:r>
            <a:r>
              <a:rPr lang="de-DE" sz="2600" b="1" dirty="0" err="1">
                <a:latin typeface="+mn-lt"/>
                <a:cs typeface="+mn-cs"/>
              </a:rPr>
              <a:t>safe</a:t>
            </a:r>
            <a:endParaRPr lang="de-DE" sz="2600" b="1" dirty="0">
              <a:latin typeface="+mn-lt"/>
              <a:cs typeface="+mn-cs"/>
            </a:endParaRPr>
          </a:p>
          <a:p>
            <a:pPr lvl="0" eaLnBrk="0" fontAlgn="base" hangingPunct="0">
              <a:spcAft>
                <a:spcPct val="0"/>
              </a:spcAft>
              <a:buFont typeface="Arial" panose="020B0604020202020204" pitchFamily="34" charset="0"/>
              <a:buChar char="•"/>
            </a:pPr>
            <a:r>
              <a:rPr lang="de-DE" sz="2600" dirty="0">
                <a:latin typeface="+mn-lt"/>
                <a:cs typeface="+mn-cs"/>
              </a:rPr>
              <a:t>e.g.: </a:t>
            </a:r>
            <a:r>
              <a:rPr lang="de-DE" sz="2600" b="1" dirty="0">
                <a:latin typeface="+mn-lt"/>
                <a:cs typeface="+mn-cs"/>
              </a:rPr>
              <a:t>Center </a:t>
            </a:r>
            <a:r>
              <a:rPr lang="de-DE" sz="2600" b="1" dirty="0" err="1">
                <a:latin typeface="+mn-lt"/>
                <a:cs typeface="+mn-cs"/>
              </a:rPr>
              <a:t>of</a:t>
            </a:r>
            <a:r>
              <a:rPr lang="de-DE" sz="2600" b="1" dirty="0">
                <a:latin typeface="+mn-lt"/>
                <a:cs typeface="+mn-cs"/>
              </a:rPr>
              <a:t> Excellence </a:t>
            </a:r>
          </a:p>
          <a:p>
            <a:pPr lvl="1">
              <a:buFont typeface="Arial" panose="020B0604020202020204" pitchFamily="34" charset="0"/>
              <a:buChar char="•"/>
            </a:pPr>
            <a:r>
              <a:rPr lang="de-DE" sz="2600" dirty="0" err="1"/>
              <a:t>support</a:t>
            </a:r>
            <a:r>
              <a:rPr lang="de-DE" sz="2600" dirty="0"/>
              <a:t> </a:t>
            </a:r>
            <a:r>
              <a:rPr lang="de-DE" sz="2600" dirty="0" err="1"/>
              <a:t>for</a:t>
            </a:r>
            <a:r>
              <a:rPr lang="de-DE" sz="2600" dirty="0"/>
              <a:t> </a:t>
            </a:r>
            <a:r>
              <a:rPr lang="de-DE" sz="2600" dirty="0" err="1"/>
              <a:t>companies</a:t>
            </a:r>
            <a:br>
              <a:rPr lang="de-DE" sz="2600" dirty="0"/>
            </a:br>
            <a:r>
              <a:rPr lang="de-DE" sz="2600" dirty="0" err="1"/>
              <a:t>who</a:t>
            </a:r>
            <a:r>
              <a:rPr lang="de-DE" sz="2600" dirty="0"/>
              <a:t> </a:t>
            </a:r>
            <a:r>
              <a:rPr lang="de-DE" sz="2600" dirty="0" err="1"/>
              <a:t>want</a:t>
            </a:r>
            <a:r>
              <a:rPr lang="de-DE" sz="2600" dirty="0"/>
              <a:t> </a:t>
            </a:r>
            <a:r>
              <a:rPr lang="de-DE" sz="2600" dirty="0" err="1"/>
              <a:t>to</a:t>
            </a:r>
            <a:r>
              <a:rPr lang="de-DE" sz="2600" dirty="0"/>
              <a:t> </a:t>
            </a:r>
            <a:r>
              <a:rPr lang="de-DE" sz="2600" dirty="0" err="1"/>
              <a:t>shift</a:t>
            </a:r>
            <a:r>
              <a:rPr lang="de-DE" sz="2600" dirty="0"/>
              <a:t> </a:t>
            </a:r>
            <a:r>
              <a:rPr lang="de-DE" sz="2600" dirty="0" err="1"/>
              <a:t>transport</a:t>
            </a:r>
            <a:br>
              <a:rPr lang="de-DE" sz="2600" dirty="0"/>
            </a:br>
            <a:r>
              <a:rPr lang="de-DE" sz="2600" dirty="0" err="1"/>
              <a:t>from</a:t>
            </a:r>
            <a:r>
              <a:rPr lang="de-DE" sz="2600" dirty="0"/>
              <a:t> </a:t>
            </a:r>
            <a:r>
              <a:rPr lang="de-DE" sz="2600" dirty="0" err="1"/>
              <a:t>road</a:t>
            </a:r>
            <a:r>
              <a:rPr lang="de-DE" sz="2600" dirty="0"/>
              <a:t> </a:t>
            </a:r>
            <a:r>
              <a:rPr lang="de-DE" sz="2600" dirty="0" err="1"/>
              <a:t>to</a:t>
            </a:r>
            <a:r>
              <a:rPr lang="de-DE" sz="2600" dirty="0"/>
              <a:t> </a:t>
            </a:r>
            <a:r>
              <a:rPr lang="de-DE" sz="2600" dirty="0" err="1"/>
              <a:t>rail</a:t>
            </a:r>
            <a:endParaRPr lang="de-DE" sz="2600" dirty="0"/>
          </a:p>
          <a:p>
            <a:pPr lvl="1">
              <a:buFont typeface="Arial" panose="020B0604020202020204" pitchFamily="34" charset="0"/>
              <a:buChar char="•"/>
            </a:pPr>
            <a:r>
              <a:rPr lang="de-DE" sz="2600" dirty="0" err="1">
                <a:latin typeface="+mn-lt"/>
                <a:cs typeface="+mn-cs"/>
              </a:rPr>
              <a:t>consulting</a:t>
            </a:r>
            <a:r>
              <a:rPr lang="de-DE" sz="2600" dirty="0">
                <a:latin typeface="+mn-lt"/>
                <a:cs typeface="+mn-cs"/>
              </a:rPr>
              <a:t> </a:t>
            </a:r>
            <a:r>
              <a:rPr lang="de-DE" sz="2600" dirty="0" err="1">
                <a:latin typeface="+mn-lt"/>
                <a:cs typeface="+mn-cs"/>
              </a:rPr>
              <a:t>and</a:t>
            </a:r>
            <a:r>
              <a:rPr lang="de-DE" sz="2600" dirty="0">
                <a:latin typeface="+mn-lt"/>
                <a:cs typeface="+mn-cs"/>
              </a:rPr>
              <a:t> </a:t>
            </a:r>
            <a:r>
              <a:rPr lang="de-DE" sz="2600" dirty="0" err="1">
                <a:latin typeface="+mn-lt"/>
                <a:cs typeface="+mn-cs"/>
              </a:rPr>
              <a:t>networking</a:t>
            </a:r>
            <a:endParaRPr lang="de-DE" sz="2600" dirty="0">
              <a:latin typeface="+mn-lt"/>
              <a:cs typeface="+mn-cs"/>
            </a:endParaRPr>
          </a:p>
          <a:p>
            <a:pPr marL="0" indent="0">
              <a:buNone/>
            </a:pPr>
            <a:endParaRPr lang="de-DE" dirty="0"/>
          </a:p>
        </p:txBody>
      </p:sp>
      <p:sp>
        <p:nvSpPr>
          <p:cNvPr id="6" name="Foliennummernplatzhalter 5"/>
          <p:cNvSpPr>
            <a:spLocks noGrp="1"/>
          </p:cNvSpPr>
          <p:nvPr>
            <p:ph type="sldNum" sz="quarter" idx="4"/>
          </p:nvPr>
        </p:nvSpPr>
        <p:spPr/>
        <p:txBody>
          <a:bodyPr/>
          <a:lstStyle/>
          <a:p>
            <a:fld id="{478BB476-D2AA-4AC6-A872-05237EBDF506}" type="slidenum">
              <a:rPr lang="de-DE" smtClean="0"/>
              <a:pPr/>
              <a:t>16</a:t>
            </a:fld>
            <a:endParaRPr lang="de-DE" dirty="0"/>
          </a:p>
        </p:txBody>
      </p:sp>
      <p:pic>
        <p:nvPicPr>
          <p:cNvPr id="2" name="Grafik 1"/>
          <p:cNvPicPr>
            <a:picLocks noChangeAspect="1"/>
          </p:cNvPicPr>
          <p:nvPr/>
        </p:nvPicPr>
        <p:blipFill>
          <a:blip r:embed="rId3"/>
          <a:stretch>
            <a:fillRect/>
          </a:stretch>
        </p:blipFill>
        <p:spPr>
          <a:xfrm>
            <a:off x="7536160" y="1664071"/>
            <a:ext cx="3292470" cy="4517735"/>
          </a:xfrm>
          <a:prstGeom prst="rect">
            <a:avLst/>
          </a:prstGeom>
        </p:spPr>
      </p:pic>
    </p:spTree>
    <p:extLst>
      <p:ext uri="{BB962C8B-B14F-4D97-AF65-F5344CB8AC3E}">
        <p14:creationId xmlns:p14="http://schemas.microsoft.com/office/powerpoint/2010/main" val="1591331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983432" y="1683825"/>
            <a:ext cx="6120680" cy="4152100"/>
          </a:xfrm>
        </p:spPr>
        <p:txBody>
          <a:bodyPr/>
          <a:lstStyle/>
          <a:p>
            <a:pPr marL="361950" lvl="1" indent="-361950">
              <a:buFont typeface="Arial" panose="020B0604020202020204" pitchFamily="34" charset="0"/>
              <a:buChar char="•"/>
            </a:pPr>
            <a:r>
              <a:rPr lang="en-US" dirty="0"/>
              <a:t>Aim: double the share</a:t>
            </a:r>
            <a:br>
              <a:rPr lang="en-US" dirty="0"/>
            </a:br>
            <a:r>
              <a:rPr lang="en-US" dirty="0"/>
              <a:t>of </a:t>
            </a:r>
            <a:r>
              <a:rPr lang="en-US" b="1" dirty="0">
                <a:solidFill>
                  <a:srgbClr val="CF3262"/>
                </a:solidFill>
              </a:rPr>
              <a:t>cycling to 20 % </a:t>
            </a:r>
            <a:r>
              <a:rPr lang="en-US" dirty="0"/>
              <a:t>by 2030</a:t>
            </a:r>
            <a:br>
              <a:rPr lang="en-US" dirty="0"/>
            </a:br>
            <a:endParaRPr lang="en-US" dirty="0"/>
          </a:p>
          <a:p>
            <a:pPr marL="361950" lvl="1" indent="-361950">
              <a:buFont typeface="Arial" panose="020B0604020202020204" pitchFamily="34" charset="0"/>
              <a:buChar char="•"/>
            </a:pPr>
            <a:r>
              <a:rPr lang="de-DE" dirty="0" err="1"/>
              <a:t>Cycling</a:t>
            </a:r>
            <a:r>
              <a:rPr lang="de-DE" dirty="0"/>
              <a:t> </a:t>
            </a:r>
            <a:r>
              <a:rPr lang="de-DE" dirty="0" err="1"/>
              <a:t>strategy</a:t>
            </a:r>
            <a:r>
              <a:rPr lang="de-DE" dirty="0"/>
              <a:t> </a:t>
            </a:r>
            <a:r>
              <a:rPr lang="de-DE" dirty="0" err="1"/>
              <a:t>adopted</a:t>
            </a:r>
            <a:r>
              <a:rPr lang="de-DE" dirty="0"/>
              <a:t> in 2016: </a:t>
            </a:r>
            <a:r>
              <a:rPr lang="de-DE" b="1" i="1" dirty="0" err="1">
                <a:solidFill>
                  <a:srgbClr val="CF3262"/>
                </a:solidFill>
              </a:rPr>
              <a:t>RadSTRATEGIE</a:t>
            </a:r>
            <a:br>
              <a:rPr lang="de-DE" b="1" dirty="0"/>
            </a:br>
            <a:endParaRPr lang="en-GB" dirty="0"/>
          </a:p>
          <a:p>
            <a:pPr marL="361950" lvl="1" indent="-361950">
              <a:buFont typeface="Arial" panose="020B0604020202020204" pitchFamily="34" charset="0"/>
              <a:buChar char="•"/>
            </a:pPr>
            <a:r>
              <a:rPr lang="en-GB" dirty="0"/>
              <a:t>completion of the </a:t>
            </a:r>
            <a:r>
              <a:rPr lang="en-GB" b="1" dirty="0"/>
              <a:t>state-wide cycling network</a:t>
            </a:r>
            <a:r>
              <a:rPr lang="en-GB" b="1" i="1" dirty="0"/>
              <a:t> </a:t>
            </a:r>
            <a:r>
              <a:rPr lang="en-GB" b="1" i="1" dirty="0" err="1">
                <a:solidFill>
                  <a:srgbClr val="CF3262"/>
                </a:solidFill>
              </a:rPr>
              <a:t>RadNETZ</a:t>
            </a:r>
            <a:br>
              <a:rPr lang="en-GB" i="1" dirty="0"/>
            </a:br>
            <a:r>
              <a:rPr lang="en-GB" dirty="0"/>
              <a:t>with target-standards</a:t>
            </a:r>
            <a:br>
              <a:rPr lang="en-GB" dirty="0"/>
            </a:br>
            <a:r>
              <a:rPr lang="en-GB" dirty="0"/>
              <a:t>for safety and comfort </a:t>
            </a:r>
            <a:r>
              <a:rPr lang="en-GB" b="1" dirty="0"/>
              <a:t>by 2030</a:t>
            </a:r>
            <a:br>
              <a:rPr lang="en-GB" b="1" dirty="0"/>
            </a:br>
            <a:endParaRPr lang="en-GB" b="1" dirty="0"/>
          </a:p>
          <a:p>
            <a:pPr marL="361950" lvl="1" indent="-361950">
              <a:buFont typeface="Arial" panose="020B0604020202020204" pitchFamily="34" charset="0"/>
              <a:buChar char="•"/>
            </a:pPr>
            <a:r>
              <a:rPr lang="en-US" b="1" dirty="0"/>
              <a:t>20 </a:t>
            </a:r>
            <a:r>
              <a:rPr lang="en-US" b="1" dirty="0">
                <a:solidFill>
                  <a:srgbClr val="CF3262"/>
                </a:solidFill>
              </a:rPr>
              <a:t>fast cycling routes</a:t>
            </a:r>
          </a:p>
          <a:p>
            <a:pPr marL="0" lvl="1" indent="0">
              <a:buNone/>
            </a:pPr>
            <a:endParaRPr lang="en-US" dirty="0"/>
          </a:p>
        </p:txBody>
      </p:sp>
      <p:sp>
        <p:nvSpPr>
          <p:cNvPr id="3" name="Textplatzhalter 2"/>
          <p:cNvSpPr>
            <a:spLocks noGrp="1"/>
          </p:cNvSpPr>
          <p:nvPr>
            <p:ph type="body" sz="quarter" idx="12"/>
          </p:nvPr>
        </p:nvSpPr>
        <p:spPr>
          <a:xfrm>
            <a:off x="1809750" y="485775"/>
            <a:ext cx="8501063" cy="1214438"/>
          </a:xfrm>
        </p:spPr>
        <p:txBody>
          <a:bodyPr/>
          <a:lstStyle/>
          <a:p>
            <a:pPr>
              <a:defRPr/>
            </a:pPr>
            <a:r>
              <a:rPr lang="en-US" altLang="de-DE" b="1" dirty="0"/>
              <a:t>Every second trip </a:t>
            </a:r>
          </a:p>
          <a:p>
            <a:pPr>
              <a:defRPr/>
            </a:pPr>
            <a:r>
              <a:rPr lang="en-US" altLang="de-DE" b="1" dirty="0"/>
              <a:t>by bike</a:t>
            </a:r>
            <a:endParaRPr b="1" dirty="0">
              <a:solidFill>
                <a:srgbClr val="FF0000"/>
              </a:solidFill>
            </a:endParaRPr>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b="22619"/>
          <a:stretch/>
        </p:blipFill>
        <p:spPr>
          <a:xfrm flipH="1">
            <a:off x="6988964" y="2636912"/>
            <a:ext cx="5203036" cy="2787791"/>
          </a:xfrm>
          <a:prstGeom prst="rect">
            <a:avLst/>
          </a:prstGeom>
        </p:spPr>
      </p:pic>
    </p:spTree>
    <p:extLst>
      <p:ext uri="{BB962C8B-B14F-4D97-AF65-F5344CB8AC3E}">
        <p14:creationId xmlns:p14="http://schemas.microsoft.com/office/powerpoint/2010/main" val="3839045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3"/>
          <p:cNvPicPr>
            <a:picLocks noChangeAspect="1"/>
          </p:cNvPicPr>
          <p:nvPr/>
        </p:nvPicPr>
        <p:blipFill>
          <a:blip r:embed="rId2">
            <a:extLst>
              <a:ext uri="{28A0092B-C50C-407E-A947-70E740481C1C}">
                <a14:useLocalDpi xmlns:a14="http://schemas.microsoft.com/office/drawing/2010/main" val="0"/>
              </a:ext>
            </a:extLst>
          </a:blip>
          <a:srcRect t="13901"/>
          <a:stretch>
            <a:fillRect/>
          </a:stretch>
        </p:blipFill>
        <p:spPr bwMode="auto">
          <a:xfrm>
            <a:off x="5519936" y="404664"/>
            <a:ext cx="5112173" cy="597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tertitel 2"/>
          <p:cNvSpPr>
            <a:spLocks noGrp="1"/>
          </p:cNvSpPr>
          <p:nvPr>
            <p:ph type="subTitle" idx="1"/>
          </p:nvPr>
        </p:nvSpPr>
        <p:spPr>
          <a:xfrm>
            <a:off x="832616" y="2924563"/>
            <a:ext cx="6789763" cy="3491200"/>
          </a:xfrm>
        </p:spPr>
        <p:txBody>
          <a:bodyPr/>
          <a:lstStyle/>
          <a:p>
            <a:pPr marL="457200" indent="-457200">
              <a:buFont typeface="Arial" panose="020B0604020202020204" pitchFamily="34" charset="0"/>
              <a:buChar char="•"/>
            </a:pPr>
            <a:r>
              <a:rPr lang="en-US" sz="2800" b="1" dirty="0">
                <a:solidFill>
                  <a:schemeClr val="tx1"/>
                </a:solidFill>
              </a:rPr>
              <a:t>8.000 km </a:t>
            </a:r>
            <a:r>
              <a:rPr lang="en-US" sz="2800" dirty="0">
                <a:solidFill>
                  <a:schemeClr val="tx1"/>
                </a:solidFill>
              </a:rPr>
              <a:t>bikeways state-wide</a:t>
            </a:r>
          </a:p>
          <a:p>
            <a:pPr marL="457200" indent="-457200">
              <a:buFont typeface="Arial" panose="020B0604020202020204" pitchFamily="34" charset="0"/>
              <a:buChar char="•"/>
            </a:pPr>
            <a:r>
              <a:rPr lang="en-US" sz="2800" dirty="0">
                <a:solidFill>
                  <a:schemeClr val="tx1"/>
                </a:solidFill>
              </a:rPr>
              <a:t>connects </a:t>
            </a:r>
            <a:r>
              <a:rPr lang="en-US" sz="2800" b="1" dirty="0">
                <a:solidFill>
                  <a:schemeClr val="tx1"/>
                </a:solidFill>
              </a:rPr>
              <a:t>700 municipalities</a:t>
            </a:r>
          </a:p>
          <a:p>
            <a:pPr marL="457200" indent="-457200">
              <a:buFont typeface="Arial" panose="020B0604020202020204" pitchFamily="34" charset="0"/>
              <a:buChar char="•"/>
            </a:pPr>
            <a:endParaRPr lang="en-US" sz="2800" b="1" dirty="0">
              <a:solidFill>
                <a:schemeClr val="tx1"/>
              </a:solidFill>
            </a:endParaRPr>
          </a:p>
          <a:p>
            <a:endParaRPr lang="en-US" sz="2800" b="1" dirty="0">
              <a:solidFill>
                <a:schemeClr val="tx1"/>
              </a:solidFill>
            </a:endParaRPr>
          </a:p>
          <a:p>
            <a:endParaRPr lang="en-US" sz="2800" b="1" dirty="0">
              <a:solidFill>
                <a:schemeClr val="tx1"/>
              </a:solidFill>
            </a:endParaRPr>
          </a:p>
          <a:p>
            <a:pPr marL="285750" indent="-285750">
              <a:buFont typeface="Arial" panose="020B0604020202020204" pitchFamily="34" charset="0"/>
              <a:buChar char="•"/>
            </a:pPr>
            <a:endParaRPr lang="en-US" sz="2400" dirty="0">
              <a:solidFill>
                <a:schemeClr val="tx1"/>
              </a:solidFill>
            </a:endParaRPr>
          </a:p>
        </p:txBody>
      </p:sp>
      <p:sp>
        <p:nvSpPr>
          <p:cNvPr id="4" name="Ellipse 3"/>
          <p:cNvSpPr>
            <a:spLocks noChangeAspect="1"/>
          </p:cNvSpPr>
          <p:nvPr/>
        </p:nvSpPr>
        <p:spPr>
          <a:xfrm>
            <a:off x="9840416" y="5094152"/>
            <a:ext cx="1152128" cy="1139846"/>
          </a:xfrm>
          <a:prstGeom prst="ellipse">
            <a:avLst/>
          </a:prstGeom>
          <a:solidFill>
            <a:srgbClr val="CF3262"/>
          </a:solidFill>
          <a:ln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err="1"/>
              <a:t>by</a:t>
            </a:r>
            <a:r>
              <a:rPr lang="de-DE" sz="2000" dirty="0"/>
              <a:t> 2030</a:t>
            </a:r>
          </a:p>
        </p:txBody>
      </p:sp>
      <p:sp>
        <p:nvSpPr>
          <p:cNvPr id="8" name="Titel 1"/>
          <p:cNvSpPr txBox="1">
            <a:spLocks/>
          </p:cNvSpPr>
          <p:nvPr/>
        </p:nvSpPr>
        <p:spPr>
          <a:xfrm>
            <a:off x="832616" y="516683"/>
            <a:ext cx="10684933" cy="824085"/>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2800" kern="1200" baseline="0">
                <a:solidFill>
                  <a:schemeClr val="tx1"/>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endParaRPr lang="de-DE" sz="3200" b="1" dirty="0"/>
          </a:p>
        </p:txBody>
      </p:sp>
      <p:sp>
        <p:nvSpPr>
          <p:cNvPr id="9" name="Textplatzhalter 2"/>
          <p:cNvSpPr txBox="1">
            <a:spLocks/>
          </p:cNvSpPr>
          <p:nvPr/>
        </p:nvSpPr>
        <p:spPr>
          <a:xfrm>
            <a:off x="1809750" y="485775"/>
            <a:ext cx="8501063" cy="121443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b="1" dirty="0" err="1"/>
              <a:t>RadNETZ</a:t>
            </a:r>
            <a:endParaRPr lang="en-US" b="1" dirty="0">
              <a:solidFill>
                <a:srgbClr val="FF0000"/>
              </a:solidFill>
            </a:endParaRPr>
          </a:p>
        </p:txBody>
      </p:sp>
    </p:spTree>
    <p:extLst>
      <p:ext uri="{BB962C8B-B14F-4D97-AF65-F5344CB8AC3E}">
        <p14:creationId xmlns:p14="http://schemas.microsoft.com/office/powerpoint/2010/main" val="1814155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GB" b="1" dirty="0"/>
              <a:t>Bike highways in Baden-Württemberg</a:t>
            </a:r>
          </a:p>
        </p:txBody>
      </p:sp>
      <p:sp>
        <p:nvSpPr>
          <p:cNvPr id="3" name="Textplatzhalter 2"/>
          <p:cNvSpPr>
            <a:spLocks noGrp="1"/>
          </p:cNvSpPr>
          <p:nvPr>
            <p:ph type="body" sz="quarter" idx="11"/>
          </p:nvPr>
        </p:nvSpPr>
        <p:spPr>
          <a:xfrm>
            <a:off x="2793544" y="1984258"/>
            <a:ext cx="6110768" cy="4386760"/>
          </a:xfrm>
        </p:spPr>
        <p:txBody>
          <a:bodyPr/>
          <a:lstStyle/>
          <a:p>
            <a:r>
              <a:rPr lang="en-GB" sz="2200" b="1" dirty="0">
                <a:solidFill>
                  <a:srgbClr val="CF3262"/>
                </a:solidFill>
              </a:rPr>
              <a:t>Fast and direct cycling routes</a:t>
            </a:r>
            <a:br>
              <a:rPr lang="en-GB" sz="2200" dirty="0">
                <a:solidFill>
                  <a:srgbClr val="CF3262"/>
                </a:solidFill>
              </a:rPr>
            </a:br>
            <a:r>
              <a:rPr lang="en-GB" sz="2200" dirty="0"/>
              <a:t>especially for </a:t>
            </a:r>
            <a:r>
              <a:rPr lang="en-GB" sz="2200" b="1" dirty="0">
                <a:solidFill>
                  <a:srgbClr val="CF3262"/>
                </a:solidFill>
              </a:rPr>
              <a:t>commuters</a:t>
            </a:r>
            <a:br>
              <a:rPr lang="en-GB" sz="2200" dirty="0"/>
            </a:br>
            <a:r>
              <a:rPr lang="en-GB" sz="2200" dirty="0"/>
              <a:t>over </a:t>
            </a:r>
            <a:r>
              <a:rPr lang="en-GB" sz="2200" b="1" dirty="0">
                <a:solidFill>
                  <a:srgbClr val="CF3262"/>
                </a:solidFill>
              </a:rPr>
              <a:t>long distances</a:t>
            </a:r>
            <a:r>
              <a:rPr lang="en-GB" sz="2200" dirty="0">
                <a:solidFill>
                  <a:srgbClr val="CF3262"/>
                </a:solidFill>
              </a:rPr>
              <a:t>.</a:t>
            </a:r>
          </a:p>
          <a:p>
            <a:endParaRPr lang="en-GB" sz="2200" dirty="0"/>
          </a:p>
          <a:p>
            <a:pPr>
              <a:tabLst>
                <a:tab pos="801688" algn="l"/>
              </a:tabLst>
            </a:pPr>
            <a:r>
              <a:rPr lang="en-GB" sz="2200" dirty="0"/>
              <a:t>	since 2018 feasibility studies </a:t>
            </a:r>
            <a:br>
              <a:rPr lang="en-GB" sz="2200" dirty="0"/>
            </a:br>
            <a:r>
              <a:rPr lang="en-GB" sz="2200" dirty="0"/>
              <a:t>	for </a:t>
            </a:r>
            <a:r>
              <a:rPr lang="en-GB" sz="2200" b="1" dirty="0"/>
              <a:t>63 routes</a:t>
            </a:r>
          </a:p>
          <a:p>
            <a:pPr>
              <a:tabLst>
                <a:tab pos="801688" algn="l"/>
              </a:tabLst>
            </a:pPr>
            <a:r>
              <a:rPr lang="en-GB" sz="2200" b="1" dirty="0"/>
              <a:t>	</a:t>
            </a:r>
          </a:p>
          <a:p>
            <a:pPr>
              <a:tabLst>
                <a:tab pos="801688" algn="l"/>
              </a:tabLst>
            </a:pPr>
            <a:r>
              <a:rPr lang="en-GB" sz="2200" b="1" dirty="0"/>
              <a:t>	</a:t>
            </a:r>
            <a:r>
              <a:rPr lang="en-GB" sz="2200" dirty="0"/>
              <a:t>2023: 21 projects in planning</a:t>
            </a:r>
          </a:p>
          <a:p>
            <a:pPr>
              <a:tabLst>
                <a:tab pos="801688" algn="l"/>
              </a:tabLst>
            </a:pPr>
            <a:endParaRPr lang="en-GB" sz="2200" b="1" dirty="0"/>
          </a:p>
          <a:p>
            <a:pPr>
              <a:tabLst>
                <a:tab pos="801688" algn="l"/>
              </a:tabLst>
            </a:pPr>
            <a:r>
              <a:rPr lang="en-GB" sz="2200" b="1" dirty="0"/>
              <a:t>	</a:t>
            </a:r>
            <a:r>
              <a:rPr lang="en-GB" sz="2200" b="1" dirty="0">
                <a:solidFill>
                  <a:srgbClr val="CF3262"/>
                </a:solidFill>
              </a:rPr>
              <a:t>by 2030: realisation of at least </a:t>
            </a:r>
          </a:p>
          <a:p>
            <a:pPr>
              <a:tabLst>
                <a:tab pos="801688" algn="l"/>
              </a:tabLst>
            </a:pPr>
            <a:r>
              <a:rPr lang="en-GB" sz="2200" b="1" dirty="0">
                <a:solidFill>
                  <a:srgbClr val="CF3262"/>
                </a:solidFill>
              </a:rPr>
              <a:t>	20 fast cycling routes</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grpSp>
        <p:nvGrpSpPr>
          <p:cNvPr id="12" name="Gruppieren 11"/>
          <p:cNvGrpSpPr/>
          <p:nvPr/>
        </p:nvGrpSpPr>
        <p:grpSpPr>
          <a:xfrm>
            <a:off x="7773128" y="1040948"/>
            <a:ext cx="4379831" cy="5292562"/>
            <a:chOff x="7764841" y="1184388"/>
            <a:chExt cx="4379831" cy="5292562"/>
          </a:xfrm>
        </p:grpSpPr>
        <p:pic>
          <p:nvPicPr>
            <p:cNvPr id="4" name="Grafik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64841" y="1474642"/>
              <a:ext cx="4379831" cy="5002308"/>
            </a:xfrm>
            <a:prstGeom prst="rect">
              <a:avLst/>
            </a:prstGeom>
          </p:spPr>
        </p:pic>
        <p:sp>
          <p:nvSpPr>
            <p:cNvPr id="5" name="Ellipse 4"/>
            <p:cNvSpPr/>
            <p:nvPr/>
          </p:nvSpPr>
          <p:spPr>
            <a:xfrm>
              <a:off x="9711747" y="3279851"/>
              <a:ext cx="1677925" cy="1137076"/>
            </a:xfrm>
            <a:prstGeom prst="ellipse">
              <a:avLst/>
            </a:prstGeom>
            <a:noFill/>
            <a:ln w="38100">
              <a:solidFill>
                <a:srgbClr val="A3D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rot="1409526">
              <a:off x="8555831" y="1184388"/>
              <a:ext cx="727264" cy="4914504"/>
            </a:xfrm>
            <a:prstGeom prst="ellipse">
              <a:avLst/>
            </a:prstGeom>
            <a:noFill/>
            <a:ln w="38100">
              <a:solidFill>
                <a:srgbClr val="A3D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10172197" y="2660940"/>
              <a:ext cx="757027" cy="519928"/>
            </a:xfrm>
            <a:prstGeom prst="ellipse">
              <a:avLst/>
            </a:prstGeom>
            <a:noFill/>
            <a:ln w="38100">
              <a:solidFill>
                <a:srgbClr val="A3D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 name="Gruppieren 12"/>
          <p:cNvGrpSpPr/>
          <p:nvPr/>
        </p:nvGrpSpPr>
        <p:grpSpPr>
          <a:xfrm>
            <a:off x="2897944" y="3385107"/>
            <a:ext cx="662028" cy="2750782"/>
            <a:chOff x="2754131" y="3270508"/>
            <a:chExt cx="662028" cy="2750782"/>
          </a:xfrm>
        </p:grpSpPr>
        <p:sp>
          <p:nvSpPr>
            <p:cNvPr id="9" name="Pfeil nach rechts 8"/>
            <p:cNvSpPr/>
            <p:nvPr/>
          </p:nvSpPr>
          <p:spPr>
            <a:xfrm rot="5400000">
              <a:off x="1746781" y="4624399"/>
              <a:ext cx="2632408" cy="161374"/>
            </a:xfrm>
            <a:prstGeom prst="rightArrow">
              <a:avLst/>
            </a:prstGeom>
            <a:solidFill>
              <a:srgbClr val="A3D2B1"/>
            </a:solidFill>
            <a:ln w="76200">
              <a:solidFill>
                <a:srgbClr val="A3D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2774630" y="4280809"/>
              <a:ext cx="611842" cy="611842"/>
            </a:xfrm>
            <a:prstGeom prst="rect">
              <a:avLst/>
            </a:prstGeom>
          </p:spPr>
        </p:pic>
        <p:pic>
          <p:nvPicPr>
            <p:cNvPr id="11" name="Grafik 10"/>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2754131" y="3270508"/>
              <a:ext cx="662028" cy="662028"/>
            </a:xfrm>
            <a:prstGeom prst="rect">
              <a:avLst/>
            </a:prstGeom>
          </p:spPr>
        </p:pic>
        <p:pic>
          <p:nvPicPr>
            <p:cNvPr id="8" name="Grafik 7"/>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Effect>
                        <a14:brightnessContrast bright="20000" contrast="40000"/>
                      </a14:imgEffect>
                    </a14:imgLayer>
                  </a14:imgProps>
                </a:ext>
              </a:extLst>
            </a:blip>
            <a:srcRect/>
            <a:stretch/>
          </p:blipFill>
          <p:spPr>
            <a:xfrm>
              <a:off x="2855640" y="5214839"/>
              <a:ext cx="514068" cy="434102"/>
            </a:xfrm>
            <a:prstGeom prst="rect">
              <a:avLst/>
            </a:prstGeom>
          </p:spPr>
        </p:pic>
      </p:grpSp>
      <p:pic>
        <p:nvPicPr>
          <p:cNvPr id="16" name="Grafik 15"/>
          <p:cNvPicPr>
            <a:picLocks noChangeAspect="1"/>
          </p:cNvPicPr>
          <p:nvPr/>
        </p:nvPicPr>
        <p:blipFill rotWithShape="1">
          <a:blip r:embed="rId10" cstate="print">
            <a:extLst>
              <a:ext uri="{28A0092B-C50C-407E-A947-70E740481C1C}">
                <a14:useLocalDpi xmlns:a14="http://schemas.microsoft.com/office/drawing/2010/main" val="0"/>
              </a:ext>
            </a:extLst>
          </a:blip>
          <a:srcRect b="22619"/>
          <a:stretch/>
        </p:blipFill>
        <p:spPr>
          <a:xfrm flipH="1">
            <a:off x="96838" y="1790590"/>
            <a:ext cx="2472568" cy="1324804"/>
          </a:xfrm>
          <a:prstGeom prst="rect">
            <a:avLst/>
          </a:prstGeom>
        </p:spPr>
      </p:pic>
      <p:pic>
        <p:nvPicPr>
          <p:cNvPr id="17" name="Grafik 16"/>
          <p:cNvPicPr>
            <a:picLocks noChangeAspect="1"/>
          </p:cNvPicPr>
          <p:nvPr/>
        </p:nvPicPr>
        <p:blipFill rotWithShape="1">
          <a:blip r:embed="rId11"/>
          <a:srcRect l="7900" t="9363" b="8646"/>
          <a:stretch/>
        </p:blipFill>
        <p:spPr>
          <a:xfrm>
            <a:off x="96838" y="3279851"/>
            <a:ext cx="2472568" cy="1279449"/>
          </a:xfrm>
          <a:prstGeom prst="rect">
            <a:avLst/>
          </a:prstGeom>
        </p:spPr>
      </p:pic>
      <p:pic>
        <p:nvPicPr>
          <p:cNvPr id="20" name="Grafik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276" y="4757497"/>
            <a:ext cx="2435877" cy="1370587"/>
          </a:xfrm>
          <a:prstGeom prst="rect">
            <a:avLst/>
          </a:prstGeom>
        </p:spPr>
      </p:pic>
      <p:sp>
        <p:nvSpPr>
          <p:cNvPr id="21" name="Textfeld 20"/>
          <p:cNvSpPr txBox="1"/>
          <p:nvPr/>
        </p:nvSpPr>
        <p:spPr>
          <a:xfrm>
            <a:off x="590125" y="3115394"/>
            <a:ext cx="2065086" cy="184666"/>
          </a:xfrm>
          <a:prstGeom prst="rect">
            <a:avLst/>
          </a:prstGeom>
        </p:spPr>
        <p:txBody>
          <a:bodyPr wrap="square" rtlCol="0">
            <a:spAutoFit/>
          </a:bodyPr>
          <a:lstStyle/>
          <a:p>
            <a:pPr marL="0" marR="0" indent="0" algn="r" defTabSz="914400" rtl="0" eaLnBrk="1" fontAlgn="auto" latinLnBrk="0" hangingPunct="1">
              <a:lnSpc>
                <a:spcPct val="100000"/>
              </a:lnSpc>
              <a:spcBef>
                <a:spcPct val="0"/>
              </a:spcBef>
              <a:spcAft>
                <a:spcPts val="0"/>
              </a:spcAft>
              <a:buClrTx/>
              <a:buSzTx/>
              <a:buFontTx/>
              <a:buNone/>
              <a:tabLst/>
            </a:pPr>
            <a:r>
              <a:rPr kumimoji="0" lang="de-DE" sz="600" b="1" i="0" u="none" strike="noStrike" kern="1200" cap="none" spc="0" normalizeH="0" baseline="0" noProof="0" dirty="0">
                <a:ln>
                  <a:noFill/>
                </a:ln>
                <a:solidFill>
                  <a:schemeClr val="tx1"/>
                </a:solidFill>
                <a:effectLst/>
                <a:uLnTx/>
                <a:uFillTx/>
                <a:latin typeface="+mj-lt"/>
                <a:ea typeface="+mj-ea"/>
                <a:cs typeface="Times New Roman" pitchFamily="18" charset="0"/>
              </a:rPr>
              <a:t>RS 1 Stuttgart</a:t>
            </a:r>
            <a:r>
              <a:rPr kumimoji="0" lang="de-DE" sz="600" b="1" i="0" u="none" strike="noStrike" kern="1200" cap="none" spc="0" normalizeH="0" noProof="0" dirty="0">
                <a:ln>
                  <a:noFill/>
                </a:ln>
                <a:solidFill>
                  <a:schemeClr val="tx1"/>
                </a:solidFill>
                <a:effectLst/>
                <a:uLnTx/>
                <a:uFillTx/>
                <a:latin typeface="+mj-lt"/>
                <a:ea typeface="+mj-ea"/>
                <a:cs typeface="Times New Roman" pitchFamily="18" charset="0"/>
              </a:rPr>
              <a:t> – Sindelfingen/Böblingen - Herrenberg</a:t>
            </a:r>
            <a:endParaRPr kumimoji="0" lang="de-DE" sz="600" b="1" i="0" u="none" strike="noStrike" kern="1200" cap="none" spc="0" normalizeH="0" baseline="0" noProof="0" dirty="0">
              <a:ln>
                <a:noFill/>
              </a:ln>
              <a:solidFill>
                <a:schemeClr val="tx1"/>
              </a:solidFill>
              <a:effectLst/>
              <a:uLnTx/>
              <a:uFillTx/>
              <a:latin typeface="+mj-lt"/>
              <a:ea typeface="+mj-ea"/>
              <a:cs typeface="Times New Roman" pitchFamily="18" charset="0"/>
            </a:endParaRPr>
          </a:p>
        </p:txBody>
      </p:sp>
      <p:sp>
        <p:nvSpPr>
          <p:cNvPr id="22" name="Textfeld 21"/>
          <p:cNvSpPr txBox="1"/>
          <p:nvPr/>
        </p:nvSpPr>
        <p:spPr>
          <a:xfrm>
            <a:off x="45361" y="4532531"/>
            <a:ext cx="2600147" cy="184666"/>
          </a:xfrm>
          <a:prstGeom prst="rect">
            <a:avLst/>
          </a:prstGeom>
        </p:spPr>
        <p:txBody>
          <a:bodyPr wrap="square" rtlCol="0">
            <a:spAutoFit/>
          </a:bodyPr>
          <a:lstStyle/>
          <a:p>
            <a:pPr marL="0" marR="0" indent="0" algn="r" defTabSz="914400" rtl="0" eaLnBrk="1" fontAlgn="auto" latinLnBrk="0" hangingPunct="1">
              <a:lnSpc>
                <a:spcPct val="100000"/>
              </a:lnSpc>
              <a:spcBef>
                <a:spcPct val="0"/>
              </a:spcBef>
              <a:spcAft>
                <a:spcPts val="0"/>
              </a:spcAft>
              <a:buClrTx/>
              <a:buSzTx/>
              <a:buFontTx/>
              <a:buNone/>
              <a:tabLst/>
            </a:pPr>
            <a:r>
              <a:rPr kumimoji="0" lang="de-DE" sz="600" b="1" i="0" u="none" strike="noStrike" kern="1200" cap="none" spc="0" normalizeH="0" baseline="0" noProof="0" dirty="0">
                <a:ln>
                  <a:noFill/>
                </a:ln>
                <a:solidFill>
                  <a:schemeClr val="tx1"/>
                </a:solidFill>
                <a:effectLst/>
                <a:uLnTx/>
                <a:uFillTx/>
                <a:latin typeface="+mj-lt"/>
                <a:ea typeface="+mj-ea"/>
                <a:cs typeface="Times New Roman" pitchFamily="18" charset="0"/>
              </a:rPr>
              <a:t>Cross </a:t>
            </a:r>
            <a:r>
              <a:rPr kumimoji="0" lang="de-DE" sz="600" b="1" i="0" u="none" strike="noStrike" kern="1200" cap="none" spc="0" normalizeH="0" baseline="0" noProof="0" dirty="0" err="1">
                <a:ln>
                  <a:noFill/>
                </a:ln>
                <a:solidFill>
                  <a:schemeClr val="tx1"/>
                </a:solidFill>
                <a:effectLst/>
                <a:uLnTx/>
                <a:uFillTx/>
                <a:latin typeface="+mj-lt"/>
                <a:ea typeface="+mj-ea"/>
                <a:cs typeface="Times New Roman" pitchFamily="18" charset="0"/>
              </a:rPr>
              <a:t>section</a:t>
            </a:r>
            <a:r>
              <a:rPr kumimoji="0" lang="de-DE" sz="600" b="1" i="0" u="none" strike="noStrike" kern="1200" cap="none" spc="0" normalizeH="0" noProof="0" dirty="0">
                <a:ln>
                  <a:noFill/>
                </a:ln>
                <a:solidFill>
                  <a:schemeClr val="tx1"/>
                </a:solidFill>
                <a:effectLst/>
                <a:uLnTx/>
                <a:uFillTx/>
                <a:latin typeface="+mj-lt"/>
                <a:ea typeface="+mj-ea"/>
                <a:cs typeface="Times New Roman" pitchFamily="18" charset="0"/>
              </a:rPr>
              <a:t> </a:t>
            </a:r>
            <a:r>
              <a:rPr kumimoji="0" lang="de-DE" sz="600" b="1" i="0" u="none" strike="noStrike" kern="1200" cap="none" spc="0" normalizeH="0" noProof="0" dirty="0" err="1">
                <a:ln>
                  <a:noFill/>
                </a:ln>
                <a:solidFill>
                  <a:schemeClr val="tx1"/>
                </a:solidFill>
                <a:effectLst/>
                <a:uLnTx/>
                <a:uFillTx/>
                <a:latin typeface="+mj-lt"/>
                <a:ea typeface="+mj-ea"/>
                <a:cs typeface="Times New Roman" pitchFamily="18" charset="0"/>
              </a:rPr>
              <a:t>of</a:t>
            </a:r>
            <a:r>
              <a:rPr lang="de-DE" sz="600" b="1" dirty="0">
                <a:latin typeface="+mj-lt"/>
                <a:ea typeface="+mj-ea"/>
                <a:cs typeface="Times New Roman" pitchFamily="18" charset="0"/>
              </a:rPr>
              <a:t> fast </a:t>
            </a:r>
            <a:r>
              <a:rPr lang="de-DE" sz="600" b="1" dirty="0" err="1">
                <a:latin typeface="+mj-lt"/>
                <a:ea typeface="+mj-ea"/>
                <a:cs typeface="Times New Roman" pitchFamily="18" charset="0"/>
              </a:rPr>
              <a:t>cycling</a:t>
            </a:r>
            <a:r>
              <a:rPr lang="de-DE" sz="600" b="1" dirty="0">
                <a:latin typeface="+mj-lt"/>
                <a:ea typeface="+mj-ea"/>
                <a:cs typeface="Times New Roman" pitchFamily="18" charset="0"/>
              </a:rPr>
              <a:t> route </a:t>
            </a:r>
            <a:r>
              <a:rPr lang="de-DE" sz="600" dirty="0">
                <a:latin typeface="+mj-lt"/>
                <a:ea typeface="+mj-ea"/>
                <a:cs typeface="Times New Roman" pitchFamily="18" charset="0"/>
              </a:rPr>
              <a:t>(4m </a:t>
            </a:r>
            <a:r>
              <a:rPr lang="de-DE" sz="600" dirty="0" err="1">
                <a:latin typeface="+mj-lt"/>
                <a:ea typeface="+mj-ea"/>
                <a:cs typeface="Times New Roman" pitchFamily="18" charset="0"/>
              </a:rPr>
              <a:t>width</a:t>
            </a:r>
            <a:r>
              <a:rPr lang="de-DE" sz="600" dirty="0">
                <a:latin typeface="+mj-lt"/>
                <a:ea typeface="+mj-ea"/>
                <a:cs typeface="Times New Roman" pitchFamily="18" charset="0"/>
              </a:rPr>
              <a:t>, </a:t>
            </a:r>
            <a:r>
              <a:rPr lang="de-DE" sz="600" dirty="0" err="1">
                <a:latin typeface="+mj-lt"/>
                <a:ea typeface="+mj-ea"/>
                <a:cs typeface="Times New Roman" pitchFamily="18" charset="0"/>
              </a:rPr>
              <a:t>seperation</a:t>
            </a:r>
            <a:r>
              <a:rPr lang="de-DE" sz="600" dirty="0">
                <a:latin typeface="+mj-lt"/>
                <a:ea typeface="+mj-ea"/>
                <a:cs typeface="Times New Roman" pitchFamily="18" charset="0"/>
              </a:rPr>
              <a:t> </a:t>
            </a:r>
            <a:r>
              <a:rPr lang="de-DE" sz="600" dirty="0" err="1">
                <a:latin typeface="+mj-lt"/>
                <a:ea typeface="+mj-ea"/>
                <a:cs typeface="Times New Roman" pitchFamily="18" charset="0"/>
              </a:rPr>
              <a:t>of</a:t>
            </a:r>
            <a:r>
              <a:rPr lang="de-DE" sz="600" dirty="0">
                <a:latin typeface="+mj-lt"/>
                <a:ea typeface="+mj-ea"/>
                <a:cs typeface="Times New Roman" pitchFamily="18" charset="0"/>
              </a:rPr>
              <a:t> traffic </a:t>
            </a:r>
            <a:r>
              <a:rPr lang="de-DE" sz="600" dirty="0" err="1">
                <a:latin typeface="+mj-lt"/>
                <a:ea typeface="+mj-ea"/>
                <a:cs typeface="Times New Roman" pitchFamily="18" charset="0"/>
              </a:rPr>
              <a:t>types</a:t>
            </a:r>
            <a:r>
              <a:rPr lang="de-DE" sz="600" dirty="0">
                <a:latin typeface="+mj-lt"/>
                <a:ea typeface="+mj-ea"/>
                <a:cs typeface="Times New Roman" pitchFamily="18" charset="0"/>
              </a:rPr>
              <a:t>)</a:t>
            </a:r>
            <a:endParaRPr kumimoji="0" lang="de-DE" sz="600" i="0" u="none" strike="noStrike" kern="1200" cap="none" spc="0" normalizeH="0" baseline="0" noProof="0" dirty="0">
              <a:ln>
                <a:noFill/>
              </a:ln>
              <a:solidFill>
                <a:schemeClr val="tx1"/>
              </a:solidFill>
              <a:effectLst/>
              <a:uLnTx/>
              <a:uFillTx/>
              <a:latin typeface="+mj-lt"/>
              <a:ea typeface="+mj-ea"/>
              <a:cs typeface="Times New Roman" pitchFamily="18" charset="0"/>
            </a:endParaRPr>
          </a:p>
        </p:txBody>
      </p:sp>
      <p:sp>
        <p:nvSpPr>
          <p:cNvPr id="23" name="Textfeld 22"/>
          <p:cNvSpPr txBox="1"/>
          <p:nvPr/>
        </p:nvSpPr>
        <p:spPr>
          <a:xfrm>
            <a:off x="286662" y="6128084"/>
            <a:ext cx="2393870" cy="184666"/>
          </a:xfrm>
          <a:prstGeom prst="rect">
            <a:avLst/>
          </a:prstGeom>
        </p:spPr>
        <p:txBody>
          <a:bodyPr wrap="square" rtlCol="0">
            <a:spAutoFit/>
          </a:bodyPr>
          <a:lstStyle/>
          <a:p>
            <a:pPr marL="0" marR="0" indent="0" algn="r" defTabSz="914400" rtl="0" eaLnBrk="1" fontAlgn="auto" latinLnBrk="0" hangingPunct="1">
              <a:lnSpc>
                <a:spcPct val="100000"/>
              </a:lnSpc>
              <a:spcBef>
                <a:spcPct val="0"/>
              </a:spcBef>
              <a:spcAft>
                <a:spcPts val="0"/>
              </a:spcAft>
              <a:buClrTx/>
              <a:buSzTx/>
              <a:buFontTx/>
              <a:buNone/>
              <a:tabLst/>
            </a:pPr>
            <a:r>
              <a:rPr kumimoji="0" lang="de-DE" sz="600" b="1" i="0" u="none" strike="noStrike" kern="1200" cap="none" spc="0" normalizeH="0" baseline="0" noProof="0" dirty="0" err="1">
                <a:ln>
                  <a:noFill/>
                </a:ln>
                <a:solidFill>
                  <a:schemeClr val="tx1"/>
                </a:solidFill>
                <a:effectLst/>
                <a:uLnTx/>
                <a:uFillTx/>
                <a:latin typeface="+mj-lt"/>
                <a:ea typeface="+mj-ea"/>
                <a:cs typeface="Times New Roman" pitchFamily="18" charset="0"/>
              </a:rPr>
              <a:t>Opening</a:t>
            </a:r>
            <a:r>
              <a:rPr kumimoji="0" lang="de-DE" sz="600" b="1" i="0" u="none" strike="noStrike" kern="1200" cap="none" spc="0" normalizeH="0" baseline="0" noProof="0" dirty="0">
                <a:ln>
                  <a:noFill/>
                </a:ln>
                <a:solidFill>
                  <a:schemeClr val="tx1"/>
                </a:solidFill>
                <a:effectLst/>
                <a:uLnTx/>
                <a:uFillTx/>
                <a:latin typeface="+mj-lt"/>
                <a:ea typeface="+mj-ea"/>
                <a:cs typeface="Times New Roman" pitchFamily="18" charset="0"/>
              </a:rPr>
              <a:t> </a:t>
            </a:r>
            <a:r>
              <a:rPr kumimoji="0" lang="de-DE" sz="600" b="1" i="0" u="none" strike="noStrike" kern="1200" cap="none" spc="0" normalizeH="0" baseline="0" noProof="0" dirty="0" err="1">
                <a:ln>
                  <a:noFill/>
                </a:ln>
                <a:solidFill>
                  <a:schemeClr val="tx1"/>
                </a:solidFill>
                <a:effectLst/>
                <a:uLnTx/>
                <a:uFillTx/>
                <a:latin typeface="+mj-lt"/>
                <a:ea typeface="+mj-ea"/>
                <a:cs typeface="Times New Roman" pitchFamily="18" charset="0"/>
              </a:rPr>
              <a:t>of</a:t>
            </a:r>
            <a:r>
              <a:rPr kumimoji="0" lang="de-DE" sz="600" b="1" i="0" u="none" strike="noStrike" kern="1200" cap="none" spc="0" normalizeH="0" baseline="0" noProof="0" dirty="0">
                <a:ln>
                  <a:noFill/>
                </a:ln>
                <a:solidFill>
                  <a:schemeClr val="tx1"/>
                </a:solidFill>
                <a:effectLst/>
                <a:uLnTx/>
                <a:uFillTx/>
                <a:latin typeface="+mj-lt"/>
                <a:ea typeface="+mj-ea"/>
                <a:cs typeface="Times New Roman" pitchFamily="18" charset="0"/>
              </a:rPr>
              <a:t> RS 4 Stuttgart -</a:t>
            </a:r>
            <a:r>
              <a:rPr kumimoji="0" lang="de-DE" sz="600" b="1" i="0" u="none" strike="noStrike" kern="1200" cap="none" spc="0" normalizeH="0" noProof="0" dirty="0">
                <a:ln>
                  <a:noFill/>
                </a:ln>
                <a:solidFill>
                  <a:schemeClr val="tx1"/>
                </a:solidFill>
                <a:effectLst/>
                <a:uLnTx/>
                <a:uFillTx/>
                <a:latin typeface="+mj-lt"/>
                <a:ea typeface="+mj-ea"/>
                <a:cs typeface="Times New Roman" pitchFamily="18" charset="0"/>
              </a:rPr>
              <a:t> Reichenbach – Ebersbach </a:t>
            </a:r>
            <a:r>
              <a:rPr kumimoji="0" lang="de-DE" sz="600" b="1" i="0" u="none" strike="noStrike" kern="1200" cap="none" spc="0" normalizeH="0" noProof="0" dirty="0" err="1">
                <a:ln>
                  <a:noFill/>
                </a:ln>
                <a:solidFill>
                  <a:schemeClr val="tx1"/>
                </a:solidFill>
                <a:effectLst/>
                <a:uLnTx/>
                <a:uFillTx/>
                <a:latin typeface="+mj-lt"/>
                <a:ea typeface="+mj-ea"/>
                <a:cs typeface="Times New Roman" pitchFamily="18" charset="0"/>
              </a:rPr>
              <a:t>along</a:t>
            </a:r>
            <a:r>
              <a:rPr kumimoji="0" lang="de-DE" sz="600" b="1" i="0" u="none" strike="noStrike" kern="1200" cap="none" spc="0" normalizeH="0" noProof="0" dirty="0">
                <a:ln>
                  <a:noFill/>
                </a:ln>
                <a:solidFill>
                  <a:schemeClr val="tx1"/>
                </a:solidFill>
                <a:effectLst/>
                <a:uLnTx/>
                <a:uFillTx/>
                <a:latin typeface="+mj-lt"/>
                <a:ea typeface="+mj-ea"/>
                <a:cs typeface="Times New Roman" pitchFamily="18" charset="0"/>
              </a:rPr>
              <a:t> Fils</a:t>
            </a:r>
            <a:endParaRPr kumimoji="0" lang="de-DE" sz="600" b="1" i="0" u="none" strike="noStrike" kern="1200" cap="none" spc="0" normalizeH="0" baseline="0" noProof="0" dirty="0">
              <a:ln>
                <a:noFill/>
              </a:ln>
              <a:solidFill>
                <a:schemeClr val="tx1"/>
              </a:solidFill>
              <a:effectLst/>
              <a:uLnTx/>
              <a:uFillTx/>
              <a:latin typeface="+mj-lt"/>
              <a:ea typeface="+mj-ea"/>
              <a:cs typeface="Times New Roman" pitchFamily="18" charset="0"/>
            </a:endParaRPr>
          </a:p>
        </p:txBody>
      </p:sp>
    </p:spTree>
    <p:extLst>
      <p:ext uri="{BB962C8B-B14F-4D97-AF65-F5344CB8AC3E}">
        <p14:creationId xmlns:p14="http://schemas.microsoft.com/office/powerpoint/2010/main" val="1349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11201" y="-27384"/>
            <a:ext cx="12192000" cy="6922598"/>
          </a:xfrm>
          <a:prstGeom prst="rect">
            <a:avLst/>
          </a:prstGeom>
          <a:solidFill>
            <a:srgbClr val="FCFAE7"/>
          </a:solidFill>
          <a:ln>
            <a:solidFill>
              <a:srgbClr val="FCF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Aft>
                <a:spcPts val="0"/>
              </a:spcAft>
            </a:pPr>
            <a:endParaRPr lang="en-US" dirty="0">
              <a:solidFill>
                <a:srgbClr val="2C8EC2"/>
              </a:solidFill>
            </a:endParaRPr>
          </a:p>
        </p:txBody>
      </p:sp>
      <p:sp>
        <p:nvSpPr>
          <p:cNvPr id="4" name="Foliennummernplatzhalter 3"/>
          <p:cNvSpPr>
            <a:spLocks noGrp="1"/>
          </p:cNvSpPr>
          <p:nvPr>
            <p:ph type="sldNum" sz="quarter" idx="4"/>
          </p:nvPr>
        </p:nvSpPr>
        <p:spPr/>
        <p:txBody>
          <a:bodyPr/>
          <a:lstStyle/>
          <a:p>
            <a:fld id="{478BB476-D2AA-4AC6-A872-05237EBDF506}" type="slidenum">
              <a:rPr lang="de-DE" smtClean="0"/>
              <a:pPr/>
              <a:t>2</a:t>
            </a:fld>
            <a:endParaRPr lang="de-DE" dirty="0"/>
          </a:p>
        </p:txBody>
      </p:sp>
      <p:sp>
        <p:nvSpPr>
          <p:cNvPr id="6" name="Textfeld 5"/>
          <p:cNvSpPr txBox="1"/>
          <p:nvPr/>
        </p:nvSpPr>
        <p:spPr>
          <a:xfrm>
            <a:off x="757082" y="1817763"/>
            <a:ext cx="3364369" cy="954107"/>
          </a:xfrm>
          <a:prstGeom prst="rect">
            <a:avLst/>
          </a:prstGeom>
        </p:spPr>
        <p:txBody>
          <a:bodyPr wrap="square" rtlCol="0">
            <a:sp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de-DE" sz="2800" b="1" i="0" u="none" strike="noStrike" kern="1200" cap="small" spc="0" normalizeH="0" baseline="0" noProof="0" dirty="0">
                <a:ln>
                  <a:noFill/>
                </a:ln>
                <a:uLnTx/>
                <a:uFillTx/>
                <a:latin typeface="+mn-lt"/>
                <a:ea typeface="+mj-ea"/>
                <a:cs typeface="Times New Roman" pitchFamily="18" charset="0"/>
              </a:rPr>
              <a:t>Population</a:t>
            </a:r>
            <a:endParaRPr lang="de-DE" sz="2800" b="1" cap="small" dirty="0">
              <a:latin typeface="+mn-lt"/>
              <a:ea typeface="+mj-ea"/>
              <a:cs typeface="Times New Roman" pitchFamily="18" charset="0"/>
            </a:endParaRPr>
          </a:p>
          <a:p>
            <a:pPr eaLnBrk="1" fontAlgn="auto" hangingPunct="1">
              <a:spcAft>
                <a:spcPts val="0"/>
              </a:spcAft>
            </a:pPr>
            <a:r>
              <a:rPr lang="de-DE" sz="2800" dirty="0">
                <a:latin typeface="+mn-lt"/>
                <a:cs typeface="Times New Roman" pitchFamily="18" charset="0"/>
              </a:rPr>
              <a:t>11.1 </a:t>
            </a:r>
            <a:r>
              <a:rPr lang="de-DE" sz="2800" dirty="0" err="1">
                <a:latin typeface="+mn-lt"/>
                <a:cs typeface="Times New Roman" pitchFamily="18" charset="0"/>
              </a:rPr>
              <a:t>million</a:t>
            </a:r>
            <a:endParaRPr kumimoji="0" lang="de-DE" sz="2800" b="1" i="0" u="none" strike="noStrike" kern="1200" cap="none" spc="0" normalizeH="0" baseline="0" noProof="0" dirty="0">
              <a:ln>
                <a:noFill/>
              </a:ln>
              <a:uLnTx/>
              <a:uFillTx/>
              <a:latin typeface="+mn-lt"/>
              <a:ea typeface="+mj-ea"/>
              <a:cs typeface="Times New Roman" pitchFamily="18" charset="0"/>
            </a:endParaRPr>
          </a:p>
        </p:txBody>
      </p:sp>
      <p:sp>
        <p:nvSpPr>
          <p:cNvPr id="7" name="Textfeld 6"/>
          <p:cNvSpPr txBox="1"/>
          <p:nvPr/>
        </p:nvSpPr>
        <p:spPr>
          <a:xfrm>
            <a:off x="3071664" y="1832517"/>
            <a:ext cx="4144149" cy="954107"/>
          </a:xfrm>
          <a:prstGeom prst="rect">
            <a:avLst/>
          </a:prstGeom>
        </p:spPr>
        <p:txBody>
          <a:bodyPr wrap="square" rtlCol="0">
            <a:spAutoFit/>
          </a:bodyPr>
          <a:lstStyle/>
          <a:p>
            <a:pPr eaLnBrk="1" fontAlgn="auto" hangingPunct="1">
              <a:spcAft>
                <a:spcPts val="0"/>
              </a:spcAft>
            </a:pPr>
            <a:r>
              <a:rPr lang="de-DE" sz="2800" b="1" cap="small" dirty="0">
                <a:latin typeface="+mn-lt"/>
                <a:cs typeface="Times New Roman" pitchFamily="18" charset="0"/>
              </a:rPr>
              <a:t>Total </a:t>
            </a:r>
            <a:r>
              <a:rPr lang="de-DE" sz="2800" b="1" cap="small" dirty="0" err="1">
                <a:latin typeface="+mn-lt"/>
                <a:cs typeface="Times New Roman" pitchFamily="18" charset="0"/>
              </a:rPr>
              <a:t>land</a:t>
            </a:r>
            <a:r>
              <a:rPr lang="de-DE" sz="2800" b="1" cap="small" dirty="0">
                <a:latin typeface="+mn-lt"/>
                <a:cs typeface="Times New Roman" pitchFamily="18" charset="0"/>
              </a:rPr>
              <a:t> </a:t>
            </a:r>
            <a:r>
              <a:rPr lang="de-DE" sz="2800" b="1" cap="small" dirty="0" err="1">
                <a:latin typeface="+mn-lt"/>
                <a:cs typeface="Times New Roman" pitchFamily="18" charset="0"/>
              </a:rPr>
              <a:t>area</a:t>
            </a:r>
            <a:r>
              <a:rPr lang="de-DE" sz="2800" b="1" cap="small" dirty="0">
                <a:latin typeface="+mn-lt"/>
                <a:cs typeface="Times New Roman" pitchFamily="18" charset="0"/>
              </a:rPr>
              <a:t> </a:t>
            </a:r>
          </a:p>
          <a:p>
            <a:pPr eaLnBrk="1" fontAlgn="auto" hangingPunct="1">
              <a:spcAft>
                <a:spcPts val="0"/>
              </a:spcAft>
            </a:pPr>
            <a:r>
              <a:rPr kumimoji="0" lang="de-DE" sz="2800" b="0" i="0" u="none" strike="noStrike" kern="1200" cap="none" spc="0" normalizeH="0" baseline="0" noProof="0" dirty="0">
                <a:ln>
                  <a:noFill/>
                </a:ln>
                <a:uLnTx/>
                <a:uFillTx/>
                <a:latin typeface="+mn-lt"/>
                <a:ea typeface="+mj-ea"/>
                <a:cs typeface="Times New Roman" pitchFamily="18" charset="0"/>
              </a:rPr>
              <a:t>35.748 km</a:t>
            </a:r>
            <a:r>
              <a:rPr kumimoji="0" lang="de-DE" sz="2800" b="0" i="0" u="none" strike="noStrike" kern="1200" cap="none" spc="0" normalizeH="0" baseline="30000" noProof="0" dirty="0">
                <a:ln>
                  <a:noFill/>
                </a:ln>
                <a:uLnTx/>
                <a:uFillTx/>
                <a:latin typeface="+mn-lt"/>
                <a:ea typeface="+mj-ea"/>
                <a:cs typeface="Times New Roman" pitchFamily="18" charset="0"/>
              </a:rPr>
              <a:t>2</a:t>
            </a:r>
          </a:p>
        </p:txBody>
      </p:sp>
      <p:cxnSp>
        <p:nvCxnSpPr>
          <p:cNvPr id="8" name="Gerader Verbinder 7"/>
          <p:cNvCxnSpPr/>
          <p:nvPr/>
        </p:nvCxnSpPr>
        <p:spPr>
          <a:xfrm>
            <a:off x="2927648" y="1817763"/>
            <a:ext cx="0" cy="1217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757082" y="1080768"/>
            <a:ext cx="5221027" cy="584775"/>
          </a:xfrm>
          <a:prstGeom prst="rect">
            <a:avLst/>
          </a:prstGeom>
          <a:solidFill>
            <a:schemeClr val="bg1">
              <a:alpha val="71000"/>
            </a:schemeClr>
          </a:solidFill>
          <a:ln>
            <a:solidFill>
              <a:schemeClr val="bg1">
                <a:lumMod val="75000"/>
              </a:schemeClr>
            </a:solidFill>
          </a:ln>
        </p:spPr>
        <p:txBody>
          <a:bodyPr wrap="square">
            <a:spAutoFit/>
          </a:bodyPr>
          <a:lstStyle/>
          <a:p>
            <a:pPr eaLnBrk="1" fontAlgn="auto" hangingPunct="1">
              <a:spcAft>
                <a:spcPts val="0"/>
              </a:spcAft>
            </a:pPr>
            <a:r>
              <a:rPr lang="en-GB" sz="3200" b="1" cap="small" dirty="0">
                <a:latin typeface="+mn-lt"/>
                <a:ea typeface="+mj-ea"/>
                <a:cs typeface="Times New Roman" pitchFamily="18" charset="0"/>
              </a:rPr>
              <a:t>Locating</a:t>
            </a:r>
            <a:r>
              <a:rPr lang="de-DE" sz="3200" b="1" cap="small" dirty="0">
                <a:latin typeface="+mn-lt"/>
                <a:ea typeface="+mj-ea"/>
                <a:cs typeface="Times New Roman" pitchFamily="18" charset="0"/>
              </a:rPr>
              <a:t> Baden-Württemberg</a:t>
            </a:r>
          </a:p>
        </p:txBody>
      </p:sp>
      <p:pic>
        <p:nvPicPr>
          <p:cNvPr id="13" name="Grafik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95161" y="6183552"/>
            <a:ext cx="12334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a:extLst>
              <a:ext uri="{C183D7F6-B498-43B3-948B-1728B52AA6E4}">
                <adec:decorative xmlns:adec="http://schemas.microsoft.com/office/drawing/2017/decorative" val="1"/>
              </a:ext>
            </a:extLst>
          </p:cNvPr>
          <p:cNvSpPr/>
          <p:nvPr/>
        </p:nvSpPr>
        <p:spPr>
          <a:xfrm>
            <a:off x="912986" y="6548676"/>
            <a:ext cx="9550400" cy="90487"/>
          </a:xfrm>
          <a:prstGeom prst="rect">
            <a:avLst/>
          </a:prstGeom>
          <a:solidFill>
            <a:srgbClr val="A3D2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ln>
                <a:solidFill>
                  <a:srgbClr val="A3D2B1"/>
                </a:solidFill>
              </a:ln>
            </a:endParaRPr>
          </a:p>
        </p:txBody>
      </p:sp>
      <p:sp>
        <p:nvSpPr>
          <p:cNvPr id="16" name="Titel 2">
            <a:extLst>
              <a:ext uri="{C183D7F6-B498-43B3-948B-1728B52AA6E4}">
                <adec:decorative xmlns:adec="http://schemas.microsoft.com/office/drawing/2017/decorative" val="1"/>
              </a:ext>
            </a:extLst>
          </p:cNvPr>
          <p:cNvSpPr txBox="1">
            <a:spLocks/>
          </p:cNvSpPr>
          <p:nvPr/>
        </p:nvSpPr>
        <p:spPr bwMode="auto">
          <a:xfrm>
            <a:off x="287338" y="0"/>
            <a:ext cx="11617325" cy="404813"/>
          </a:xfrm>
          <a:prstGeom prst="rect">
            <a:avLst/>
          </a:prstGeom>
          <a:noFill/>
          <a:ln w="9525">
            <a:noFill/>
            <a:miter lim="800000"/>
            <a:headEnd/>
            <a:tailEnd/>
          </a:ln>
        </p:spPr>
        <p:txBody>
          <a:bodyPr anchor="ctr"/>
          <a:lstStyle/>
          <a:p>
            <a:pPr algn="ctr" eaLnBrk="1" hangingPunct="1">
              <a:defRPr/>
            </a:pPr>
            <a:r>
              <a:rPr lang="de-DE" sz="800" b="1" spc="60" dirty="0">
                <a:ea typeface="+mj-ea"/>
              </a:rPr>
              <a:t>MINISTRY OF TRANSPORT</a:t>
            </a:r>
          </a:p>
        </p:txBody>
      </p:sp>
      <p:cxnSp>
        <p:nvCxnSpPr>
          <p:cNvPr id="17" name="Gerade Verbindung 43">
            <a:extLst>
              <a:ext uri="{C183D7F6-B498-43B3-948B-1728B52AA6E4}">
                <adec:decorative xmlns:adec="http://schemas.microsoft.com/office/drawing/2017/decorative" val="1"/>
              </a:ext>
            </a:extLst>
          </p:cNvPr>
          <p:cNvCxnSpPr/>
          <p:nvPr/>
        </p:nvCxnSpPr>
        <p:spPr>
          <a:xfrm>
            <a:off x="0" y="404813"/>
            <a:ext cx="12192000" cy="0"/>
          </a:xfrm>
          <a:prstGeom prst="line">
            <a:avLst/>
          </a:prstGeom>
          <a:ln w="28575">
            <a:solidFill>
              <a:srgbClr val="A3D2B1"/>
            </a:solidFill>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109" y="479188"/>
            <a:ext cx="6033486" cy="5791178"/>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6240" y="3933056"/>
            <a:ext cx="397893" cy="449288"/>
          </a:xfrm>
          <a:prstGeom prst="rect">
            <a:avLst/>
          </a:prstGeom>
        </p:spPr>
      </p:pic>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7347" y="3266943"/>
            <a:ext cx="2350078" cy="2653632"/>
          </a:xfrm>
          <a:prstGeom prst="rect">
            <a:avLst/>
          </a:prstGeom>
        </p:spPr>
      </p:pic>
      <p:cxnSp>
        <p:nvCxnSpPr>
          <p:cNvPr id="10" name="Gerade Verbindung mit Pfeil 9"/>
          <p:cNvCxnSpPr/>
          <p:nvPr/>
        </p:nvCxnSpPr>
        <p:spPr>
          <a:xfrm flipH="1" flipV="1">
            <a:off x="4121451" y="4157700"/>
            <a:ext cx="4123590" cy="23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989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7401" t="-25" r="-793" b="8481"/>
          <a:stretch/>
        </p:blipFill>
        <p:spPr>
          <a:xfrm>
            <a:off x="4727848" y="620688"/>
            <a:ext cx="7538337" cy="5505785"/>
          </a:xfrm>
          <a:prstGeom prst="rect">
            <a:avLst/>
          </a:prstGeom>
        </p:spPr>
      </p:pic>
      <p:pic>
        <p:nvPicPr>
          <p:cNvPr id="10" name="Grafik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94988" y="6186488"/>
            <a:ext cx="12334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a:extLst>
              <a:ext uri="{C183D7F6-B498-43B3-948B-1728B52AA6E4}">
                <adec:decorative xmlns:adec="http://schemas.microsoft.com/office/drawing/2017/decorative" val="1"/>
              </a:ext>
            </a:extLst>
          </p:cNvPr>
          <p:cNvSpPr/>
          <p:nvPr/>
        </p:nvSpPr>
        <p:spPr>
          <a:xfrm>
            <a:off x="912813" y="6551613"/>
            <a:ext cx="9550400" cy="90487"/>
          </a:xfrm>
          <a:prstGeom prst="rect">
            <a:avLst/>
          </a:prstGeom>
          <a:solidFill>
            <a:srgbClr val="A3D2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ln>
                <a:solidFill>
                  <a:srgbClr val="A3D2B1"/>
                </a:solidFill>
              </a:ln>
            </a:endParaRPr>
          </a:p>
        </p:txBody>
      </p:sp>
      <p:sp>
        <p:nvSpPr>
          <p:cNvPr id="12" name="Foliennummernplatzhalter 13">
            <a:extLst>
              <a:ext uri="{FF2B5EF4-FFF2-40B4-BE49-F238E27FC236}">
                <a16:creationId xmlns:a16="http://schemas.microsoft.com/office/drawing/2014/main" id="{13660604-47A2-4007-AED2-4E2B0C81D424}"/>
              </a:ext>
            </a:extLst>
          </p:cNvPr>
          <p:cNvSpPr>
            <a:spLocks noGrp="1"/>
          </p:cNvSpPr>
          <p:nvPr>
            <p:ph type="sldNum" sz="quarter" idx="4"/>
          </p:nvPr>
        </p:nvSpPr>
        <p:spPr>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20</a:t>
            </a:fld>
            <a:endParaRPr lang="de-DE" dirty="0"/>
          </a:p>
        </p:txBody>
      </p:sp>
      <p:sp>
        <p:nvSpPr>
          <p:cNvPr id="19" name="Rechteck 18">
            <a:extLst>
              <a:ext uri="{C183D7F6-B498-43B3-948B-1728B52AA6E4}">
                <adec:decorative xmlns:adec="http://schemas.microsoft.com/office/drawing/2017/decorative" val="1"/>
              </a:ext>
            </a:extLst>
          </p:cNvPr>
          <p:cNvSpPr/>
          <p:nvPr/>
        </p:nvSpPr>
        <p:spPr>
          <a:xfrm>
            <a:off x="912813" y="6551612"/>
            <a:ext cx="9550400" cy="90487"/>
          </a:xfrm>
          <a:prstGeom prst="rect">
            <a:avLst/>
          </a:prstGeom>
          <a:solidFill>
            <a:srgbClr val="A3D2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ln>
                <a:solidFill>
                  <a:srgbClr val="A3D2B1"/>
                </a:solidFill>
              </a:ln>
            </a:endParaRPr>
          </a:p>
        </p:txBody>
      </p:sp>
      <p:sp>
        <p:nvSpPr>
          <p:cNvPr id="2" name="Textfeld 1"/>
          <p:cNvSpPr txBox="1"/>
          <p:nvPr/>
        </p:nvSpPr>
        <p:spPr>
          <a:xfrm>
            <a:off x="912813" y="1959068"/>
            <a:ext cx="4536504" cy="3170099"/>
          </a:xfrm>
          <a:prstGeom prst="rect">
            <a:avLst/>
          </a:prstGeom>
        </p:spPr>
        <p:txBody>
          <a:bodyPr wrap="square" rtlCol="0">
            <a:sp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de-DE" sz="2800" b="0" i="0" u="none" strike="noStrike" kern="1200" cap="none" spc="0" normalizeH="0" baseline="0" noProof="0" dirty="0">
                <a:ln>
                  <a:noFill/>
                </a:ln>
                <a:solidFill>
                  <a:schemeClr val="tx1"/>
                </a:solidFill>
                <a:effectLst/>
                <a:uLnTx/>
                <a:uFillTx/>
                <a:latin typeface="+mn-lt"/>
                <a:ea typeface="+mj-ea"/>
              </a:rPr>
              <a:t>New </a:t>
            </a:r>
            <a:r>
              <a:rPr kumimoji="0" lang="de-DE" sz="2800" b="1" i="0" u="none" strike="noStrike" kern="1200" cap="none" spc="0" normalizeH="0" baseline="0" noProof="0" dirty="0">
                <a:ln>
                  <a:noFill/>
                </a:ln>
                <a:solidFill>
                  <a:srgbClr val="CF3262"/>
                </a:solidFill>
                <a:effectLst/>
                <a:uLnTx/>
                <a:uFillTx/>
                <a:latin typeface="+mn-lt"/>
                <a:ea typeface="+mj-ea"/>
              </a:rPr>
              <a:t>bike </a:t>
            </a:r>
            <a:r>
              <a:rPr kumimoji="0" lang="de-DE" sz="2800" b="1" i="0" u="none" strike="noStrike" kern="1200" cap="none" spc="0" normalizeH="0" baseline="0" noProof="0" dirty="0" err="1">
                <a:ln>
                  <a:noFill/>
                </a:ln>
                <a:solidFill>
                  <a:srgbClr val="CF3262"/>
                </a:solidFill>
                <a:effectLst/>
                <a:uLnTx/>
                <a:uFillTx/>
                <a:latin typeface="+mn-lt"/>
                <a:ea typeface="+mj-ea"/>
              </a:rPr>
              <a:t>highway</a:t>
            </a:r>
            <a:endParaRPr lang="de-DE" sz="2800" b="1" dirty="0">
              <a:solidFill>
                <a:srgbClr val="CF3262"/>
              </a:solidFill>
              <a:latin typeface="+mn-lt"/>
              <a:ea typeface="+mj-ea"/>
            </a:endParaRPr>
          </a:p>
          <a:p>
            <a:pPr marL="0" marR="0" indent="0" defTabSz="914400" rtl="0" eaLnBrk="1" fontAlgn="auto" latinLnBrk="0" hangingPunct="1">
              <a:lnSpc>
                <a:spcPct val="100000"/>
              </a:lnSpc>
              <a:spcBef>
                <a:spcPct val="0"/>
              </a:spcBef>
              <a:spcAft>
                <a:spcPts val="0"/>
              </a:spcAft>
              <a:buClrTx/>
              <a:buSzTx/>
              <a:buFontTx/>
              <a:buNone/>
              <a:tabLst/>
            </a:pPr>
            <a:r>
              <a:rPr kumimoji="0" lang="de-DE" sz="2800" b="0" i="0" u="none" strike="noStrike" kern="1200" cap="none" spc="0" normalizeH="0" baseline="0" noProof="0" dirty="0" err="1">
                <a:ln>
                  <a:noFill/>
                </a:ln>
                <a:solidFill>
                  <a:schemeClr val="tx1"/>
                </a:solidFill>
                <a:effectLst/>
                <a:uLnTx/>
                <a:uFillTx/>
                <a:latin typeface="+mn-lt"/>
                <a:ea typeface="+mj-ea"/>
              </a:rPr>
              <a:t>opened</a:t>
            </a:r>
            <a:r>
              <a:rPr kumimoji="0" lang="de-DE" sz="2800" b="0" i="0" u="none" strike="noStrike" kern="1200" cap="none" spc="0" normalizeH="0" baseline="0" noProof="0" dirty="0">
                <a:ln>
                  <a:noFill/>
                </a:ln>
                <a:solidFill>
                  <a:schemeClr val="tx1"/>
                </a:solidFill>
                <a:effectLst/>
                <a:uLnTx/>
                <a:uFillTx/>
                <a:latin typeface="+mn-lt"/>
                <a:ea typeface="+mj-ea"/>
              </a:rPr>
              <a:t> in May 2023</a:t>
            </a:r>
          </a:p>
          <a:p>
            <a:pPr marL="0" marR="0" indent="0" defTabSz="914400" rtl="0" eaLnBrk="1" fontAlgn="auto" latinLnBrk="0" hangingPunct="1">
              <a:lnSpc>
                <a:spcPct val="100000"/>
              </a:lnSpc>
              <a:spcBef>
                <a:spcPct val="0"/>
              </a:spcBef>
              <a:spcAft>
                <a:spcPts val="0"/>
              </a:spcAft>
              <a:buClrTx/>
              <a:buSzTx/>
              <a:buFontTx/>
              <a:buNone/>
              <a:tabLst/>
            </a:pPr>
            <a:r>
              <a:rPr lang="de-DE" sz="2800" dirty="0">
                <a:latin typeface="+mn-lt"/>
                <a:ea typeface="+mj-ea"/>
              </a:rPr>
              <a:t>at </a:t>
            </a:r>
            <a:endParaRPr kumimoji="0" lang="de-DE" sz="2800" b="0" i="0" u="none" strike="noStrike" kern="1200" cap="none" spc="0" normalizeH="0" baseline="0" noProof="0" dirty="0">
              <a:ln>
                <a:noFill/>
              </a:ln>
              <a:solidFill>
                <a:schemeClr val="tx1"/>
              </a:solidFill>
              <a:effectLst/>
              <a:uLnTx/>
              <a:uFillTx/>
              <a:latin typeface="+mn-lt"/>
              <a:ea typeface="+mj-ea"/>
            </a:endParaRPr>
          </a:p>
          <a:p>
            <a:pPr marL="0" marR="0" indent="0" defTabSz="914400" rtl="0" eaLnBrk="1" fontAlgn="auto" latinLnBrk="0" hangingPunct="1">
              <a:lnSpc>
                <a:spcPct val="100000"/>
              </a:lnSpc>
              <a:spcBef>
                <a:spcPct val="0"/>
              </a:spcBef>
              <a:spcAft>
                <a:spcPts val="0"/>
              </a:spcAft>
              <a:buClrTx/>
              <a:buSzTx/>
              <a:buFontTx/>
              <a:buNone/>
              <a:tabLst/>
            </a:pPr>
            <a:r>
              <a:rPr kumimoji="0" lang="de-DE" sz="2800" b="0" i="0" u="none" strike="noStrike" kern="1200" cap="none" spc="0" normalizeH="0" baseline="0" noProof="0" dirty="0">
                <a:ln>
                  <a:noFill/>
                </a:ln>
                <a:solidFill>
                  <a:schemeClr val="tx1"/>
                </a:solidFill>
                <a:effectLst/>
                <a:uLnTx/>
                <a:uFillTx/>
                <a:latin typeface="+mn-lt"/>
                <a:ea typeface="+mj-ea"/>
              </a:rPr>
              <a:t>The German National</a:t>
            </a:r>
            <a:br>
              <a:rPr kumimoji="0" lang="de-DE" sz="2800" b="0" i="0" u="none" strike="noStrike" kern="1200" cap="none" spc="0" normalizeH="0" baseline="0" noProof="0" dirty="0">
                <a:ln>
                  <a:noFill/>
                </a:ln>
                <a:solidFill>
                  <a:schemeClr val="tx1"/>
                </a:solidFill>
                <a:effectLst/>
                <a:uLnTx/>
                <a:uFillTx/>
                <a:latin typeface="+mn-lt"/>
                <a:ea typeface="+mj-ea"/>
              </a:rPr>
            </a:br>
            <a:r>
              <a:rPr kumimoji="0" lang="de-DE" sz="2800" b="0" i="0" u="none" strike="noStrike" kern="1200" cap="none" spc="0" normalizeH="0" noProof="0" dirty="0">
                <a:ln>
                  <a:noFill/>
                </a:ln>
                <a:solidFill>
                  <a:schemeClr val="tx1"/>
                </a:solidFill>
                <a:effectLst/>
                <a:uLnTx/>
                <a:uFillTx/>
                <a:latin typeface="+mn-lt"/>
                <a:ea typeface="+mj-ea"/>
              </a:rPr>
              <a:t>Garden Show</a:t>
            </a:r>
            <a:br>
              <a:rPr kumimoji="0" lang="de-DE" sz="2800" b="0" i="0" u="none" strike="noStrike" kern="1200" cap="none" spc="0" normalizeH="0" noProof="0" dirty="0">
                <a:ln>
                  <a:noFill/>
                </a:ln>
                <a:solidFill>
                  <a:schemeClr val="tx1"/>
                </a:solidFill>
                <a:effectLst/>
                <a:uLnTx/>
                <a:uFillTx/>
                <a:latin typeface="+mn-lt"/>
                <a:ea typeface="+mj-ea"/>
              </a:rPr>
            </a:br>
            <a:r>
              <a:rPr kumimoji="0" lang="de-DE" sz="2800" b="1" i="0" u="none" strike="noStrike" kern="1200" cap="none" spc="0" normalizeH="0" noProof="0" dirty="0">
                <a:ln>
                  <a:noFill/>
                </a:ln>
                <a:solidFill>
                  <a:srgbClr val="CF3262"/>
                </a:solidFill>
                <a:effectLst/>
                <a:uLnTx/>
                <a:uFillTx/>
                <a:latin typeface="+mn-lt"/>
                <a:ea typeface="+mj-ea"/>
              </a:rPr>
              <a:t>in Mannheim</a:t>
            </a:r>
            <a:br>
              <a:rPr kumimoji="0" lang="de-DE" sz="3200" b="0" i="0" u="none" strike="noStrike" kern="1200" cap="none" spc="0" normalizeH="0" baseline="0" noProof="0" dirty="0">
                <a:ln>
                  <a:noFill/>
                </a:ln>
                <a:solidFill>
                  <a:schemeClr val="tx1"/>
                </a:solidFill>
                <a:effectLst/>
                <a:uLnTx/>
                <a:uFillTx/>
                <a:latin typeface="+mn-lt"/>
                <a:ea typeface="+mj-ea"/>
              </a:rPr>
            </a:br>
            <a:endParaRPr kumimoji="0" lang="de-DE" sz="3200" b="0" i="0" u="none" strike="noStrike" kern="1200" cap="none" spc="0" normalizeH="0" baseline="0" noProof="0" dirty="0">
              <a:ln>
                <a:noFill/>
              </a:ln>
              <a:solidFill>
                <a:schemeClr val="tx1"/>
              </a:solidFill>
              <a:effectLst/>
              <a:uLnTx/>
              <a:uFillTx/>
              <a:latin typeface="+mn-lt"/>
              <a:ea typeface="+mj-ea"/>
            </a:endParaRPr>
          </a:p>
        </p:txBody>
      </p:sp>
    </p:spTree>
    <p:extLst>
      <p:ext uri="{BB962C8B-B14F-4D97-AF65-F5344CB8AC3E}">
        <p14:creationId xmlns:p14="http://schemas.microsoft.com/office/powerpoint/2010/main" val="931435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495" y="1772816"/>
            <a:ext cx="2669525" cy="2592288"/>
          </a:xfrm>
          <a:prstGeom prst="rect">
            <a:avLst/>
          </a:prstGeom>
        </p:spPr>
      </p:pic>
      <p:sp>
        <p:nvSpPr>
          <p:cNvPr id="9" name="Titel 8"/>
          <p:cNvSpPr>
            <a:spLocks noGrp="1"/>
          </p:cNvSpPr>
          <p:nvPr>
            <p:ph type="title"/>
          </p:nvPr>
        </p:nvSpPr>
        <p:spPr>
          <a:xfrm>
            <a:off x="838200" y="365126"/>
            <a:ext cx="10515600" cy="856462"/>
          </a:xfrm>
        </p:spPr>
        <p:txBody>
          <a:bodyPr>
            <a:normAutofit/>
          </a:bodyPr>
          <a:lstStyle/>
          <a:p>
            <a:pPr>
              <a:defRPr/>
            </a:pPr>
            <a:r>
              <a:rPr lang="de-DE" altLang="de-DE" b="1" dirty="0" err="1"/>
              <a:t>Supporting</a:t>
            </a:r>
            <a:r>
              <a:rPr lang="de-DE" altLang="de-DE" b="1" dirty="0"/>
              <a:t> </a:t>
            </a:r>
            <a:r>
              <a:rPr lang="de-DE" altLang="de-DE" b="1" dirty="0" err="1"/>
              <a:t>municipalities</a:t>
            </a:r>
            <a:endParaRPr lang="en-US" altLang="de-DE" b="1" dirty="0"/>
          </a:p>
        </p:txBody>
      </p:sp>
      <p:sp>
        <p:nvSpPr>
          <p:cNvPr id="2" name="Textfeld 1"/>
          <p:cNvSpPr txBox="1"/>
          <p:nvPr/>
        </p:nvSpPr>
        <p:spPr>
          <a:xfrm>
            <a:off x="623392" y="2276872"/>
            <a:ext cx="9793088" cy="3447098"/>
          </a:xfrm>
          <a:prstGeom prst="rect">
            <a:avLst/>
          </a:prstGeom>
        </p:spPr>
        <p:txBody>
          <a:bodyPr wrap="square" rtlCol="0">
            <a:spAutoFit/>
          </a:bodyPr>
          <a:lstStyle/>
          <a:p>
            <a:pPr marL="342900" indent="-342900" eaLnBrk="1" fontAlgn="auto" hangingPunct="1">
              <a:spcAft>
                <a:spcPts val="0"/>
              </a:spcAft>
              <a:buFont typeface="Arial" panose="020B0604020202020204" pitchFamily="34" charset="0"/>
              <a:buChar char="•"/>
            </a:pPr>
            <a:r>
              <a:rPr lang="de-DE" sz="2400" b="1" dirty="0">
                <a:latin typeface="+mn-lt"/>
                <a:ea typeface="+mj-ea"/>
                <a:cs typeface="Times New Roman" pitchFamily="18" charset="0"/>
              </a:rPr>
              <a:t>Funding </a:t>
            </a:r>
            <a:r>
              <a:rPr lang="de-DE" sz="2400" b="1" dirty="0" err="1">
                <a:latin typeface="+mn-lt"/>
                <a:ea typeface="+mj-ea"/>
                <a:cs typeface="Times New Roman" pitchFamily="18" charset="0"/>
              </a:rPr>
              <a:t>Sustainable</a:t>
            </a:r>
            <a:r>
              <a:rPr lang="de-DE" sz="2400" b="1" dirty="0">
                <a:latin typeface="+mn-lt"/>
                <a:ea typeface="+mj-ea"/>
                <a:cs typeface="Times New Roman" pitchFamily="18" charset="0"/>
              </a:rPr>
              <a:t> Mobility </a:t>
            </a:r>
            <a:r>
              <a:rPr lang="de-DE" sz="2400" b="1" dirty="0" err="1">
                <a:latin typeface="+mn-lt"/>
                <a:ea typeface="+mj-ea"/>
                <a:cs typeface="Times New Roman" pitchFamily="18" charset="0"/>
              </a:rPr>
              <a:t>Staff</a:t>
            </a:r>
            <a:endParaRPr lang="de-DE" sz="2400" b="1" dirty="0">
              <a:latin typeface="+mn-lt"/>
              <a:ea typeface="+mj-ea"/>
              <a:cs typeface="Times New Roman" pitchFamily="18" charset="0"/>
            </a:endParaRPr>
          </a:p>
          <a:p>
            <a:pPr marL="800100" lvl="1" indent="-342900" eaLnBrk="1" fontAlgn="auto" hangingPunct="1">
              <a:spcAft>
                <a:spcPts val="0"/>
              </a:spcAft>
              <a:buFont typeface="Arial" panose="020B0604020202020204" pitchFamily="34" charset="0"/>
              <a:buChar char="•"/>
            </a:pPr>
            <a:endParaRPr lang="de-DE" sz="900" dirty="0">
              <a:latin typeface="+mn-lt"/>
              <a:ea typeface="+mj-ea"/>
              <a:cs typeface="Times New Roman" pitchFamily="18" charset="0"/>
            </a:endParaRPr>
          </a:p>
          <a:p>
            <a:pPr lvl="1" eaLnBrk="1" fontAlgn="auto" hangingPunct="1">
              <a:spcAft>
                <a:spcPts val="0"/>
              </a:spcAft>
            </a:pPr>
            <a:r>
              <a:rPr lang="de-DE" sz="2400" b="1" dirty="0">
                <a:latin typeface="+mn-lt"/>
                <a:ea typeface="+mj-ea"/>
                <a:cs typeface="Times New Roman" pitchFamily="18" charset="0"/>
              </a:rPr>
              <a:t>35 </a:t>
            </a:r>
            <a:r>
              <a:rPr lang="de-DE" sz="2400" b="1" dirty="0" err="1">
                <a:latin typeface="+mn-lt"/>
                <a:ea typeface="+mj-ea"/>
                <a:cs typeface="Times New Roman" pitchFamily="18" charset="0"/>
              </a:rPr>
              <a:t>Coordinators</a:t>
            </a:r>
            <a:r>
              <a:rPr lang="de-DE" sz="2400" b="1" dirty="0">
                <a:latin typeface="+mn-lt"/>
                <a:ea typeface="+mj-ea"/>
                <a:cs typeface="Times New Roman" pitchFamily="18" charset="0"/>
              </a:rPr>
              <a:t> </a:t>
            </a:r>
            <a:r>
              <a:rPr lang="de-DE" sz="2400" b="1" dirty="0" err="1">
                <a:latin typeface="+mn-lt"/>
                <a:ea typeface="+mj-ea"/>
                <a:cs typeface="Times New Roman" pitchFamily="18" charset="0"/>
              </a:rPr>
              <a:t>for</a:t>
            </a:r>
            <a:r>
              <a:rPr lang="de-DE" sz="2400" b="1" dirty="0">
                <a:latin typeface="+mn-lt"/>
                <a:ea typeface="+mj-ea"/>
                <a:cs typeface="Times New Roman" pitchFamily="18" charset="0"/>
              </a:rPr>
              <a:t> Mobility </a:t>
            </a:r>
            <a:r>
              <a:rPr lang="de-DE" sz="2400" b="1" dirty="0" err="1">
                <a:latin typeface="+mn-lt"/>
                <a:ea typeface="+mj-ea"/>
                <a:cs typeface="Times New Roman" pitchFamily="18" charset="0"/>
              </a:rPr>
              <a:t>and</a:t>
            </a:r>
            <a:r>
              <a:rPr lang="de-DE" sz="2400" b="1" dirty="0">
                <a:latin typeface="+mn-lt"/>
                <a:ea typeface="+mj-ea"/>
                <a:cs typeface="Times New Roman" pitchFamily="18" charset="0"/>
              </a:rPr>
              <a:t> </a:t>
            </a:r>
            <a:r>
              <a:rPr lang="de-DE" sz="2400" b="1" dirty="0" err="1">
                <a:latin typeface="+mn-lt"/>
                <a:ea typeface="+mj-ea"/>
                <a:cs typeface="Times New Roman" pitchFamily="18" charset="0"/>
              </a:rPr>
              <a:t>Climate</a:t>
            </a:r>
            <a:r>
              <a:rPr lang="de-DE" sz="2400" b="1" dirty="0">
                <a:latin typeface="+mn-lt"/>
                <a:ea typeface="+mj-ea"/>
                <a:cs typeface="Times New Roman" pitchFamily="18" charset="0"/>
              </a:rPr>
              <a:t> </a:t>
            </a:r>
            <a:r>
              <a:rPr lang="de-DE" sz="2400" b="1" dirty="0" err="1">
                <a:latin typeface="+mn-lt"/>
                <a:ea typeface="+mj-ea"/>
                <a:cs typeface="Times New Roman" pitchFamily="18" charset="0"/>
              </a:rPr>
              <a:t>Protection</a:t>
            </a:r>
            <a:r>
              <a:rPr lang="de-DE" sz="2400" b="1" dirty="0">
                <a:latin typeface="+mn-lt"/>
                <a:ea typeface="+mj-ea"/>
                <a:cs typeface="Times New Roman" pitchFamily="18" charset="0"/>
              </a:rPr>
              <a:t> on </a:t>
            </a:r>
            <a:r>
              <a:rPr lang="de-DE" sz="2400" b="1" dirty="0" err="1">
                <a:latin typeface="+mn-lt"/>
                <a:ea typeface="+mj-ea"/>
                <a:cs typeface="Times New Roman" pitchFamily="18" charset="0"/>
              </a:rPr>
              <a:t>the</a:t>
            </a:r>
            <a:r>
              <a:rPr lang="de-DE" sz="2400" b="1" dirty="0">
                <a:latin typeface="+mn-lt"/>
                <a:ea typeface="+mj-ea"/>
                <a:cs typeface="Times New Roman" pitchFamily="18" charset="0"/>
              </a:rPr>
              <a:t> </a:t>
            </a:r>
            <a:r>
              <a:rPr lang="de-DE" sz="2400" b="1" dirty="0" err="1">
                <a:latin typeface="+mn-lt"/>
                <a:ea typeface="+mj-ea"/>
                <a:cs typeface="Times New Roman" pitchFamily="18" charset="0"/>
              </a:rPr>
              <a:t>district</a:t>
            </a:r>
            <a:r>
              <a:rPr lang="de-DE" sz="2400" b="1" dirty="0">
                <a:latin typeface="+mn-lt"/>
                <a:ea typeface="+mj-ea"/>
                <a:cs typeface="Times New Roman" pitchFamily="18" charset="0"/>
              </a:rPr>
              <a:t> </a:t>
            </a:r>
            <a:r>
              <a:rPr lang="de-DE" sz="2400" b="1" dirty="0" err="1">
                <a:latin typeface="+mn-lt"/>
                <a:ea typeface="+mj-ea"/>
                <a:cs typeface="Times New Roman" pitchFamily="18" charset="0"/>
              </a:rPr>
              <a:t>level</a:t>
            </a:r>
            <a:endParaRPr lang="de-DE" sz="2400" b="1" dirty="0">
              <a:latin typeface="+mn-lt"/>
              <a:ea typeface="+mj-ea"/>
              <a:cs typeface="Times New Roman" pitchFamily="18" charset="0"/>
            </a:endParaRPr>
          </a:p>
          <a:p>
            <a:pPr lvl="1" eaLnBrk="1" fontAlgn="auto" hangingPunct="1">
              <a:spcAft>
                <a:spcPts val="0"/>
              </a:spcAft>
            </a:pPr>
            <a:r>
              <a:rPr lang="en-US" sz="2400" dirty="0">
                <a:latin typeface="+mn-lt"/>
                <a:ea typeface="+mj-ea"/>
                <a:cs typeface="Times New Roman" pitchFamily="18" charset="0"/>
              </a:rPr>
              <a:t>German Mobility Award 2022 for Baden-Württemberg (category knowledge transfer)</a:t>
            </a:r>
          </a:p>
          <a:p>
            <a:pPr marR="0" defTabSz="914400" rtl="0" eaLnBrk="1" fontAlgn="auto" latinLnBrk="0" hangingPunct="1">
              <a:lnSpc>
                <a:spcPct val="100000"/>
              </a:lnSpc>
              <a:spcBef>
                <a:spcPct val="0"/>
              </a:spcBef>
              <a:spcAft>
                <a:spcPts val="0"/>
              </a:spcAft>
              <a:buClrTx/>
              <a:buSzTx/>
              <a:tabLst/>
            </a:pPr>
            <a:endParaRPr lang="de-DE" sz="900" b="1" dirty="0">
              <a:latin typeface="+mn-lt"/>
              <a:ea typeface="+mj-ea"/>
              <a:cs typeface="Times New Roman" pitchFamily="18" charset="0"/>
            </a:endParaRPr>
          </a:p>
          <a:p>
            <a:pPr marL="342900" marR="0" indent="-342900"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kumimoji="0" lang="de-DE" sz="2400" b="1" i="0" u="none" strike="noStrike" kern="1200" cap="none" spc="0" normalizeH="0" baseline="0" noProof="0" dirty="0" err="1">
                <a:ln>
                  <a:noFill/>
                </a:ln>
                <a:solidFill>
                  <a:schemeClr val="tx1"/>
                </a:solidFill>
                <a:effectLst/>
                <a:uLnTx/>
                <a:uFillTx/>
                <a:latin typeface="+mn-lt"/>
                <a:ea typeface="+mj-ea"/>
                <a:cs typeface="Times New Roman" pitchFamily="18" charset="0"/>
              </a:rPr>
              <a:t>Sustainable</a:t>
            </a:r>
            <a:r>
              <a:rPr kumimoji="0" lang="de-DE" sz="2400" b="1" i="0" u="none" strike="noStrike" kern="1200" cap="none" spc="0" normalizeH="0" baseline="0" noProof="0" dirty="0">
                <a:ln>
                  <a:noFill/>
                </a:ln>
                <a:solidFill>
                  <a:schemeClr val="tx1"/>
                </a:solidFill>
                <a:effectLst/>
                <a:uLnTx/>
                <a:uFillTx/>
                <a:latin typeface="+mn-lt"/>
                <a:ea typeface="+mj-ea"/>
                <a:cs typeface="Times New Roman" pitchFamily="18" charset="0"/>
              </a:rPr>
              <a:t> Urban Mobility Plans (SUMP) aka „</a:t>
            </a:r>
            <a:r>
              <a:rPr kumimoji="0" lang="de-DE" sz="2400" b="1" i="0" u="none" strike="noStrike" kern="1200" cap="none" spc="0" normalizeH="0" baseline="0" noProof="0" dirty="0" err="1">
                <a:ln>
                  <a:noFill/>
                </a:ln>
                <a:solidFill>
                  <a:schemeClr val="tx1"/>
                </a:solidFill>
                <a:effectLst/>
                <a:uLnTx/>
                <a:uFillTx/>
                <a:latin typeface="+mn-lt"/>
                <a:ea typeface="+mj-ea"/>
                <a:cs typeface="Times New Roman" pitchFamily="18" charset="0"/>
              </a:rPr>
              <a:t>Climate</a:t>
            </a:r>
            <a:r>
              <a:rPr kumimoji="0" lang="de-DE" sz="2400" b="1" i="0" u="none" strike="noStrike" kern="1200" cap="none" spc="0" normalizeH="0" noProof="0" dirty="0">
                <a:ln>
                  <a:noFill/>
                </a:ln>
                <a:solidFill>
                  <a:schemeClr val="tx1"/>
                </a:solidFill>
                <a:effectLst/>
                <a:uLnTx/>
                <a:uFillTx/>
                <a:latin typeface="+mn-lt"/>
                <a:ea typeface="+mj-ea"/>
                <a:cs typeface="Times New Roman" pitchFamily="18" charset="0"/>
              </a:rPr>
              <a:t> Mobility Plans“</a:t>
            </a:r>
          </a:p>
          <a:p>
            <a:pPr marL="800100" lvl="1" indent="-342900" eaLnBrk="1" fontAlgn="auto" hangingPunct="1">
              <a:spcAft>
                <a:spcPts val="0"/>
              </a:spcAft>
              <a:buFont typeface="Courier New" panose="02070309020205020404" pitchFamily="49" charset="0"/>
              <a:buChar char="o"/>
            </a:pPr>
            <a:r>
              <a:rPr lang="de-DE" sz="2400" baseline="0" dirty="0">
                <a:latin typeface="+mn-lt"/>
                <a:ea typeface="+mj-ea"/>
                <a:cs typeface="Times New Roman" pitchFamily="18" charset="0"/>
              </a:rPr>
              <a:t>50 % </a:t>
            </a:r>
            <a:r>
              <a:rPr lang="de-DE" sz="2400" baseline="0" dirty="0" err="1">
                <a:latin typeface="+mn-lt"/>
                <a:ea typeface="+mj-ea"/>
                <a:cs typeface="Times New Roman" pitchFamily="18" charset="0"/>
              </a:rPr>
              <a:t>funding</a:t>
            </a:r>
            <a:r>
              <a:rPr lang="de-DE" sz="2400" dirty="0">
                <a:latin typeface="+mn-lt"/>
                <a:ea typeface="+mj-ea"/>
                <a:cs typeface="Times New Roman" pitchFamily="18" charset="0"/>
              </a:rPr>
              <a:t> </a:t>
            </a:r>
            <a:r>
              <a:rPr lang="de-DE" sz="2400" dirty="0" err="1">
                <a:latin typeface="+mn-lt"/>
                <a:ea typeface="+mj-ea"/>
                <a:cs typeface="Times New Roman" pitchFamily="18" charset="0"/>
              </a:rPr>
              <a:t>quote</a:t>
            </a:r>
            <a:r>
              <a:rPr lang="de-DE" sz="2400" dirty="0">
                <a:latin typeface="+mn-lt"/>
                <a:ea typeface="+mj-ea"/>
                <a:cs typeface="Times New Roman" pitchFamily="18" charset="0"/>
              </a:rPr>
              <a:t> </a:t>
            </a:r>
            <a:r>
              <a:rPr lang="de-DE" sz="2400" dirty="0">
                <a:latin typeface="+mn-lt"/>
                <a:ea typeface="+mj-ea"/>
                <a:cs typeface="Times New Roman" pitchFamily="18" charset="0"/>
                <a:sym typeface="Wingdings" panose="05000000000000000000" pitchFamily="2" charset="2"/>
              </a:rPr>
              <a:t> 75 % </a:t>
            </a:r>
            <a:r>
              <a:rPr lang="de-DE" sz="2400" dirty="0" err="1">
                <a:latin typeface="+mn-lt"/>
                <a:ea typeface="+mj-ea"/>
                <a:cs typeface="Times New Roman" pitchFamily="18" charset="0"/>
                <a:sym typeface="Wingdings" panose="05000000000000000000" pitchFamily="2" charset="2"/>
              </a:rPr>
              <a:t>funding</a:t>
            </a:r>
            <a:r>
              <a:rPr lang="de-DE" sz="2400" dirty="0">
                <a:latin typeface="+mn-lt"/>
                <a:ea typeface="+mj-ea"/>
                <a:cs typeface="Times New Roman" pitchFamily="18" charset="0"/>
                <a:sym typeface="Wingdings" panose="05000000000000000000" pitchFamily="2" charset="2"/>
              </a:rPr>
              <a:t> </a:t>
            </a:r>
            <a:r>
              <a:rPr lang="de-DE" sz="2400" dirty="0" err="1">
                <a:latin typeface="+mn-lt"/>
                <a:ea typeface="+mj-ea"/>
                <a:cs typeface="Times New Roman" pitchFamily="18" charset="0"/>
                <a:sym typeface="Wingdings" panose="05000000000000000000" pitchFamily="2" charset="2"/>
              </a:rPr>
              <a:t>quote</a:t>
            </a:r>
            <a:r>
              <a:rPr lang="de-DE" sz="2400" dirty="0">
                <a:latin typeface="+mn-lt"/>
                <a:ea typeface="+mj-ea"/>
                <a:cs typeface="Times New Roman" pitchFamily="18" charset="0"/>
                <a:sym typeface="Wingdings" panose="05000000000000000000" pitchFamily="2" charset="2"/>
              </a:rPr>
              <a:t> (</a:t>
            </a:r>
            <a:r>
              <a:rPr lang="de-DE" sz="2400" dirty="0" err="1">
                <a:latin typeface="+mn-lt"/>
                <a:ea typeface="+mj-ea"/>
                <a:cs typeface="Times New Roman" pitchFamily="18" charset="0"/>
                <a:sym typeface="Wingdings" panose="05000000000000000000" pitchFamily="2" charset="2"/>
              </a:rPr>
              <a:t>financed</a:t>
            </a:r>
            <a:r>
              <a:rPr lang="de-DE" sz="2400" dirty="0">
                <a:latin typeface="+mn-lt"/>
                <a:ea typeface="+mj-ea"/>
                <a:cs typeface="Times New Roman" pitchFamily="18" charset="0"/>
                <a:sym typeface="Wingdings" panose="05000000000000000000" pitchFamily="2" charset="2"/>
              </a:rPr>
              <a:t> </a:t>
            </a:r>
            <a:r>
              <a:rPr lang="de-DE" sz="2400" dirty="0" err="1">
                <a:latin typeface="+mn-lt"/>
                <a:ea typeface="+mj-ea"/>
                <a:cs typeface="Times New Roman" pitchFamily="18" charset="0"/>
                <a:sym typeface="Wingdings" panose="05000000000000000000" pitchFamily="2" charset="2"/>
              </a:rPr>
              <a:t>by</a:t>
            </a:r>
            <a:r>
              <a:rPr lang="de-DE" sz="2400" dirty="0">
                <a:latin typeface="+mn-lt"/>
                <a:ea typeface="+mj-ea"/>
                <a:cs typeface="Times New Roman" pitchFamily="18" charset="0"/>
                <a:sym typeface="Wingdings" panose="05000000000000000000" pitchFamily="2" charset="2"/>
              </a:rPr>
              <a:t> LGVFG)</a:t>
            </a:r>
          </a:p>
          <a:p>
            <a:pPr marL="800100" lvl="1" indent="-342900" eaLnBrk="1" fontAlgn="auto" hangingPunct="1">
              <a:spcAft>
                <a:spcPts val="0"/>
              </a:spcAft>
              <a:buFont typeface="Courier New" panose="02070309020205020404" pitchFamily="49" charset="0"/>
              <a:buChar char="o"/>
            </a:pPr>
            <a:r>
              <a:rPr kumimoji="0" lang="de-DE" sz="2400" b="0" i="0" u="none" strike="noStrike" kern="1200" cap="none" spc="0" normalizeH="0" baseline="0" noProof="0" dirty="0">
                <a:ln>
                  <a:noFill/>
                </a:ln>
                <a:solidFill>
                  <a:schemeClr val="tx1"/>
                </a:solidFill>
                <a:effectLst/>
                <a:uLnTx/>
                <a:uFillTx/>
                <a:latin typeface="+mn-lt"/>
                <a:ea typeface="+mj-ea"/>
                <a:cs typeface="Times New Roman" pitchFamily="18" charset="0"/>
                <a:sym typeface="Wingdings" panose="05000000000000000000" pitchFamily="2" charset="2"/>
              </a:rPr>
              <a:t>6 </a:t>
            </a:r>
            <a:r>
              <a:rPr kumimoji="0" lang="de-DE" sz="2400" b="0" i="0" u="none" strike="noStrike" kern="1200" cap="none" spc="0" normalizeH="0" baseline="0" noProof="0" dirty="0" err="1">
                <a:ln>
                  <a:noFill/>
                </a:ln>
                <a:solidFill>
                  <a:schemeClr val="tx1"/>
                </a:solidFill>
                <a:effectLst/>
                <a:uLnTx/>
                <a:uFillTx/>
                <a:latin typeface="+mn-lt"/>
                <a:ea typeface="+mj-ea"/>
                <a:cs typeface="Times New Roman" pitchFamily="18" charset="0"/>
                <a:sym typeface="Wingdings" panose="05000000000000000000" pitchFamily="2" charset="2"/>
              </a:rPr>
              <a:t>pilot</a:t>
            </a:r>
            <a:r>
              <a:rPr kumimoji="0" lang="de-DE" sz="2400" b="0" i="0" u="none" strike="noStrike" kern="1200" cap="none" spc="0" normalizeH="0" noProof="0" dirty="0">
                <a:ln>
                  <a:noFill/>
                </a:ln>
                <a:solidFill>
                  <a:schemeClr val="tx1"/>
                </a:solidFill>
                <a:effectLst/>
                <a:uLnTx/>
                <a:uFillTx/>
                <a:latin typeface="+mn-lt"/>
                <a:ea typeface="+mj-ea"/>
                <a:cs typeface="Times New Roman" pitchFamily="18" charset="0"/>
                <a:sym typeface="Wingdings" panose="05000000000000000000" pitchFamily="2" charset="2"/>
              </a:rPr>
              <a:t> </a:t>
            </a:r>
            <a:r>
              <a:rPr kumimoji="0" lang="de-DE" sz="2400" b="0" i="0" u="none" strike="noStrike" kern="1200" cap="none" spc="0" normalizeH="0" noProof="0" dirty="0" err="1">
                <a:ln>
                  <a:noFill/>
                </a:ln>
                <a:solidFill>
                  <a:schemeClr val="tx1"/>
                </a:solidFill>
                <a:effectLst/>
                <a:uLnTx/>
                <a:uFillTx/>
                <a:latin typeface="+mn-lt"/>
                <a:ea typeface="+mj-ea"/>
                <a:cs typeface="Times New Roman" pitchFamily="18" charset="0"/>
                <a:sym typeface="Wingdings" panose="05000000000000000000" pitchFamily="2" charset="2"/>
              </a:rPr>
              <a:t>municipalities</a:t>
            </a:r>
            <a:endParaRPr kumimoji="0" lang="de-DE" sz="2400" b="0" i="0" u="none" strike="noStrike" kern="1200" cap="none" spc="0" normalizeH="0" noProof="0" dirty="0">
              <a:ln>
                <a:noFill/>
              </a:ln>
              <a:solidFill>
                <a:schemeClr val="tx1"/>
              </a:solidFill>
              <a:effectLst/>
              <a:uLnTx/>
              <a:uFillTx/>
              <a:latin typeface="+mn-lt"/>
              <a:ea typeface="+mj-ea"/>
              <a:cs typeface="Times New Roman" pitchFamily="18" charset="0"/>
              <a:sym typeface="Wingdings" panose="05000000000000000000" pitchFamily="2" charset="2"/>
            </a:endParaRPr>
          </a:p>
          <a:p>
            <a:pPr marL="800100" lvl="1" indent="-342900" eaLnBrk="1" fontAlgn="auto" hangingPunct="1">
              <a:spcAft>
                <a:spcPts val="0"/>
              </a:spcAft>
              <a:buFont typeface="Courier New" panose="02070309020205020404" pitchFamily="49" charset="0"/>
              <a:buChar char="o"/>
            </a:pPr>
            <a:r>
              <a:rPr lang="de-DE" sz="2400" baseline="0" dirty="0">
                <a:latin typeface="+mn-lt"/>
                <a:ea typeface="+mj-ea"/>
                <a:cs typeface="Times New Roman" pitchFamily="18" charset="0"/>
                <a:sym typeface="Wingdings" panose="05000000000000000000" pitchFamily="2" charset="2"/>
              </a:rPr>
              <a:t>44</a:t>
            </a:r>
            <a:r>
              <a:rPr lang="de-DE" sz="2400" dirty="0">
                <a:latin typeface="+mn-lt"/>
                <a:ea typeface="+mj-ea"/>
                <a:cs typeface="Times New Roman" pitchFamily="18" charset="0"/>
                <a:sym typeface="Wingdings" panose="05000000000000000000" pitchFamily="2" charset="2"/>
              </a:rPr>
              <a:t> </a:t>
            </a:r>
            <a:r>
              <a:rPr lang="de-DE" sz="2400" dirty="0" err="1">
                <a:latin typeface="+mn-lt"/>
                <a:ea typeface="+mj-ea"/>
                <a:cs typeface="Times New Roman" pitchFamily="18" charset="0"/>
                <a:sym typeface="Wingdings" panose="05000000000000000000" pitchFamily="2" charset="2"/>
              </a:rPr>
              <a:t>district</a:t>
            </a:r>
            <a:r>
              <a:rPr lang="de-DE" sz="2400" dirty="0">
                <a:latin typeface="+mn-lt"/>
                <a:ea typeface="+mj-ea"/>
                <a:cs typeface="Times New Roman" pitchFamily="18" charset="0"/>
                <a:sym typeface="Wingdings" panose="05000000000000000000" pitchFamily="2" charset="2"/>
              </a:rPr>
              <a:t>-plans </a:t>
            </a:r>
            <a:r>
              <a:rPr lang="de-DE" sz="2400" dirty="0" err="1">
                <a:latin typeface="+mn-lt"/>
                <a:ea typeface="+mj-ea"/>
                <a:cs typeface="Times New Roman" pitchFamily="18" charset="0"/>
                <a:sym typeface="Wingdings" panose="05000000000000000000" pitchFamily="2" charset="2"/>
              </a:rPr>
              <a:t>by</a:t>
            </a:r>
            <a:r>
              <a:rPr lang="de-DE" sz="2400" dirty="0">
                <a:latin typeface="+mn-lt"/>
                <a:ea typeface="+mj-ea"/>
                <a:cs typeface="Times New Roman" pitchFamily="18" charset="0"/>
                <a:sym typeface="Wingdings" panose="05000000000000000000" pitchFamily="2" charset="2"/>
              </a:rPr>
              <a:t> 2030</a:t>
            </a:r>
          </a:p>
          <a:p>
            <a:pPr lvl="1" eaLnBrk="1" fontAlgn="auto" hangingPunct="1">
              <a:spcAft>
                <a:spcPts val="0"/>
              </a:spcAft>
            </a:pPr>
            <a:endParaRPr lang="de-DE" sz="800" dirty="0">
              <a:latin typeface="+mn-lt"/>
              <a:ea typeface="+mj-ea"/>
              <a:cs typeface="Times New Roman" pitchFamily="18" charset="0"/>
              <a:sym typeface="Wingdings" panose="05000000000000000000" pitchFamily="2" charset="2"/>
            </a:endParaRPr>
          </a:p>
        </p:txBody>
      </p:sp>
      <p:pic>
        <p:nvPicPr>
          <p:cNvPr id="6" name="Grafik 5"/>
          <p:cNvPicPr>
            <a:picLocks noChangeAspect="1"/>
          </p:cNvPicPr>
          <p:nvPr/>
        </p:nvPicPr>
        <p:blipFill>
          <a:blip r:embed="rId4"/>
          <a:stretch>
            <a:fillRect/>
          </a:stretch>
        </p:blipFill>
        <p:spPr>
          <a:xfrm>
            <a:off x="9840416" y="4840030"/>
            <a:ext cx="1957247" cy="1150348"/>
          </a:xfrm>
          <a:prstGeom prst="rect">
            <a:avLst/>
          </a:prstGeom>
        </p:spPr>
      </p:pic>
    </p:spTree>
    <p:extLst>
      <p:ext uri="{BB962C8B-B14F-4D97-AF65-F5344CB8AC3E}">
        <p14:creationId xmlns:p14="http://schemas.microsoft.com/office/powerpoint/2010/main" val="2012304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r>
              <a:rPr lang="en-US" b="1" dirty="0"/>
              <a:t>Mobility pacts in Baden-Württemberg </a:t>
            </a:r>
          </a:p>
        </p:txBody>
      </p:sp>
      <p:grpSp>
        <p:nvGrpSpPr>
          <p:cNvPr id="31" name="Gruppieren 30"/>
          <p:cNvGrpSpPr>
            <a:grpSpLocks noChangeAspect="1"/>
          </p:cNvGrpSpPr>
          <p:nvPr/>
        </p:nvGrpSpPr>
        <p:grpSpPr>
          <a:xfrm>
            <a:off x="430965" y="2132856"/>
            <a:ext cx="5377003" cy="4260272"/>
            <a:chOff x="3305337" y="1700809"/>
            <a:chExt cx="6051828" cy="4794945"/>
          </a:xfrm>
        </p:grpSpPr>
        <p:pic>
          <p:nvPicPr>
            <p:cNvPr id="6" name="Picture 2" descr="Baden-Württemberg : Kostenlose Karten, kostenlose stumme Karte, kostenlose unausgefüllt Landkarte, kostenlose hochauflösende Umrisskarte : Grenzen, Abteilungen (weiß)"/>
            <p:cNvPicPr>
              <a:picLocks noChangeAspect="1" noChangeArrowheads="1"/>
            </p:cNvPicPr>
            <p:nvPr/>
          </p:nvPicPr>
          <p:blipFill rotWithShape="1">
            <a:blip r:embed="rId3">
              <a:extLst>
                <a:ext uri="{28A0092B-C50C-407E-A947-70E740481C1C}">
                  <a14:useLocalDpi xmlns:a14="http://schemas.microsoft.com/office/drawing/2010/main" val="0"/>
                </a:ext>
              </a:extLst>
            </a:blip>
            <a:srcRect l="5281" t="5909" r="6695" b="6958"/>
            <a:stretch/>
          </p:blipFill>
          <p:spPr bwMode="auto">
            <a:xfrm>
              <a:off x="4319394" y="1844705"/>
              <a:ext cx="4033467" cy="460851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8649" y="3721316"/>
              <a:ext cx="1722124" cy="743714"/>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5337" y="3571184"/>
              <a:ext cx="1722124" cy="745238"/>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9951" y="1700809"/>
              <a:ext cx="1722124" cy="745238"/>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4486" y="2723495"/>
              <a:ext cx="1722124" cy="745238"/>
            </a:xfrm>
            <a:prstGeom prst="rect">
              <a:avLst/>
            </a:prstGeom>
          </p:spPr>
        </p:pic>
        <p:sp>
          <p:nvSpPr>
            <p:cNvPr id="11" name="Rechteck 10"/>
            <p:cNvSpPr/>
            <p:nvPr/>
          </p:nvSpPr>
          <p:spPr>
            <a:xfrm>
              <a:off x="7536160" y="1700809"/>
              <a:ext cx="1296144" cy="432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8061021" y="6063707"/>
              <a:ext cx="1296144" cy="432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3731317" y="3056323"/>
              <a:ext cx="1296144" cy="432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7262" y="2600890"/>
              <a:ext cx="1722124" cy="745238"/>
            </a:xfrm>
            <a:prstGeom prst="rect">
              <a:avLst/>
            </a:prstGeom>
          </p:spPr>
        </p:pic>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0496" y="4440037"/>
              <a:ext cx="1722124" cy="743714"/>
            </a:xfrm>
            <a:prstGeom prst="rect">
              <a:avLst/>
            </a:prstGeom>
          </p:spPr>
        </p:pic>
      </p:grpSp>
      <p:sp>
        <p:nvSpPr>
          <p:cNvPr id="16" name="Textfeld 15"/>
          <p:cNvSpPr txBox="1"/>
          <p:nvPr/>
        </p:nvSpPr>
        <p:spPr>
          <a:xfrm>
            <a:off x="6205291" y="2060848"/>
            <a:ext cx="4283197" cy="3785652"/>
          </a:xfrm>
          <a:prstGeom prst="rect">
            <a:avLst/>
          </a:prstGeom>
        </p:spPr>
        <p:txBody>
          <a:bodyPr wrap="square" rtlCol="0">
            <a:spAutoFit/>
          </a:bodyPr>
          <a:lstStyle/>
          <a:p>
            <a:pPr eaLnBrk="1" fontAlgn="auto" hangingPunct="1">
              <a:lnSpc>
                <a:spcPct val="150000"/>
              </a:lnSpc>
              <a:spcAft>
                <a:spcPts val="0"/>
              </a:spcAft>
            </a:pPr>
            <a:r>
              <a:rPr lang="en-US" sz="2000" b="1" dirty="0">
                <a:latin typeface="+mn-lt"/>
              </a:rPr>
              <a:t>cross-sectoral cooperative platforms </a:t>
            </a:r>
            <a:br>
              <a:rPr lang="en-US" sz="2000" b="1" dirty="0">
                <a:latin typeface="+mn-lt"/>
              </a:rPr>
            </a:br>
            <a:r>
              <a:rPr lang="en-US" sz="2000" b="1" dirty="0">
                <a:latin typeface="+mn-lt"/>
              </a:rPr>
              <a:t>for regional change in mobility:</a:t>
            </a:r>
            <a:endParaRPr kumimoji="0" lang="en-US" sz="2000" b="1" i="0" strike="noStrike" kern="1200" cap="none" spc="0" normalizeH="0" baseline="0" noProof="0" dirty="0">
              <a:ln>
                <a:noFill/>
              </a:ln>
              <a:solidFill>
                <a:schemeClr val="tx1"/>
              </a:solidFill>
              <a:effectLst/>
              <a:uLnTx/>
              <a:uFillTx/>
              <a:latin typeface="+mn-lt"/>
              <a:ea typeface="+mj-ea"/>
              <a:cs typeface="Times New Roman" pitchFamily="18" charset="0"/>
            </a:endParaRPr>
          </a:p>
          <a:p>
            <a:pPr marL="342900" marR="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pPr>
            <a:r>
              <a:rPr kumimoji="0" lang="en-US" sz="2000" b="0" i="0" u="none" strike="noStrike" kern="1200" cap="none" spc="0" normalizeH="0" baseline="0" noProof="0" dirty="0">
                <a:ln>
                  <a:noFill/>
                </a:ln>
                <a:solidFill>
                  <a:schemeClr val="tx1"/>
                </a:solidFill>
                <a:effectLst/>
                <a:uLnTx/>
                <a:uFillTx/>
                <a:latin typeface="+mj-lt"/>
                <a:ea typeface="+mj-ea"/>
                <a:cs typeface="Times New Roman" pitchFamily="18" charset="0"/>
              </a:rPr>
              <a:t>address regional change in mobility</a:t>
            </a:r>
          </a:p>
          <a:p>
            <a:pPr marL="342900" indent="-342900" eaLnBrk="1" fontAlgn="auto" hangingPunct="1">
              <a:lnSpc>
                <a:spcPct val="150000"/>
              </a:lnSpc>
              <a:spcAft>
                <a:spcPts val="0"/>
              </a:spcAft>
              <a:buFont typeface="Arial" panose="020B0604020202020204" pitchFamily="34" charset="0"/>
              <a:buChar char="•"/>
            </a:pPr>
            <a:r>
              <a:rPr lang="en-US" sz="2000" dirty="0">
                <a:latin typeface="+mj-lt"/>
                <a:ea typeface="+mj-ea"/>
                <a:cs typeface="Times New Roman" pitchFamily="18" charset="0"/>
              </a:rPr>
              <a:t>voluntary cooperation</a:t>
            </a:r>
          </a:p>
          <a:p>
            <a:pPr marL="342900" marR="0" indent="-342900" defTabSz="914400" rtl="0" eaLnBrk="1" fontAlgn="auto" latinLnBrk="0" hangingPunct="1">
              <a:lnSpc>
                <a:spcPct val="150000"/>
              </a:lnSpc>
              <a:spcBef>
                <a:spcPct val="0"/>
              </a:spcBef>
              <a:spcAft>
                <a:spcPts val="0"/>
              </a:spcAft>
              <a:buClrTx/>
              <a:buSzTx/>
              <a:buFont typeface="Arial" panose="020B0604020202020204" pitchFamily="34" charset="0"/>
              <a:buChar char="•"/>
              <a:tabLst/>
            </a:pPr>
            <a:r>
              <a:rPr kumimoji="0" lang="en-US" sz="2000" b="0" i="0" u="none" strike="noStrike" kern="1200" cap="none" spc="0" normalizeH="0" baseline="0" noProof="0" dirty="0">
                <a:ln>
                  <a:noFill/>
                </a:ln>
                <a:solidFill>
                  <a:schemeClr val="tx1"/>
                </a:solidFill>
                <a:effectLst/>
                <a:uLnTx/>
                <a:uFillTx/>
                <a:latin typeface="+mj-lt"/>
                <a:ea typeface="+mj-ea"/>
                <a:cs typeface="Times New Roman" pitchFamily="18" charset="0"/>
              </a:rPr>
              <a:t>implementation</a:t>
            </a:r>
            <a:r>
              <a:rPr lang="en-US" sz="2000" dirty="0">
                <a:latin typeface="+mj-lt"/>
                <a:ea typeface="+mj-ea"/>
                <a:cs typeface="Times New Roman" pitchFamily="18" charset="0"/>
              </a:rPr>
              <a:t>-oriented</a:t>
            </a:r>
          </a:p>
          <a:p>
            <a:pPr marL="342900" indent="-342900" eaLnBrk="1" fontAlgn="auto" hangingPunct="1">
              <a:lnSpc>
                <a:spcPct val="150000"/>
              </a:lnSpc>
              <a:spcAft>
                <a:spcPts val="0"/>
              </a:spcAft>
              <a:buFont typeface="Arial" panose="020B0604020202020204" pitchFamily="34" charset="0"/>
              <a:buChar char="•"/>
            </a:pPr>
            <a:r>
              <a:rPr lang="en-US" sz="2000" dirty="0">
                <a:latin typeface="+mj-lt"/>
                <a:ea typeface="+mj-ea"/>
                <a:cs typeface="Times New Roman" pitchFamily="18" charset="0"/>
              </a:rPr>
              <a:t>partnership-based definition of working program &amp; responsibilities in realization</a:t>
            </a:r>
          </a:p>
        </p:txBody>
      </p:sp>
      <p:sp>
        <p:nvSpPr>
          <p:cNvPr id="5" name="Rechteck 4"/>
          <p:cNvSpPr/>
          <p:nvPr/>
        </p:nvSpPr>
        <p:spPr>
          <a:xfrm>
            <a:off x="6133774" y="2095573"/>
            <a:ext cx="4354714" cy="42975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45406" y="590024"/>
            <a:ext cx="1743460" cy="845822"/>
          </a:xfrm>
          <a:prstGeom prst="rect">
            <a:avLst/>
          </a:prstGeom>
        </p:spPr>
      </p:pic>
    </p:spTree>
    <p:extLst>
      <p:ext uri="{BB962C8B-B14F-4D97-AF65-F5344CB8AC3E}">
        <p14:creationId xmlns:p14="http://schemas.microsoft.com/office/powerpoint/2010/main" val="90662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0138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200" y="365125"/>
            <a:ext cx="10515600" cy="831627"/>
          </a:xfrm>
        </p:spPr>
        <p:txBody>
          <a:bodyPr/>
          <a:lstStyle/>
          <a:p>
            <a:r>
              <a:rPr lang="de-DE" b="1" dirty="0"/>
              <a:t>Strategic </a:t>
            </a:r>
            <a:r>
              <a:rPr lang="de-DE" b="1" dirty="0" err="1"/>
              <a:t>dialogue</a:t>
            </a:r>
            <a:r>
              <a:rPr lang="de-DE" b="1" dirty="0"/>
              <a:t> </a:t>
            </a:r>
            <a:r>
              <a:rPr lang="de-DE" b="1" dirty="0" err="1"/>
              <a:t>automotive</a:t>
            </a:r>
            <a:r>
              <a:rPr lang="de-DE" b="1" dirty="0"/>
              <a:t> </a:t>
            </a:r>
            <a:r>
              <a:rPr lang="de-DE" b="1" dirty="0" err="1"/>
              <a:t>sector</a:t>
            </a:r>
            <a:r>
              <a:rPr lang="de-DE" b="1" dirty="0"/>
              <a:t> BW</a:t>
            </a:r>
          </a:p>
        </p:txBody>
      </p:sp>
      <p:sp>
        <p:nvSpPr>
          <p:cNvPr id="4" name="Textplatzhalter 3"/>
          <p:cNvSpPr>
            <a:spLocks noGrp="1"/>
          </p:cNvSpPr>
          <p:nvPr>
            <p:ph type="body" sz="quarter" idx="11"/>
          </p:nvPr>
        </p:nvSpPr>
        <p:spPr>
          <a:xfrm>
            <a:off x="917466" y="1772816"/>
            <a:ext cx="4777749" cy="4248472"/>
          </a:xfrm>
        </p:spPr>
        <p:txBody>
          <a:bodyPr/>
          <a:lstStyle/>
          <a:p>
            <a:pPr marL="342900" indent="-342900">
              <a:buFont typeface="Arial" panose="020B0604020202020204" pitchFamily="34" charset="0"/>
              <a:buChar char="•"/>
            </a:pPr>
            <a:r>
              <a:rPr lang="de-DE" dirty="0"/>
              <a:t>3 </a:t>
            </a:r>
            <a:r>
              <a:rPr lang="de-DE" dirty="0" err="1"/>
              <a:t>main</a:t>
            </a:r>
            <a:r>
              <a:rPr lang="de-DE" dirty="0"/>
              <a:t> </a:t>
            </a:r>
            <a:r>
              <a:rPr lang="de-DE" dirty="0" err="1"/>
              <a:t>missions</a:t>
            </a:r>
            <a:r>
              <a:rPr lang="de-DE" dirty="0"/>
              <a:t>: </a:t>
            </a:r>
            <a:r>
              <a:rPr lang="de-DE" dirty="0" err="1"/>
              <a:t>vehicles</a:t>
            </a:r>
            <a:r>
              <a:rPr lang="de-DE" dirty="0"/>
              <a:t>, </a:t>
            </a:r>
            <a:r>
              <a:rPr lang="de-DE" dirty="0" err="1"/>
              <a:t>data</a:t>
            </a:r>
            <a:r>
              <a:rPr lang="de-DE" dirty="0"/>
              <a:t> </a:t>
            </a:r>
            <a:r>
              <a:rPr lang="de-DE" dirty="0" err="1"/>
              <a:t>and</a:t>
            </a:r>
            <a:r>
              <a:rPr lang="de-DE" dirty="0"/>
              <a:t> </a:t>
            </a:r>
            <a:r>
              <a:rPr lang="de-DE" dirty="0" err="1"/>
              <a:t>energy</a:t>
            </a:r>
            <a:endParaRPr lang="de-DE" dirty="0"/>
          </a:p>
          <a:p>
            <a:endParaRPr lang="de-DE" dirty="0"/>
          </a:p>
          <a:p>
            <a:pPr marL="342900" indent="-342900">
              <a:buFont typeface="Arial" panose="020B0604020202020204" pitchFamily="34" charset="0"/>
              <a:buChar char="•"/>
            </a:pPr>
            <a:r>
              <a:rPr lang="de-DE" dirty="0" err="1"/>
              <a:t>cooperations</a:t>
            </a:r>
            <a:r>
              <a:rPr lang="de-DE" dirty="0"/>
              <a:t> </a:t>
            </a:r>
            <a:r>
              <a:rPr lang="de-DE" dirty="0" err="1"/>
              <a:t>between</a:t>
            </a:r>
            <a:r>
              <a:rPr lang="de-DE" dirty="0"/>
              <a:t> different </a:t>
            </a:r>
            <a:r>
              <a:rPr lang="de-DE" dirty="0" err="1"/>
              <a:t>stakeholders</a:t>
            </a:r>
            <a:r>
              <a:rPr lang="de-DE" dirty="0"/>
              <a:t> </a:t>
            </a:r>
            <a:r>
              <a:rPr lang="de-DE" dirty="0" err="1"/>
              <a:t>to</a:t>
            </a:r>
            <a:r>
              <a:rPr lang="de-DE" dirty="0"/>
              <a:t> create </a:t>
            </a:r>
            <a:r>
              <a:rPr lang="de-DE" b="1" dirty="0" err="1"/>
              <a:t>new</a:t>
            </a:r>
            <a:r>
              <a:rPr lang="de-DE" b="1" dirty="0"/>
              <a:t> </a:t>
            </a:r>
            <a:r>
              <a:rPr lang="de-DE" b="1" dirty="0" err="1"/>
              <a:t>policies</a:t>
            </a:r>
            <a:r>
              <a:rPr lang="de-DE" b="1" dirty="0"/>
              <a:t>, </a:t>
            </a:r>
            <a:r>
              <a:rPr lang="de-DE" b="1" dirty="0" err="1"/>
              <a:t>concepts</a:t>
            </a:r>
            <a:r>
              <a:rPr lang="de-DE" b="1" dirty="0"/>
              <a:t> </a:t>
            </a:r>
            <a:r>
              <a:rPr lang="de-DE" b="1" dirty="0" err="1"/>
              <a:t>and</a:t>
            </a:r>
            <a:r>
              <a:rPr lang="de-DE" b="1" dirty="0"/>
              <a:t> </a:t>
            </a:r>
            <a:r>
              <a:rPr lang="de-DE" b="1" dirty="0" err="1"/>
              <a:t>projects</a:t>
            </a:r>
            <a:endParaRPr lang="de-DE" b="1" dirty="0"/>
          </a:p>
          <a:p>
            <a:endParaRPr lang="de-DE" b="1" dirty="0"/>
          </a:p>
          <a:p>
            <a:pPr marL="342900" indent="-342900">
              <a:buFont typeface="Arial" panose="020B0604020202020204" pitchFamily="34" charset="0"/>
              <a:buChar char="•"/>
            </a:pPr>
            <a:r>
              <a:rPr lang="de-DE" dirty="0"/>
              <a:t>Goal: </a:t>
            </a:r>
            <a:r>
              <a:rPr lang="de-DE" dirty="0" err="1"/>
              <a:t>reshaping</a:t>
            </a:r>
            <a:r>
              <a:rPr lang="de-DE" dirty="0"/>
              <a:t> </a:t>
            </a:r>
            <a:r>
              <a:rPr lang="de-DE" dirty="0" err="1"/>
              <a:t>the</a:t>
            </a:r>
            <a:r>
              <a:rPr lang="de-DE" dirty="0"/>
              <a:t> </a:t>
            </a:r>
            <a:r>
              <a:rPr lang="de-DE" dirty="0" err="1"/>
              <a:t>automotive</a:t>
            </a:r>
            <a:r>
              <a:rPr lang="de-DE" dirty="0"/>
              <a:t> </a:t>
            </a:r>
            <a:r>
              <a:rPr lang="de-DE" dirty="0" err="1"/>
              <a:t>industry</a:t>
            </a:r>
            <a:r>
              <a:rPr lang="de-DE" dirty="0"/>
              <a:t> </a:t>
            </a:r>
            <a:r>
              <a:rPr lang="de-DE" dirty="0" err="1"/>
              <a:t>towards</a:t>
            </a:r>
            <a:r>
              <a:rPr lang="de-DE" dirty="0"/>
              <a:t> a „</a:t>
            </a:r>
            <a:r>
              <a:rPr lang="de-DE" dirty="0" err="1"/>
              <a:t>new</a:t>
            </a:r>
            <a:r>
              <a:rPr lang="de-DE" dirty="0"/>
              <a:t> </a:t>
            </a:r>
            <a:r>
              <a:rPr lang="de-DE" dirty="0" err="1"/>
              <a:t>age</a:t>
            </a:r>
            <a:r>
              <a:rPr lang="de-DE" dirty="0"/>
              <a:t> </a:t>
            </a:r>
            <a:r>
              <a:rPr lang="de-DE" dirty="0" err="1"/>
              <a:t>of</a:t>
            </a:r>
            <a:r>
              <a:rPr lang="de-DE" dirty="0"/>
              <a:t> mobility“</a:t>
            </a:r>
          </a:p>
          <a:p>
            <a:endParaRPr lang="de-DE" dirty="0"/>
          </a:p>
        </p:txBody>
      </p:sp>
      <p:sp>
        <p:nvSpPr>
          <p:cNvPr id="5" name="Bildplatzhalter 4"/>
          <p:cNvSpPr>
            <a:spLocks noGrp="1"/>
          </p:cNvSpPr>
          <p:nvPr>
            <p:ph type="pic" sz="quarter" idx="12"/>
          </p:nvPr>
        </p:nvSpPr>
        <p:spPr/>
      </p:sp>
      <p:pic>
        <p:nvPicPr>
          <p:cNvPr id="7" name="Grafik 6"/>
          <p:cNvPicPr>
            <a:picLocks noChangeAspect="1"/>
          </p:cNvPicPr>
          <p:nvPr/>
        </p:nvPicPr>
        <p:blipFill>
          <a:blip r:embed="rId3"/>
          <a:stretch>
            <a:fillRect/>
          </a:stretch>
        </p:blipFill>
        <p:spPr>
          <a:xfrm>
            <a:off x="6096000" y="1690688"/>
            <a:ext cx="5652398" cy="4125838"/>
          </a:xfrm>
          <a:prstGeom prst="rect">
            <a:avLst/>
          </a:prstGeom>
        </p:spPr>
      </p:pic>
    </p:spTree>
    <p:extLst>
      <p:ext uri="{BB962C8B-B14F-4D97-AF65-F5344CB8AC3E}">
        <p14:creationId xmlns:p14="http://schemas.microsoft.com/office/powerpoint/2010/main" val="1486118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695401" y="1772816"/>
            <a:ext cx="6336704" cy="4392488"/>
          </a:xfrm>
        </p:spPr>
        <p:txBody>
          <a:bodyPr/>
          <a:lstStyle/>
          <a:p>
            <a:pPr marL="361950" lvl="1" indent="-361950">
              <a:buFont typeface="Arial" panose="020B0604020202020204" pitchFamily="34" charset="0"/>
              <a:buChar char="•"/>
            </a:pPr>
            <a:r>
              <a:rPr lang="en-US" dirty="0"/>
              <a:t>In cities in particular, car traffic can be </a:t>
            </a:r>
            <a:r>
              <a:rPr lang="en-US" b="1" dirty="0"/>
              <a:t>shifted to trains, buses, bicycles and pedestrians</a:t>
            </a:r>
          </a:p>
          <a:p>
            <a:pPr marL="361950" lvl="1" indent="-361950">
              <a:buFont typeface="Arial" panose="020B0604020202020204" pitchFamily="34" charset="0"/>
              <a:buChar char="•"/>
            </a:pPr>
            <a:r>
              <a:rPr lang="en-US" dirty="0"/>
              <a:t>Even in rural areas, residents would </a:t>
            </a:r>
            <a:r>
              <a:rPr lang="en-US" b="1" dirty="0"/>
              <a:t>give up a second or third car</a:t>
            </a:r>
            <a:r>
              <a:rPr lang="en-US" dirty="0"/>
              <a:t> if there are good alternatives</a:t>
            </a:r>
          </a:p>
          <a:p>
            <a:pPr marL="361950" lvl="1" indent="-361950">
              <a:buFont typeface="Arial" panose="020B0604020202020204" pitchFamily="34" charset="0"/>
              <a:buChar char="•"/>
            </a:pPr>
            <a:r>
              <a:rPr lang="en-US" dirty="0"/>
              <a:t>(re-)design and upgrade street space through </a:t>
            </a:r>
            <a:r>
              <a:rPr lang="en-US" b="1" dirty="0"/>
              <a:t>parking policy</a:t>
            </a:r>
          </a:p>
          <a:p>
            <a:pPr marL="361950" lvl="1" indent="-361950">
              <a:buFont typeface="Arial" panose="020B0604020202020204" pitchFamily="34" charset="0"/>
              <a:buChar char="•"/>
            </a:pPr>
            <a:r>
              <a:rPr lang="en-US" b="1" dirty="0"/>
              <a:t>Providing incentives </a:t>
            </a:r>
            <a:r>
              <a:rPr lang="en-US" dirty="0"/>
              <a:t>to switch to public transport and bikes</a:t>
            </a:r>
            <a:endParaRPr lang="de-DE" dirty="0"/>
          </a:p>
        </p:txBody>
      </p:sp>
      <p:sp>
        <p:nvSpPr>
          <p:cNvPr id="3" name="Textplatzhalter 2"/>
          <p:cNvSpPr>
            <a:spLocks noGrp="1"/>
          </p:cNvSpPr>
          <p:nvPr>
            <p:ph type="body" sz="quarter" idx="12"/>
          </p:nvPr>
        </p:nvSpPr>
        <p:spPr>
          <a:xfrm>
            <a:off x="1809750" y="485775"/>
            <a:ext cx="8501063" cy="1214438"/>
          </a:xfrm>
        </p:spPr>
        <p:txBody>
          <a:bodyPr/>
          <a:lstStyle/>
          <a:p>
            <a:pPr>
              <a:defRPr/>
            </a:pPr>
            <a:r>
              <a:rPr lang="en-US" altLang="de-DE" b="1" dirty="0"/>
              <a:t>One fifth less car traffic in towns and rural areas</a:t>
            </a:r>
            <a:endParaRPr lang="de-DE" sz="2800" b="1"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2980" y="1700213"/>
            <a:ext cx="4819020" cy="3212976"/>
          </a:xfrm>
          <a:prstGeom prst="rect">
            <a:avLst/>
          </a:prstGeom>
        </p:spPr>
      </p:pic>
    </p:spTree>
    <p:extLst>
      <p:ext uri="{BB962C8B-B14F-4D97-AF65-F5344CB8AC3E}">
        <p14:creationId xmlns:p14="http://schemas.microsoft.com/office/powerpoint/2010/main" val="2135046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r>
              <a:rPr lang="de-DE" b="1" dirty="0" err="1"/>
              <a:t>Redesigning</a:t>
            </a:r>
            <a:r>
              <a:rPr lang="de-DE" b="1" dirty="0"/>
              <a:t> </a:t>
            </a:r>
            <a:r>
              <a:rPr lang="de-DE" b="1" dirty="0" err="1"/>
              <a:t>our</a:t>
            </a:r>
            <a:r>
              <a:rPr lang="de-DE" b="1" dirty="0"/>
              <a:t> </a:t>
            </a:r>
            <a:r>
              <a:rPr lang="de-DE" b="1" dirty="0" err="1"/>
              <a:t>cities</a:t>
            </a:r>
            <a:r>
              <a:rPr lang="de-DE" b="1" dirty="0"/>
              <a:t> </a:t>
            </a:r>
            <a:r>
              <a:rPr lang="de-DE" b="1" dirty="0" err="1"/>
              <a:t>and</a:t>
            </a:r>
            <a:r>
              <a:rPr lang="de-DE" b="1" dirty="0"/>
              <a:t> </a:t>
            </a:r>
            <a:r>
              <a:rPr lang="de-DE" b="1" dirty="0" err="1"/>
              <a:t>towns</a:t>
            </a:r>
            <a:endParaRPr lang="de-DE" b="1"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t="3626" b="9847"/>
          <a:stretch/>
        </p:blipFill>
        <p:spPr>
          <a:xfrm>
            <a:off x="479375" y="2191880"/>
            <a:ext cx="5695994" cy="3696411"/>
          </a:xfrm>
          <a:prstGeom prst="rect">
            <a:avLst/>
          </a:prstGeo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b="1583"/>
          <a:stretch/>
        </p:blipFill>
        <p:spPr>
          <a:xfrm>
            <a:off x="6240016" y="2191880"/>
            <a:ext cx="5696484" cy="3696411"/>
          </a:xfrm>
          <a:prstGeom prst="rect">
            <a:avLst/>
          </a:prstGeom>
        </p:spPr>
      </p:pic>
      <p:sp>
        <p:nvSpPr>
          <p:cNvPr id="7" name="Nach oben gekrümmter Pfeil 6"/>
          <p:cNvSpPr/>
          <p:nvPr/>
        </p:nvSpPr>
        <p:spPr>
          <a:xfrm>
            <a:off x="5123892" y="5767295"/>
            <a:ext cx="2232248" cy="504056"/>
          </a:xfrm>
          <a:prstGeom prst="curvedUpArrow">
            <a:avLst/>
          </a:prstGeom>
          <a:solidFill>
            <a:srgbClr val="A3D2B1"/>
          </a:solidFill>
          <a:ln>
            <a:solidFill>
              <a:srgbClr val="A3D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Textfeld 1"/>
          <p:cNvSpPr txBox="1"/>
          <p:nvPr/>
        </p:nvSpPr>
        <p:spPr>
          <a:xfrm>
            <a:off x="4527671" y="1660738"/>
            <a:ext cx="3041410" cy="400110"/>
          </a:xfrm>
          <a:prstGeom prst="rect">
            <a:avLst/>
          </a:prstGeom>
        </p:spPr>
        <p:txBody>
          <a:bodyPr wrap="none" rtlCol="0">
            <a:sp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de-DE" sz="2000" b="0" i="0" u="none" strike="noStrike" kern="1200" cap="none" spc="0" normalizeH="0" baseline="0" noProof="0" dirty="0">
                <a:ln>
                  <a:noFill/>
                </a:ln>
                <a:solidFill>
                  <a:schemeClr val="tx1"/>
                </a:solidFill>
                <a:effectLst/>
                <a:uLnTx/>
                <a:uFillTx/>
                <a:ea typeface="+mj-ea"/>
              </a:rPr>
              <a:t>The </a:t>
            </a:r>
            <a:r>
              <a:rPr kumimoji="0" lang="de-DE" sz="2000" b="0" i="0" u="none" strike="noStrike" kern="1200" cap="none" spc="0" normalizeH="0" baseline="0" noProof="0" dirty="0" err="1">
                <a:ln>
                  <a:noFill/>
                </a:ln>
                <a:solidFill>
                  <a:schemeClr val="tx1"/>
                </a:solidFill>
                <a:effectLst/>
                <a:uLnTx/>
                <a:uFillTx/>
                <a:ea typeface="+mj-ea"/>
              </a:rPr>
              <a:t>city</a:t>
            </a:r>
            <a:r>
              <a:rPr kumimoji="0" lang="de-DE" sz="2000" b="0" i="0" u="none" strike="noStrike" kern="1200" cap="none" spc="0" normalizeH="0" baseline="0" noProof="0" dirty="0">
                <a:ln>
                  <a:noFill/>
                </a:ln>
                <a:solidFill>
                  <a:schemeClr val="tx1"/>
                </a:solidFill>
                <a:effectLst/>
                <a:uLnTx/>
                <a:uFillTx/>
                <a:ea typeface="+mj-ea"/>
              </a:rPr>
              <a:t> </a:t>
            </a:r>
            <a:r>
              <a:rPr kumimoji="0" lang="de-DE" sz="2000" b="0" i="0" u="none" strike="noStrike" kern="1200" cap="none" spc="0" normalizeH="0" baseline="0" noProof="0" dirty="0" err="1">
                <a:ln>
                  <a:noFill/>
                </a:ln>
                <a:solidFill>
                  <a:schemeClr val="tx1"/>
                </a:solidFill>
                <a:effectLst/>
                <a:uLnTx/>
                <a:uFillTx/>
                <a:ea typeface="+mj-ea"/>
              </a:rPr>
              <a:t>of</a:t>
            </a:r>
            <a:r>
              <a:rPr kumimoji="0" lang="de-DE" sz="2000" b="0" i="0" u="none" strike="noStrike" kern="1200" cap="none" spc="0" normalizeH="0" baseline="0" noProof="0" dirty="0">
                <a:ln>
                  <a:noFill/>
                </a:ln>
                <a:solidFill>
                  <a:schemeClr val="tx1"/>
                </a:solidFill>
                <a:effectLst/>
                <a:uLnTx/>
                <a:uFillTx/>
                <a:ea typeface="+mj-ea"/>
              </a:rPr>
              <a:t> Weil der Stadt</a:t>
            </a:r>
          </a:p>
        </p:txBody>
      </p:sp>
    </p:spTree>
    <p:extLst>
      <p:ext uri="{BB962C8B-B14F-4D97-AF65-F5344CB8AC3E}">
        <p14:creationId xmlns:p14="http://schemas.microsoft.com/office/powerpoint/2010/main" val="136046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911225" y="1844675"/>
            <a:ext cx="5544815" cy="4679950"/>
          </a:xfrm>
        </p:spPr>
        <p:txBody>
          <a:bodyPr/>
          <a:lstStyle/>
          <a:p>
            <a:pPr marL="449263" lvl="1" indent="-449263">
              <a:buFont typeface="Arial" panose="020B0604020202020204" pitchFamily="34" charset="0"/>
              <a:buChar char="•"/>
            </a:pPr>
            <a:r>
              <a:rPr lang="en-US" dirty="0"/>
              <a:t>In 2022, </a:t>
            </a:r>
            <a:r>
              <a:rPr lang="en-US" b="1" dirty="0"/>
              <a:t>more than 30% of</a:t>
            </a:r>
            <a:r>
              <a:rPr lang="en-US" dirty="0"/>
              <a:t> </a:t>
            </a:r>
            <a:r>
              <a:rPr lang="en-US" b="1" dirty="0"/>
              <a:t>new registrations </a:t>
            </a:r>
            <a:r>
              <a:rPr lang="en-US" dirty="0"/>
              <a:t>have been electric</a:t>
            </a:r>
          </a:p>
          <a:p>
            <a:pPr marL="449263" lvl="1" indent="-449263">
              <a:buFont typeface="Arial" panose="020B0604020202020204" pitchFamily="34" charset="0"/>
              <a:buChar char="•"/>
            </a:pPr>
            <a:r>
              <a:rPr lang="en-US" dirty="0"/>
              <a:t>in the </a:t>
            </a:r>
            <a:r>
              <a:rPr lang="en-US" b="1" dirty="0"/>
              <a:t>existing automotive stock </a:t>
            </a:r>
            <a:r>
              <a:rPr lang="en-US" dirty="0"/>
              <a:t>this share is only 4% (BEV + Plug-In hybrid)</a:t>
            </a:r>
          </a:p>
          <a:p>
            <a:pPr marL="449263" lvl="1" indent="-449263">
              <a:buFont typeface="Arial" panose="020B0604020202020204" pitchFamily="34" charset="0"/>
              <a:buChar char="•"/>
            </a:pPr>
            <a:r>
              <a:rPr lang="en-US" dirty="0"/>
              <a:t>share must increase to </a:t>
            </a:r>
            <a:r>
              <a:rPr lang="en-US" b="1" dirty="0"/>
              <a:t>100% by 2030</a:t>
            </a:r>
            <a:r>
              <a:rPr lang="en-US" dirty="0"/>
              <a:t> (not just 55% as EU envisages)</a:t>
            </a:r>
          </a:p>
          <a:p>
            <a:pPr marL="449263" lvl="1" indent="-449263">
              <a:buFont typeface="Arial" panose="020B0604020202020204" pitchFamily="34" charset="0"/>
              <a:buChar char="•"/>
            </a:pPr>
            <a:r>
              <a:rPr lang="en-US" dirty="0"/>
              <a:t>Key measure: expansion of the </a:t>
            </a:r>
            <a:r>
              <a:rPr lang="en-US" b="1" dirty="0"/>
              <a:t>charging</a:t>
            </a:r>
            <a:r>
              <a:rPr lang="en-US" dirty="0"/>
              <a:t> </a:t>
            </a:r>
            <a:r>
              <a:rPr lang="en-US" b="1" dirty="0"/>
              <a:t>infrastructure for cars </a:t>
            </a:r>
            <a:r>
              <a:rPr lang="en-US" dirty="0"/>
              <a:t>may have to be pushed by law</a:t>
            </a:r>
          </a:p>
          <a:p>
            <a:pPr marL="449263" lvl="1" indent="-449263">
              <a:buFont typeface="Arial" panose="020B0604020202020204" pitchFamily="34" charset="0"/>
              <a:buChar char="•"/>
            </a:pPr>
            <a:r>
              <a:rPr lang="en-US" b="1" dirty="0"/>
              <a:t>Local user benefits </a:t>
            </a:r>
            <a:r>
              <a:rPr lang="en-US" dirty="0"/>
              <a:t>(parking, fast lanes and zero emission zones)</a:t>
            </a:r>
            <a:endParaRPr lang="de-DE" dirty="0"/>
          </a:p>
        </p:txBody>
      </p:sp>
      <p:sp>
        <p:nvSpPr>
          <p:cNvPr id="3" name="Textplatzhalter 2"/>
          <p:cNvSpPr>
            <a:spLocks noGrp="1"/>
          </p:cNvSpPr>
          <p:nvPr>
            <p:ph type="body" sz="quarter" idx="12"/>
          </p:nvPr>
        </p:nvSpPr>
        <p:spPr>
          <a:xfrm>
            <a:off x="1809750" y="485775"/>
            <a:ext cx="8501063" cy="1214438"/>
          </a:xfrm>
        </p:spPr>
        <p:txBody>
          <a:bodyPr/>
          <a:lstStyle/>
          <a:p>
            <a:r>
              <a:rPr lang="en-US" b="1" dirty="0"/>
              <a:t>Every second car is climate neutral</a:t>
            </a:r>
            <a:endParaRPr lang="de-DE" b="1" dirty="0"/>
          </a:p>
        </p:txBody>
      </p:sp>
      <p:pic>
        <p:nvPicPr>
          <p:cNvPr id="5" name="Grafik 4"/>
          <p:cNvPicPr>
            <a:picLocks noChangeAspect="1"/>
          </p:cNvPicPr>
          <p:nvPr/>
        </p:nvPicPr>
        <p:blipFill>
          <a:blip r:embed="rId3"/>
          <a:stretch>
            <a:fillRect/>
          </a:stretch>
        </p:blipFill>
        <p:spPr>
          <a:xfrm>
            <a:off x="6746274" y="1988840"/>
            <a:ext cx="5265613" cy="3528392"/>
          </a:xfrm>
          <a:prstGeom prst="rect">
            <a:avLst/>
          </a:prstGeom>
        </p:spPr>
      </p:pic>
    </p:spTree>
    <p:extLst>
      <p:ext uri="{BB962C8B-B14F-4D97-AF65-F5344CB8AC3E}">
        <p14:creationId xmlns:p14="http://schemas.microsoft.com/office/powerpoint/2010/main" val="2641355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pPr fontAlgn="base">
              <a:spcAft>
                <a:spcPct val="0"/>
              </a:spcAft>
              <a:defRPr/>
            </a:pPr>
            <a:r>
              <a:rPr lang="en-GB" altLang="de-DE" b="1" dirty="0"/>
              <a:t>Share of new passenger e-car registrations (BEV + plug-in hybrid)</a:t>
            </a:r>
          </a:p>
        </p:txBody>
      </p:sp>
      <p:graphicFrame>
        <p:nvGraphicFramePr>
          <p:cNvPr id="7" name="Diagramm 6"/>
          <p:cNvGraphicFramePr/>
          <p:nvPr/>
        </p:nvGraphicFramePr>
        <p:xfrm>
          <a:off x="1157539" y="2045368"/>
          <a:ext cx="9781674" cy="4478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6815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838200" y="365125"/>
            <a:ext cx="10515600" cy="903635"/>
          </a:xfrm>
        </p:spPr>
        <p:txBody>
          <a:bodyPr/>
          <a:lstStyle/>
          <a:p>
            <a:r>
              <a:rPr lang="de-DE" b="1" dirty="0"/>
              <a:t>State Initiatives </a:t>
            </a:r>
            <a:r>
              <a:rPr lang="de-DE" b="1" dirty="0" err="1"/>
              <a:t>for</a:t>
            </a:r>
            <a:r>
              <a:rPr lang="de-DE" b="1" dirty="0"/>
              <a:t> </a:t>
            </a:r>
            <a:r>
              <a:rPr lang="de-DE" b="1" dirty="0" err="1"/>
              <a:t>electric</a:t>
            </a:r>
            <a:r>
              <a:rPr lang="de-DE" b="1" dirty="0"/>
              <a:t> </a:t>
            </a:r>
            <a:r>
              <a:rPr lang="de-DE" b="1" dirty="0" err="1"/>
              <a:t>mobility</a:t>
            </a:r>
            <a:r>
              <a:rPr lang="de-DE" b="1" dirty="0"/>
              <a:t> – </a:t>
            </a:r>
            <a:r>
              <a:rPr lang="de-DE" b="1" dirty="0" err="1"/>
              <a:t>examples</a:t>
            </a:r>
            <a:r>
              <a:rPr lang="de-DE" b="1" dirty="0"/>
              <a:t> </a:t>
            </a:r>
            <a:r>
              <a:rPr lang="de-DE" b="1" dirty="0" err="1"/>
              <a:t>of</a:t>
            </a:r>
            <a:r>
              <a:rPr lang="de-DE" b="1" dirty="0"/>
              <a:t> </a:t>
            </a:r>
            <a:r>
              <a:rPr lang="de-DE" b="1" dirty="0" err="1"/>
              <a:t>funding</a:t>
            </a:r>
            <a:endParaRPr lang="de-DE" b="1" dirty="0"/>
          </a:p>
        </p:txBody>
      </p:sp>
      <p:sp>
        <p:nvSpPr>
          <p:cNvPr id="8" name="Textplatzhalter 7"/>
          <p:cNvSpPr>
            <a:spLocks noGrp="1"/>
          </p:cNvSpPr>
          <p:nvPr>
            <p:ph type="body" sz="quarter" idx="11"/>
          </p:nvPr>
        </p:nvSpPr>
        <p:spPr>
          <a:xfrm>
            <a:off x="2919460" y="1823111"/>
            <a:ext cx="8354144" cy="1164681"/>
          </a:xfrm>
        </p:spPr>
        <p:txBody>
          <a:bodyPr/>
          <a:lstStyle/>
          <a:p>
            <a:pPr marL="0" indent="0">
              <a:buSzPct val="92000"/>
              <a:buNone/>
            </a:pPr>
            <a:r>
              <a:rPr lang="en-US" b="1" dirty="0" err="1"/>
              <a:t>Charge@BW</a:t>
            </a:r>
            <a:r>
              <a:rPr lang="en-US" b="1" dirty="0"/>
              <a:t>: </a:t>
            </a:r>
            <a:r>
              <a:rPr lang="en-US" dirty="0"/>
              <a:t>Almost 17.000 private and publicly accessible charging points</a:t>
            </a:r>
          </a:p>
          <a:p>
            <a:pPr marL="0" indent="0">
              <a:buSzPct val="92000"/>
              <a:buNone/>
            </a:pPr>
            <a:r>
              <a:rPr lang="en-US" b="1" dirty="0"/>
              <a:t>SAFE: </a:t>
            </a:r>
            <a:r>
              <a:rPr lang="en-US" dirty="0"/>
              <a:t>State-wide charging network (10 km grid) since 2019</a:t>
            </a:r>
          </a:p>
          <a:p>
            <a:pPr marL="0" indent="0">
              <a:buSzPct val="92000"/>
              <a:buNone/>
            </a:pPr>
            <a:endParaRPr lang="en-US" dirty="0"/>
          </a:p>
        </p:txBody>
      </p:sp>
      <p:sp>
        <p:nvSpPr>
          <p:cNvPr id="6" name="Foliennummernplatzhalter 5"/>
          <p:cNvSpPr>
            <a:spLocks noGrp="1"/>
          </p:cNvSpPr>
          <p:nvPr>
            <p:ph type="sldNum" sz="quarter" idx="4"/>
          </p:nvPr>
        </p:nvSpPr>
        <p:spPr/>
        <p:txBody>
          <a:bodyPr/>
          <a:lstStyle/>
          <a:p>
            <a:fld id="{478BB476-D2AA-4AC6-A872-05237EBDF506}" type="slidenum">
              <a:rPr lang="de-DE" smtClean="0"/>
              <a:pPr/>
              <a:t>29</a:t>
            </a:fld>
            <a:endParaRPr lang="de-DE" dirty="0"/>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843"/>
          <a:stretch/>
        </p:blipFill>
        <p:spPr>
          <a:xfrm>
            <a:off x="698129" y="1823111"/>
            <a:ext cx="1872208" cy="1291083"/>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r="3228"/>
          <a:stretch/>
        </p:blipFill>
        <p:spPr>
          <a:xfrm>
            <a:off x="695400" y="3329284"/>
            <a:ext cx="1872208" cy="1280289"/>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00" y="4824663"/>
            <a:ext cx="1872208" cy="1248138"/>
          </a:xfrm>
          <a:prstGeom prst="rect">
            <a:avLst/>
          </a:prstGeom>
        </p:spPr>
      </p:pic>
      <p:sp>
        <p:nvSpPr>
          <p:cNvPr id="9" name="Rechteck 8"/>
          <p:cNvSpPr/>
          <p:nvPr/>
        </p:nvSpPr>
        <p:spPr>
          <a:xfrm>
            <a:off x="1179046" y="5931339"/>
            <a:ext cx="1460656" cy="169277"/>
          </a:xfrm>
          <a:prstGeom prst="rect">
            <a:avLst/>
          </a:prstGeom>
        </p:spPr>
        <p:txBody>
          <a:bodyPr wrap="none">
            <a:spAutoFit/>
          </a:bodyPr>
          <a:lstStyle/>
          <a:p>
            <a:r>
              <a:rPr lang="de-DE" sz="500" dirty="0">
                <a:solidFill>
                  <a:schemeClr val="bg1"/>
                </a:solidFill>
                <a:latin typeface="Gudea"/>
              </a:rPr>
              <a:t> © Ministerium für Verkehr BW, Philipp Braun</a:t>
            </a:r>
            <a:endParaRPr lang="de-DE" sz="500" dirty="0">
              <a:solidFill>
                <a:schemeClr val="bg1"/>
              </a:solidFill>
            </a:endParaRPr>
          </a:p>
        </p:txBody>
      </p:sp>
      <p:sp>
        <p:nvSpPr>
          <p:cNvPr id="10" name="Rechteck 9"/>
          <p:cNvSpPr/>
          <p:nvPr/>
        </p:nvSpPr>
        <p:spPr>
          <a:xfrm>
            <a:off x="1594223" y="4485124"/>
            <a:ext cx="1045479" cy="169277"/>
          </a:xfrm>
          <a:prstGeom prst="rect">
            <a:avLst/>
          </a:prstGeom>
        </p:spPr>
        <p:txBody>
          <a:bodyPr wrap="none">
            <a:spAutoFit/>
          </a:bodyPr>
          <a:lstStyle/>
          <a:p>
            <a:r>
              <a:rPr lang="de-DE" sz="500" dirty="0">
                <a:latin typeface="Gudea"/>
              </a:rPr>
              <a:t> © Ministerium für Verkehr BW</a:t>
            </a:r>
            <a:endParaRPr lang="de-DE" sz="500" dirty="0"/>
          </a:p>
        </p:txBody>
      </p:sp>
      <p:sp>
        <p:nvSpPr>
          <p:cNvPr id="11" name="Rechteck 10"/>
          <p:cNvSpPr/>
          <p:nvPr/>
        </p:nvSpPr>
        <p:spPr>
          <a:xfrm>
            <a:off x="1601516" y="2987792"/>
            <a:ext cx="1045479" cy="169277"/>
          </a:xfrm>
          <a:prstGeom prst="rect">
            <a:avLst/>
          </a:prstGeom>
        </p:spPr>
        <p:txBody>
          <a:bodyPr wrap="none">
            <a:spAutoFit/>
          </a:bodyPr>
          <a:lstStyle/>
          <a:p>
            <a:r>
              <a:rPr lang="de-DE" sz="500" dirty="0">
                <a:latin typeface="Gudea"/>
              </a:rPr>
              <a:t> © Ministerium für Verkehr BW</a:t>
            </a:r>
            <a:endParaRPr lang="de-DE" sz="500" dirty="0"/>
          </a:p>
        </p:txBody>
      </p:sp>
      <p:sp>
        <p:nvSpPr>
          <p:cNvPr id="12" name="Textplatzhalter 7"/>
          <p:cNvSpPr txBox="1">
            <a:spLocks/>
          </p:cNvSpPr>
          <p:nvPr/>
        </p:nvSpPr>
        <p:spPr>
          <a:xfrm>
            <a:off x="2919460" y="3542601"/>
            <a:ext cx="8721156" cy="95781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3000"/>
              <a:buFontTx/>
              <a:buBlip>
                <a:blip r:embed="rId6"/>
              </a:buBlip>
              <a:tabLst/>
              <a:defRPr sz="2400" kern="1200" baseline="0">
                <a:solidFill>
                  <a:schemeClr val="tx1"/>
                </a:solidFill>
                <a:latin typeface="+mj-lt"/>
                <a:ea typeface="+mn-ea"/>
                <a:cs typeface="Times New Roman" pitchFamily="18" charset="0"/>
              </a:defRPr>
            </a:lvl1pPr>
            <a:lvl2pPr marL="742950" indent="-285750" algn="l" rtl="0" eaLnBrk="0" fontAlgn="base" hangingPunct="0">
              <a:spcBef>
                <a:spcPct val="20000"/>
              </a:spcBef>
              <a:spcAft>
                <a:spcPct val="0"/>
              </a:spcAft>
              <a:buSzPct val="93000"/>
              <a:buFontTx/>
              <a:buBlip>
                <a:blip r:embed="rId6"/>
              </a:buBlip>
              <a:defRPr sz="2400" kern="1200">
                <a:solidFill>
                  <a:schemeClr val="tx1"/>
                </a:solidFill>
                <a:latin typeface="+mj-lt"/>
                <a:ea typeface="+mn-ea"/>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92000"/>
              <a:buFontTx/>
              <a:buNone/>
            </a:pPr>
            <a:r>
              <a:rPr lang="en-US" b="1" dirty="0"/>
              <a:t>BW-e-Voucher: </a:t>
            </a:r>
            <a:r>
              <a:rPr lang="en-US" dirty="0"/>
              <a:t>More than 14.500 e-vehicles</a:t>
            </a:r>
          </a:p>
          <a:p>
            <a:pPr marL="0" indent="0">
              <a:buSzPct val="92000"/>
              <a:buFontTx/>
              <a:buNone/>
            </a:pPr>
            <a:r>
              <a:rPr lang="en-US" b="1" dirty="0"/>
              <a:t>BW-e-Solar-Voucher: </a:t>
            </a:r>
            <a:r>
              <a:rPr lang="en-US" dirty="0"/>
              <a:t>Already more than 3.500 e-vehicles</a:t>
            </a:r>
          </a:p>
          <a:p>
            <a:pPr marL="0" indent="0">
              <a:buSzPct val="92000"/>
              <a:buFontTx/>
              <a:buNone/>
            </a:pPr>
            <a:endParaRPr lang="en-US" dirty="0"/>
          </a:p>
        </p:txBody>
      </p:sp>
      <p:sp>
        <p:nvSpPr>
          <p:cNvPr id="13" name="Textplatzhalter 7"/>
          <p:cNvSpPr txBox="1">
            <a:spLocks/>
          </p:cNvSpPr>
          <p:nvPr/>
        </p:nvSpPr>
        <p:spPr>
          <a:xfrm>
            <a:off x="2919460" y="5262091"/>
            <a:ext cx="8693868" cy="957817"/>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Pct val="93000"/>
              <a:buFontTx/>
              <a:buBlip>
                <a:blip r:embed="rId6"/>
              </a:buBlip>
              <a:tabLst/>
              <a:defRPr sz="2400" kern="1200" baseline="0">
                <a:solidFill>
                  <a:schemeClr val="tx1"/>
                </a:solidFill>
                <a:latin typeface="+mj-lt"/>
                <a:ea typeface="+mn-ea"/>
                <a:cs typeface="Times New Roman" pitchFamily="18" charset="0"/>
              </a:defRPr>
            </a:lvl1pPr>
            <a:lvl2pPr marL="742950" indent="-285750" algn="l" rtl="0" eaLnBrk="0" fontAlgn="base" hangingPunct="0">
              <a:spcBef>
                <a:spcPct val="20000"/>
              </a:spcBef>
              <a:spcAft>
                <a:spcPct val="0"/>
              </a:spcAft>
              <a:buSzPct val="93000"/>
              <a:buFontTx/>
              <a:buBlip>
                <a:blip r:embed="rId6"/>
              </a:buBlip>
              <a:defRPr sz="2400" kern="1200">
                <a:solidFill>
                  <a:schemeClr val="tx1"/>
                </a:solidFill>
                <a:latin typeface="+mj-lt"/>
                <a:ea typeface="+mn-ea"/>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92000"/>
              <a:buFontTx/>
              <a:buNone/>
            </a:pPr>
            <a:r>
              <a:rPr lang="en-US" b="1" dirty="0"/>
              <a:t>E-Cargo-Bikes: </a:t>
            </a:r>
            <a:r>
              <a:rPr lang="en-US" dirty="0"/>
              <a:t>Already more than 4.000 e-cargo-bikes</a:t>
            </a:r>
          </a:p>
          <a:p>
            <a:pPr marL="0" indent="0">
              <a:buSzPct val="92000"/>
              <a:buFontTx/>
              <a:buNone/>
            </a:pPr>
            <a:endParaRPr lang="en-US" dirty="0"/>
          </a:p>
        </p:txBody>
      </p:sp>
    </p:spTree>
    <p:extLst>
      <p:ext uri="{BB962C8B-B14F-4D97-AF65-F5344CB8AC3E}">
        <p14:creationId xmlns:p14="http://schemas.microsoft.com/office/powerpoint/2010/main" val="329423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683214" y="2060849"/>
            <a:ext cx="5844363" cy="4608661"/>
          </a:xfrm>
        </p:spPr>
        <p:txBody>
          <a:bodyPr/>
          <a:lstStyle/>
          <a:p>
            <a:pPr>
              <a:spcBef>
                <a:spcPts val="0"/>
              </a:spcBef>
              <a:spcAft>
                <a:spcPts val="1200"/>
              </a:spcAft>
              <a:buSzTx/>
              <a:buFont typeface="Arial" panose="020B0604020202020204" pitchFamily="34" charset="0"/>
              <a:buChar char="•"/>
              <a:defRPr/>
            </a:pPr>
            <a:r>
              <a:rPr lang="en-GB" b="1" dirty="0"/>
              <a:t>Climate goals for Baden-Württemberg</a:t>
            </a:r>
            <a:r>
              <a:rPr lang="en-GB" dirty="0"/>
              <a:t>: </a:t>
            </a:r>
          </a:p>
          <a:p>
            <a:pPr marL="400050" lvl="1" indent="0">
              <a:spcBef>
                <a:spcPts val="0"/>
              </a:spcBef>
              <a:spcAft>
                <a:spcPts val="1200"/>
              </a:spcAft>
              <a:buSzTx/>
              <a:buNone/>
              <a:defRPr/>
            </a:pPr>
            <a:r>
              <a:rPr lang="en-GB" u="sng" dirty="0"/>
              <a:t>2040</a:t>
            </a:r>
            <a:r>
              <a:rPr lang="en-GB" dirty="0"/>
              <a:t>: </a:t>
            </a:r>
            <a:r>
              <a:rPr lang="en-GB" b="1" dirty="0"/>
              <a:t>all sectors climate neutral</a:t>
            </a:r>
            <a:endParaRPr lang="en-GB" u="sng" dirty="0"/>
          </a:p>
          <a:p>
            <a:pPr marL="400050" lvl="1" indent="0">
              <a:spcBef>
                <a:spcPts val="0"/>
              </a:spcBef>
              <a:spcAft>
                <a:spcPts val="1200"/>
              </a:spcAft>
              <a:buSzTx/>
              <a:buNone/>
              <a:defRPr/>
            </a:pPr>
            <a:r>
              <a:rPr lang="en-GB" u="sng" dirty="0"/>
              <a:t>2030</a:t>
            </a:r>
            <a:r>
              <a:rPr lang="en-GB" dirty="0"/>
              <a:t>: </a:t>
            </a:r>
            <a:br>
              <a:rPr lang="en-GB" dirty="0"/>
            </a:br>
            <a:r>
              <a:rPr lang="en-GB" dirty="0"/>
              <a:t>-65 % CO</a:t>
            </a:r>
            <a:r>
              <a:rPr lang="en-GB" baseline="-25000" dirty="0"/>
              <a:t>2</a:t>
            </a:r>
            <a:r>
              <a:rPr lang="en-GB" dirty="0"/>
              <a:t> in all sectors</a:t>
            </a:r>
            <a:br>
              <a:rPr lang="en-GB" dirty="0"/>
            </a:br>
            <a:r>
              <a:rPr lang="en-GB" b="1" dirty="0"/>
              <a:t>-55 % CO</a:t>
            </a:r>
            <a:r>
              <a:rPr lang="en-GB" baseline="-25000" dirty="0"/>
              <a:t>2</a:t>
            </a:r>
            <a:r>
              <a:rPr lang="en-GB" b="1" dirty="0"/>
              <a:t> in the transport sector </a:t>
            </a:r>
            <a:r>
              <a:rPr lang="en-GB" sz="2000" dirty="0"/>
              <a:t>(compared to 1990)</a:t>
            </a:r>
            <a:br>
              <a:rPr lang="en-GB" b="1" dirty="0"/>
            </a:br>
            <a:br>
              <a:rPr lang="en-GB" dirty="0"/>
            </a:br>
            <a:endParaRPr lang="en-GB" i="1" dirty="0">
              <a:latin typeface="+mn-lt"/>
            </a:endParaRPr>
          </a:p>
          <a:p>
            <a:pPr marL="0" indent="0">
              <a:spcBef>
                <a:spcPts val="0"/>
              </a:spcBef>
              <a:spcAft>
                <a:spcPts val="1200"/>
              </a:spcAft>
              <a:buSzTx/>
              <a:buFontTx/>
              <a:buNone/>
              <a:defRPr/>
            </a:pPr>
            <a:endParaRPr lang="en-GB" dirty="0">
              <a:latin typeface="+mn-lt"/>
            </a:endParaRPr>
          </a:p>
          <a:p>
            <a:pPr marL="0" indent="0">
              <a:spcBef>
                <a:spcPts val="0"/>
              </a:spcBef>
              <a:spcAft>
                <a:spcPts val="1200"/>
              </a:spcAft>
              <a:buSzTx/>
              <a:buFontTx/>
              <a:buNone/>
              <a:defRPr/>
            </a:pPr>
            <a:endParaRPr lang="en-GB" dirty="0">
              <a:latin typeface="+mn-lt"/>
            </a:endParaRPr>
          </a:p>
          <a:p>
            <a:pPr>
              <a:spcBef>
                <a:spcPts val="0"/>
              </a:spcBef>
              <a:spcAft>
                <a:spcPts val="1200"/>
              </a:spcAft>
              <a:buSzTx/>
              <a:buFont typeface="Wingdings" panose="05000000000000000000" pitchFamily="2" charset="2"/>
              <a:buChar char="§"/>
              <a:defRPr/>
            </a:pPr>
            <a:endParaRPr lang="en-GB" dirty="0">
              <a:latin typeface="+mn-lt"/>
            </a:endParaRPr>
          </a:p>
          <a:p>
            <a:pPr>
              <a:spcAft>
                <a:spcPts val="1200"/>
              </a:spcAft>
              <a:buFont typeface="Wingdings" panose="05000000000000000000" pitchFamily="2" charset="2"/>
              <a:buChar char="§"/>
              <a:defRPr/>
            </a:pPr>
            <a:endParaRPr lang="en-GB" dirty="0">
              <a:latin typeface="+mn-lt"/>
            </a:endParaRPr>
          </a:p>
        </p:txBody>
      </p:sp>
      <p:sp>
        <p:nvSpPr>
          <p:cNvPr id="3" name="Textplatzhalter 2"/>
          <p:cNvSpPr>
            <a:spLocks noGrp="1"/>
          </p:cNvSpPr>
          <p:nvPr>
            <p:ph type="body" sz="quarter" idx="12"/>
          </p:nvPr>
        </p:nvSpPr>
        <p:spPr>
          <a:xfrm>
            <a:off x="695325" y="485775"/>
            <a:ext cx="10729913" cy="1214438"/>
          </a:xfrm>
        </p:spPr>
        <p:txBody>
          <a:bodyPr/>
          <a:lstStyle/>
          <a:p>
            <a:pPr>
              <a:defRPr/>
            </a:pPr>
            <a:r>
              <a:rPr altLang="de-DE" b="1" dirty="0" err="1"/>
              <a:t>Climate</a:t>
            </a:r>
            <a:r>
              <a:rPr altLang="de-DE" b="1" dirty="0"/>
              <a:t> </a:t>
            </a:r>
            <a:r>
              <a:rPr altLang="de-DE" b="1" dirty="0" err="1"/>
              <a:t>protection</a:t>
            </a:r>
            <a:r>
              <a:rPr altLang="de-DE" b="1" dirty="0"/>
              <a:t> </a:t>
            </a:r>
            <a:r>
              <a:rPr altLang="de-DE" b="1" dirty="0" err="1"/>
              <a:t>requires</a:t>
            </a:r>
            <a:r>
              <a:rPr altLang="de-DE" b="1" dirty="0"/>
              <a:t> a </a:t>
            </a:r>
            <a:r>
              <a:rPr altLang="de-DE" b="1" dirty="0" err="1"/>
              <a:t>profound</a:t>
            </a:r>
            <a:r>
              <a:rPr altLang="de-DE" b="1" dirty="0"/>
              <a:t> </a:t>
            </a:r>
            <a:br>
              <a:rPr altLang="de-DE" b="1" dirty="0"/>
            </a:br>
            <a:r>
              <a:rPr altLang="de-DE" b="1" dirty="0" err="1"/>
              <a:t>transition</a:t>
            </a:r>
            <a:r>
              <a:rPr altLang="de-DE" b="1" dirty="0"/>
              <a:t> </a:t>
            </a:r>
            <a:r>
              <a:rPr altLang="de-DE" b="1" dirty="0" err="1"/>
              <a:t>of</a:t>
            </a:r>
            <a:r>
              <a:rPr altLang="de-DE" b="1" dirty="0"/>
              <a:t> </a:t>
            </a:r>
            <a:r>
              <a:rPr altLang="de-DE" b="1" dirty="0" err="1"/>
              <a:t>our</a:t>
            </a:r>
            <a:r>
              <a:rPr altLang="de-DE" b="1" dirty="0"/>
              <a:t> </a:t>
            </a:r>
            <a:r>
              <a:rPr altLang="de-DE" b="1" dirty="0" err="1"/>
              <a:t>mobility</a:t>
            </a:r>
            <a:r>
              <a:rPr altLang="de-DE" b="1" dirty="0"/>
              <a:t> </a:t>
            </a:r>
            <a:r>
              <a:rPr altLang="de-DE" b="1" dirty="0" err="1"/>
              <a:t>system</a:t>
            </a:r>
            <a:endParaRPr b="1" dirty="0">
              <a:solidFill>
                <a:srgbClr val="FF0000"/>
              </a:solidFill>
            </a:endParaRPr>
          </a:p>
        </p:txBody>
      </p:sp>
      <p:pic>
        <p:nvPicPr>
          <p:cNvPr id="12292" name="Grafi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8637" y="2132856"/>
            <a:ext cx="5977304" cy="336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p:cNvSpPr txBox="1"/>
          <p:nvPr/>
        </p:nvSpPr>
        <p:spPr>
          <a:xfrm>
            <a:off x="8748366" y="5602628"/>
            <a:ext cx="3457575" cy="214312"/>
          </a:xfrm>
          <a:prstGeom prst="rect">
            <a:avLst/>
          </a:prstGeom>
        </p:spPr>
        <p:txBody>
          <a:bodyPr>
            <a:spAutoFit/>
          </a:bodyPr>
          <a:lstStyle/>
          <a:p>
            <a:pPr algn="r" eaLnBrk="1" fontAlgn="auto" hangingPunct="1">
              <a:spcAft>
                <a:spcPts val="0"/>
              </a:spcAft>
              <a:defRPr/>
            </a:pPr>
            <a:r>
              <a:rPr lang="de-DE" sz="800" dirty="0">
                <a:latin typeface="+mn-lt"/>
                <a:ea typeface="+mj-ea"/>
                <a:cs typeface="Times New Roman" pitchFamily="18" charset="0"/>
              </a:rPr>
              <a:t>Source: wetter.de </a:t>
            </a:r>
            <a:r>
              <a:rPr lang="en-US" sz="800" i="1" dirty="0">
                <a:latin typeface="+mn-lt"/>
              </a:rPr>
              <a:t>© Ed Hawkins (University of Reading)</a:t>
            </a:r>
            <a:endParaRPr lang="de-DE" sz="800" dirty="0">
              <a:latin typeface="+mn-lt"/>
              <a:ea typeface="+mj-ea"/>
              <a:cs typeface="Times New Roman" pitchFamily="18" charset="0"/>
            </a:endParaRPr>
          </a:p>
        </p:txBody>
      </p:sp>
      <p:sp>
        <p:nvSpPr>
          <p:cNvPr id="4" name="Textfeld 3"/>
          <p:cNvSpPr txBox="1"/>
          <p:nvPr/>
        </p:nvSpPr>
        <p:spPr>
          <a:xfrm>
            <a:off x="6228637" y="2132856"/>
            <a:ext cx="4979930" cy="338554"/>
          </a:xfrm>
          <a:prstGeom prst="rect">
            <a:avLst/>
          </a:prstGeom>
          <a:solidFill>
            <a:schemeClr val="tx1"/>
          </a:solidFill>
        </p:spPr>
        <p:txBody>
          <a:bodyPr wrap="square" rtlCol="0">
            <a:sp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de-DE" sz="1600" b="0" i="0" u="none" strike="noStrike" kern="1200" cap="none" spc="0" normalizeH="0" baseline="0" noProof="0" dirty="0" err="1">
                <a:ln>
                  <a:noFill/>
                </a:ln>
                <a:solidFill>
                  <a:schemeClr val="bg1"/>
                </a:solidFill>
                <a:effectLst/>
                <a:uLnTx/>
                <a:uFillTx/>
                <a:latin typeface="+mn-lt"/>
                <a:ea typeface="+mj-ea"/>
                <a:cs typeface="Times New Roman" pitchFamily="18" charset="0"/>
              </a:rPr>
              <a:t>Temperature</a:t>
            </a:r>
            <a:r>
              <a:rPr kumimoji="0" lang="de-DE" sz="1600" b="0" i="0" u="none" strike="noStrike" kern="1200" cap="none" spc="0" normalizeH="0" baseline="0" noProof="0" dirty="0">
                <a:ln>
                  <a:noFill/>
                </a:ln>
                <a:solidFill>
                  <a:schemeClr val="bg1"/>
                </a:solidFill>
                <a:effectLst/>
                <a:uLnTx/>
                <a:uFillTx/>
                <a:latin typeface="+mn-lt"/>
                <a:ea typeface="+mj-ea"/>
                <a:cs typeface="Times New Roman" pitchFamily="18" charset="0"/>
              </a:rPr>
              <a:t> </a:t>
            </a:r>
            <a:r>
              <a:rPr kumimoji="0" lang="de-DE" sz="1600" b="0" i="0" u="none" strike="noStrike" kern="1200" cap="none" spc="0" normalizeH="0" baseline="0" noProof="0" dirty="0" err="1">
                <a:ln>
                  <a:noFill/>
                </a:ln>
                <a:solidFill>
                  <a:schemeClr val="bg1"/>
                </a:solidFill>
                <a:effectLst/>
                <a:uLnTx/>
                <a:uFillTx/>
                <a:latin typeface="+mn-lt"/>
                <a:ea typeface="+mj-ea"/>
                <a:cs typeface="Times New Roman" pitchFamily="18" charset="0"/>
              </a:rPr>
              <a:t>change</a:t>
            </a:r>
            <a:r>
              <a:rPr kumimoji="0" lang="de-DE" sz="1600" b="0" i="0" u="none" strike="noStrike" kern="1200" cap="none" spc="0" normalizeH="0" baseline="0" noProof="0" dirty="0">
                <a:ln>
                  <a:noFill/>
                </a:ln>
                <a:solidFill>
                  <a:schemeClr val="bg1"/>
                </a:solidFill>
                <a:effectLst/>
                <a:uLnTx/>
                <a:uFillTx/>
                <a:latin typeface="+mn-lt"/>
                <a:ea typeface="+mj-ea"/>
                <a:cs typeface="Times New Roman" pitchFamily="18" charset="0"/>
              </a:rPr>
              <a:t> in Baden-Württemberg</a:t>
            </a:r>
            <a:r>
              <a:rPr kumimoji="0" lang="de-DE" sz="1600" b="0" i="0" u="none" strike="noStrike" kern="1200" cap="none" spc="0" normalizeH="0" noProof="0" dirty="0">
                <a:ln>
                  <a:noFill/>
                </a:ln>
                <a:solidFill>
                  <a:schemeClr val="bg1"/>
                </a:solidFill>
                <a:effectLst/>
                <a:uLnTx/>
                <a:uFillTx/>
                <a:latin typeface="+mn-lt"/>
                <a:ea typeface="+mj-ea"/>
                <a:cs typeface="Times New Roman" pitchFamily="18" charset="0"/>
              </a:rPr>
              <a:t> </a:t>
            </a:r>
            <a:r>
              <a:rPr kumimoji="0" lang="de-DE" sz="1600" b="0" i="0" u="none" strike="noStrike" kern="1200" cap="none" spc="0" normalizeH="0" noProof="0" dirty="0" err="1">
                <a:ln>
                  <a:noFill/>
                </a:ln>
                <a:solidFill>
                  <a:schemeClr val="bg1"/>
                </a:solidFill>
                <a:effectLst/>
                <a:uLnTx/>
                <a:uFillTx/>
                <a:latin typeface="+mn-lt"/>
                <a:ea typeface="+mj-ea"/>
                <a:cs typeface="Times New Roman" pitchFamily="18" charset="0"/>
              </a:rPr>
              <a:t>since</a:t>
            </a:r>
            <a:r>
              <a:rPr kumimoji="0" lang="de-DE" sz="1600" b="0" i="0" u="none" strike="noStrike" kern="1200" cap="none" spc="0" normalizeH="0" noProof="0" dirty="0">
                <a:ln>
                  <a:noFill/>
                </a:ln>
                <a:solidFill>
                  <a:schemeClr val="bg1"/>
                </a:solidFill>
                <a:effectLst/>
                <a:uLnTx/>
                <a:uFillTx/>
                <a:latin typeface="+mn-lt"/>
                <a:ea typeface="+mj-ea"/>
                <a:cs typeface="Times New Roman" pitchFamily="18" charset="0"/>
              </a:rPr>
              <a:t> 1881</a:t>
            </a:r>
            <a:endParaRPr kumimoji="0" lang="de-DE" sz="1600" b="0" i="0" u="none" strike="noStrike" kern="1200" cap="none" spc="0" normalizeH="0" baseline="0" noProof="0" dirty="0">
              <a:ln>
                <a:noFill/>
              </a:ln>
              <a:solidFill>
                <a:schemeClr val="bg1"/>
              </a:solidFill>
              <a:effectLst/>
              <a:uLnTx/>
              <a:uFillTx/>
              <a:latin typeface="+mn-lt"/>
              <a:ea typeface="+mj-ea"/>
              <a:cs typeface="Times New Roman" pitchFamily="18" charset="0"/>
            </a:endParaRPr>
          </a:p>
        </p:txBody>
      </p:sp>
    </p:spTree>
    <p:extLst>
      <p:ext uri="{BB962C8B-B14F-4D97-AF65-F5344CB8AC3E}">
        <p14:creationId xmlns:p14="http://schemas.microsoft.com/office/powerpoint/2010/main" val="234653970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r>
              <a:rPr lang="de-DE" b="1" dirty="0" err="1"/>
              <a:t>Current</a:t>
            </a:r>
            <a:r>
              <a:rPr lang="de-DE" b="1" dirty="0"/>
              <a:t> initiative: E-</a:t>
            </a:r>
            <a:r>
              <a:rPr lang="de-DE" b="1" dirty="0" err="1"/>
              <a:t>district</a:t>
            </a:r>
            <a:r>
              <a:rPr lang="de-DE" b="1" dirty="0"/>
              <a:t> </a:t>
            </a:r>
            <a:r>
              <a:rPr lang="de-DE" b="1" dirty="0" err="1"/>
              <a:t>hubs</a:t>
            </a:r>
            <a:endParaRPr lang="de-DE" b="1" dirty="0"/>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r="28335" b="-202"/>
          <a:stretch/>
        </p:blipFill>
        <p:spPr>
          <a:xfrm>
            <a:off x="6744072" y="1988840"/>
            <a:ext cx="5399399" cy="4066214"/>
          </a:xfrm>
          <a:prstGeom prst="rect">
            <a:avLst/>
          </a:prstGeom>
        </p:spPr>
      </p:pic>
      <p:sp>
        <p:nvSpPr>
          <p:cNvPr id="6" name="Textplatzhalter 1"/>
          <p:cNvSpPr>
            <a:spLocks noGrp="1"/>
          </p:cNvSpPr>
          <p:nvPr>
            <p:ph type="body" sz="quarter" idx="11"/>
          </p:nvPr>
        </p:nvSpPr>
        <p:spPr>
          <a:xfrm>
            <a:off x="767408" y="1986372"/>
            <a:ext cx="5904855" cy="4679950"/>
          </a:xfrm>
        </p:spPr>
        <p:txBody>
          <a:bodyPr/>
          <a:lstStyle/>
          <a:p>
            <a:pPr marL="361950" lvl="1" indent="-361950">
              <a:buFont typeface="Arial" panose="020B0604020202020204" pitchFamily="34" charset="0"/>
              <a:buChar char="•"/>
            </a:pPr>
            <a:r>
              <a:rPr lang="en-US" b="1" dirty="0"/>
              <a:t>bundling</a:t>
            </a:r>
            <a:r>
              <a:rPr lang="en-US" dirty="0"/>
              <a:t> of parking cars and charging infrastructure in parking facilities</a:t>
            </a:r>
          </a:p>
          <a:p>
            <a:pPr marL="361950" lvl="1" indent="-361950">
              <a:buFont typeface="Arial" panose="020B0604020202020204" pitchFamily="34" charset="0"/>
              <a:buChar char="•"/>
            </a:pPr>
            <a:r>
              <a:rPr lang="en-US" dirty="0"/>
              <a:t>hubs can be combined with </a:t>
            </a:r>
            <a:r>
              <a:rPr lang="en-US" b="1" dirty="0"/>
              <a:t>sharing services</a:t>
            </a:r>
            <a:r>
              <a:rPr lang="en-US" dirty="0"/>
              <a:t> to a place of </a:t>
            </a:r>
            <a:r>
              <a:rPr lang="en-US" b="1" dirty="0"/>
              <a:t>multimodal </a:t>
            </a:r>
            <a:br>
              <a:rPr lang="en-US" b="1" dirty="0"/>
            </a:br>
            <a:r>
              <a:rPr lang="en-US" b="1" dirty="0"/>
              <a:t>e-mobility </a:t>
            </a:r>
          </a:p>
          <a:p>
            <a:pPr marL="361950" lvl="1" indent="-361950">
              <a:buFont typeface="Arial" panose="020B0604020202020204" pitchFamily="34" charset="0"/>
              <a:buChar char="•"/>
            </a:pPr>
            <a:r>
              <a:rPr lang="en-US" dirty="0"/>
              <a:t>aims: </a:t>
            </a:r>
            <a:r>
              <a:rPr lang="en-US" b="1" dirty="0"/>
              <a:t>reducing traffic and the number </a:t>
            </a:r>
            <a:br>
              <a:rPr lang="en-US" b="1" dirty="0"/>
            </a:br>
            <a:r>
              <a:rPr lang="en-US" b="1" dirty="0"/>
              <a:t>of cars parked on the street</a:t>
            </a:r>
            <a:r>
              <a:rPr lang="en-US" dirty="0"/>
              <a:t>,</a:t>
            </a:r>
            <a:br>
              <a:rPr lang="en-US" dirty="0"/>
            </a:br>
            <a:r>
              <a:rPr lang="en-US" dirty="0"/>
              <a:t>and </a:t>
            </a:r>
            <a:r>
              <a:rPr lang="en-US" b="1" dirty="0"/>
              <a:t>improve quality of life</a:t>
            </a:r>
            <a:r>
              <a:rPr lang="en-US" dirty="0"/>
              <a:t> </a:t>
            </a:r>
            <a:br>
              <a:rPr lang="en-US" dirty="0"/>
            </a:br>
            <a:r>
              <a:rPr lang="en-US" dirty="0"/>
              <a:t>in densely built urban districts</a:t>
            </a:r>
            <a:endParaRPr lang="de-DE" dirty="0"/>
          </a:p>
        </p:txBody>
      </p:sp>
    </p:spTree>
    <p:extLst>
      <p:ext uri="{BB962C8B-B14F-4D97-AF65-F5344CB8AC3E}">
        <p14:creationId xmlns:p14="http://schemas.microsoft.com/office/powerpoint/2010/main" val="270421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983432" y="1196752"/>
            <a:ext cx="9937104" cy="5259862"/>
            <a:chOff x="2423592" y="1844824"/>
            <a:chExt cx="8136904" cy="4168445"/>
          </a:xfrm>
        </p:grpSpPr>
        <p:cxnSp>
          <p:nvCxnSpPr>
            <p:cNvPr id="19" name="Gerader Verbinder 18"/>
            <p:cNvCxnSpPr/>
            <p:nvPr/>
          </p:nvCxnSpPr>
          <p:spPr>
            <a:xfrm>
              <a:off x="5675074" y="2902814"/>
              <a:ext cx="3312368" cy="1469833"/>
            </a:xfrm>
            <a:prstGeom prst="line">
              <a:avLst/>
            </a:prstGeom>
            <a:ln w="38100">
              <a:solidFill>
                <a:srgbClr val="D02F63"/>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 name="Diagramm 5"/>
            <p:cNvGraphicFramePr>
              <a:graphicFrameLocks/>
            </p:cNvGraphicFramePr>
            <p:nvPr>
              <p:extLst>
                <p:ext uri="{D42A27DB-BD31-4B8C-83A1-F6EECF244321}">
                  <p14:modId xmlns:p14="http://schemas.microsoft.com/office/powerpoint/2010/main" val="1777522066"/>
                </p:ext>
              </p:extLst>
            </p:nvPr>
          </p:nvGraphicFramePr>
          <p:xfrm>
            <a:off x="2423592" y="1844824"/>
            <a:ext cx="8136904" cy="4168445"/>
          </p:xfrm>
          <a:graphic>
            <a:graphicData uri="http://schemas.openxmlformats.org/drawingml/2006/chart">
              <c:chart xmlns:c="http://schemas.openxmlformats.org/drawingml/2006/chart" xmlns:r="http://schemas.openxmlformats.org/officeDocument/2006/relationships" r:id="rId2"/>
            </a:graphicData>
          </a:graphic>
        </p:graphicFrame>
      </p:grpSp>
      <p:sp>
        <p:nvSpPr>
          <p:cNvPr id="8" name="Textplatzhalter 2"/>
          <p:cNvSpPr txBox="1">
            <a:spLocks/>
          </p:cNvSpPr>
          <p:nvPr/>
        </p:nvSpPr>
        <p:spPr>
          <a:xfrm>
            <a:off x="0" y="485775"/>
            <a:ext cx="12192000" cy="121443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altLang="de-DE" sz="2800" b="1" dirty="0"/>
              <a:t>Transport emissions 2010-2030 </a:t>
            </a:r>
            <a:endParaRPr lang="de-DE" altLang="de-DE" sz="2800" b="1" dirty="0"/>
          </a:p>
        </p:txBody>
      </p:sp>
      <p:sp>
        <p:nvSpPr>
          <p:cNvPr id="7" name="Textfeld 21"/>
          <p:cNvSpPr txBox="1"/>
          <p:nvPr/>
        </p:nvSpPr>
        <p:spPr>
          <a:xfrm>
            <a:off x="9480376" y="2924944"/>
            <a:ext cx="1224136" cy="369332"/>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rtl="0" eaLnBrk="1" fontAlgn="auto" latinLnBrk="0" hangingPunct="1">
              <a:lnSpc>
                <a:spcPct val="100000"/>
              </a:lnSpc>
              <a:spcBef>
                <a:spcPct val="0"/>
              </a:spcBef>
              <a:spcAft>
                <a:spcPts val="0"/>
              </a:spcAft>
              <a:buClrTx/>
              <a:buSzTx/>
              <a:buFontTx/>
              <a:buNone/>
              <a:tabLst/>
            </a:pPr>
            <a:r>
              <a:rPr lang="en-US" sz="1800" dirty="0">
                <a:solidFill>
                  <a:schemeClr val="tx1">
                    <a:lumMod val="65000"/>
                    <a:lumOff val="35000"/>
                  </a:schemeClr>
                </a:solidFill>
                <a:ea typeface="+mj-ea"/>
                <a:cs typeface="Times New Roman" pitchFamily="18" charset="0"/>
              </a:rPr>
              <a:t>Evidence</a:t>
            </a:r>
            <a:endParaRPr kumimoji="0" lang="de-DE" sz="1800" i="0" u="none" strike="noStrike" kern="1200" cap="none" spc="0" normalizeH="0" baseline="0" noProof="0" dirty="0">
              <a:ln>
                <a:noFill/>
              </a:ln>
              <a:solidFill>
                <a:schemeClr val="tx1">
                  <a:lumMod val="65000"/>
                  <a:lumOff val="35000"/>
                </a:schemeClr>
              </a:solidFill>
              <a:effectLst/>
              <a:uLnTx/>
              <a:uFillTx/>
              <a:ea typeface="+mj-ea"/>
              <a:cs typeface="Times New Roman" pitchFamily="18" charset="0"/>
            </a:endParaRPr>
          </a:p>
        </p:txBody>
      </p:sp>
      <p:sp>
        <p:nvSpPr>
          <p:cNvPr id="9" name="Textfeld 21"/>
          <p:cNvSpPr txBox="1"/>
          <p:nvPr/>
        </p:nvSpPr>
        <p:spPr>
          <a:xfrm>
            <a:off x="9480376" y="3347700"/>
            <a:ext cx="1224136" cy="369332"/>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defTabSz="914400" rtl="0" eaLnBrk="1" fontAlgn="auto" latinLnBrk="0" hangingPunct="1">
              <a:lnSpc>
                <a:spcPct val="100000"/>
              </a:lnSpc>
              <a:spcBef>
                <a:spcPct val="0"/>
              </a:spcBef>
              <a:spcAft>
                <a:spcPts val="0"/>
              </a:spcAft>
              <a:buClrTx/>
              <a:buSzTx/>
              <a:buFontTx/>
              <a:buNone/>
              <a:tabLst/>
            </a:pPr>
            <a:r>
              <a:rPr lang="en-US" sz="1800" dirty="0">
                <a:solidFill>
                  <a:schemeClr val="tx1">
                    <a:lumMod val="65000"/>
                    <a:lumOff val="35000"/>
                  </a:schemeClr>
                </a:solidFill>
                <a:ea typeface="+mj-ea"/>
                <a:cs typeface="Times New Roman" pitchFamily="18" charset="0"/>
              </a:rPr>
              <a:t>Target</a:t>
            </a:r>
            <a:endParaRPr kumimoji="0" lang="de-DE" sz="1800" i="0" u="none" strike="noStrike" kern="1200" cap="none" spc="0" normalizeH="0" baseline="0" noProof="0" dirty="0">
              <a:ln>
                <a:noFill/>
              </a:ln>
              <a:solidFill>
                <a:schemeClr val="tx1">
                  <a:lumMod val="65000"/>
                  <a:lumOff val="35000"/>
                </a:schemeClr>
              </a:solidFill>
              <a:effectLst/>
              <a:uLnTx/>
              <a:uFillTx/>
              <a:ea typeface="+mj-ea"/>
              <a:cs typeface="Times New Roman" pitchFamily="18" charset="0"/>
            </a:endParaRPr>
          </a:p>
        </p:txBody>
      </p:sp>
    </p:spTree>
    <p:extLst>
      <p:ext uri="{BB962C8B-B14F-4D97-AF65-F5344CB8AC3E}">
        <p14:creationId xmlns:p14="http://schemas.microsoft.com/office/powerpoint/2010/main" val="3147954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normAutofit/>
          </a:bodyPr>
          <a:lstStyle/>
          <a:p>
            <a:pPr>
              <a:defRPr/>
            </a:pPr>
            <a:endParaRPr lang="en-US" altLang="de-DE" dirty="0"/>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2156" r="2156"/>
          <a:stretch/>
        </p:blipFill>
        <p:spPr>
          <a:xfrm>
            <a:off x="-24680" y="-13956"/>
            <a:ext cx="12241360" cy="6885384"/>
          </a:xfrm>
          <a:prstGeom prst="rect">
            <a:avLst/>
          </a:prstGeom>
        </p:spPr>
      </p:pic>
      <p:sp>
        <p:nvSpPr>
          <p:cNvPr id="6" name="Foliennummernplatzhalter 13">
            <a:extLst>
              <a:ext uri="{FF2B5EF4-FFF2-40B4-BE49-F238E27FC236}">
                <a16:creationId xmlns:a16="http://schemas.microsoft.com/office/drawing/2014/main" id="{13660604-47A2-4007-AED2-4E2B0C81D424}"/>
              </a:ext>
            </a:extLst>
          </p:cNvPr>
          <p:cNvSpPr>
            <a:spLocks noGrp="1"/>
          </p:cNvSpPr>
          <p:nvPr>
            <p:ph type="sldNum" sz="quarter" idx="4"/>
          </p:nvPr>
        </p:nvSpPr>
        <p:spPr>
          <a:xfrm>
            <a:off x="215182" y="6414293"/>
            <a:ext cx="581744" cy="365125"/>
          </a:xfrm>
          <a:prstGeom prst="rect">
            <a:avLst/>
          </a:prstGeom>
        </p:spPr>
        <p:txBody>
          <a:bodyPr vert="horz" lIns="91440" tIns="45720" rIns="91440" bIns="45720" rtlCol="0" anchor="ctr"/>
          <a:lstStyle>
            <a:lvl1pPr algn="l">
              <a:defRPr sz="800">
                <a:solidFill>
                  <a:schemeClr val="tx1"/>
                </a:solidFill>
              </a:defRPr>
            </a:lvl1pPr>
          </a:lstStyle>
          <a:p>
            <a:fld id="{478BB476-D2AA-4AC6-A872-05237EBDF506}" type="slidenum">
              <a:rPr lang="de-DE" smtClean="0"/>
              <a:pPr/>
              <a:t>5</a:t>
            </a:fld>
            <a:endParaRPr lang="de-DE" dirty="0"/>
          </a:p>
        </p:txBody>
      </p:sp>
    </p:spTree>
    <p:extLst>
      <p:ext uri="{BB962C8B-B14F-4D97-AF65-F5344CB8AC3E}">
        <p14:creationId xmlns:p14="http://schemas.microsoft.com/office/powerpoint/2010/main" val="1748709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Mobility and Climate Concept (MCC)</a:t>
            </a:r>
            <a:br>
              <a:rPr lang="de-DE" b="1" dirty="0"/>
            </a:br>
            <a:r>
              <a:rPr lang="en-GB" sz="2700" dirty="0"/>
              <a:t>for the </a:t>
            </a:r>
            <a:r>
              <a:rPr lang="de-DE" sz="2700" dirty="0"/>
              <a:t>State </a:t>
            </a:r>
            <a:r>
              <a:rPr lang="de-DE" sz="2700" dirty="0" err="1"/>
              <a:t>of</a:t>
            </a:r>
            <a:r>
              <a:rPr lang="de-DE" sz="2700" dirty="0"/>
              <a:t> </a:t>
            </a:r>
            <a:r>
              <a:rPr lang="en-GB" sz="2700" dirty="0"/>
              <a:t>Baden-Württemberg</a:t>
            </a:r>
          </a:p>
        </p:txBody>
      </p:sp>
      <p:sp>
        <p:nvSpPr>
          <p:cNvPr id="3" name="Textplatzhalter 2"/>
          <p:cNvSpPr>
            <a:spLocks noGrp="1"/>
          </p:cNvSpPr>
          <p:nvPr>
            <p:ph type="body" sz="quarter" idx="10"/>
          </p:nvPr>
        </p:nvSpPr>
        <p:spPr>
          <a:xfrm>
            <a:off x="838200" y="1916832"/>
            <a:ext cx="10515600" cy="4680520"/>
          </a:xfrm>
        </p:spPr>
        <p:txBody>
          <a:bodyPr/>
          <a:lstStyle/>
          <a:p>
            <a:r>
              <a:rPr lang="en-GB" b="1" dirty="0">
                <a:solidFill>
                  <a:srgbClr val="CF3262"/>
                </a:solidFill>
              </a:rPr>
              <a:t>approx. 30 core measures</a:t>
            </a:r>
            <a:r>
              <a:rPr lang="en-GB" dirty="0">
                <a:solidFill>
                  <a:srgbClr val="CF3262"/>
                </a:solidFill>
              </a:rPr>
              <a:t> </a:t>
            </a:r>
            <a:r>
              <a:rPr lang="en-GB" dirty="0"/>
              <a:t>to </a:t>
            </a:r>
            <a:r>
              <a:rPr lang="en-GB" b="1" u="sng" dirty="0"/>
              <a:t>realise the five key targets</a:t>
            </a:r>
            <a:br>
              <a:rPr lang="en-GB" b="1" u="sng" dirty="0"/>
            </a:br>
            <a:r>
              <a:rPr lang="en-GB" dirty="0"/>
              <a:t>e.g.</a:t>
            </a:r>
          </a:p>
          <a:p>
            <a:pPr lvl="1"/>
            <a:r>
              <a:rPr lang="en-GB" dirty="0"/>
              <a:t>speed lines for busses</a:t>
            </a:r>
          </a:p>
          <a:p>
            <a:pPr lvl="1"/>
            <a:r>
              <a:rPr lang="en-GB" dirty="0"/>
              <a:t>data platform for mobility data</a:t>
            </a:r>
          </a:p>
          <a:p>
            <a:pPr lvl="1"/>
            <a:r>
              <a:rPr lang="en-GB" dirty="0"/>
              <a:t>corporate mobility  management</a:t>
            </a:r>
          </a:p>
          <a:p>
            <a:pPr marL="457200" lvl="1" indent="0">
              <a:spcBef>
                <a:spcPts val="0"/>
              </a:spcBef>
              <a:buSzTx/>
              <a:buNone/>
              <a:defRPr/>
            </a:pPr>
            <a:br>
              <a:rPr lang="en-GB" dirty="0"/>
            </a:br>
            <a:endParaRPr lang="en-GB" dirty="0"/>
          </a:p>
          <a:p>
            <a:pPr marL="400050">
              <a:spcBef>
                <a:spcPts val="0"/>
              </a:spcBef>
              <a:defRPr/>
            </a:pPr>
            <a:r>
              <a:rPr lang="de-DE" b="1" dirty="0">
                <a:solidFill>
                  <a:srgbClr val="CF3262"/>
                </a:solidFill>
              </a:rPr>
              <a:t>a State Mobility Act</a:t>
            </a:r>
          </a:p>
          <a:p>
            <a:pPr marL="800100" lvl="1">
              <a:spcBef>
                <a:spcPts val="0"/>
              </a:spcBef>
              <a:defRPr/>
            </a:pPr>
            <a:r>
              <a:rPr lang="en-IE" dirty="0"/>
              <a:t>Will be the </a:t>
            </a:r>
            <a:r>
              <a:rPr lang="en-IE" b="1" dirty="0"/>
              <a:t>legal basis for implementing</a:t>
            </a:r>
            <a:br>
              <a:rPr lang="en-IE" b="1" dirty="0"/>
            </a:br>
            <a:r>
              <a:rPr lang="en-IE" b="1" dirty="0" err="1"/>
              <a:t>MCCat</a:t>
            </a:r>
            <a:r>
              <a:rPr lang="en-IE" b="1" dirty="0"/>
              <a:t> all levels</a:t>
            </a:r>
          </a:p>
        </p:txBody>
      </p:sp>
      <p:sp>
        <p:nvSpPr>
          <p:cNvPr id="4" name="Foliennummernplatzhalter 3"/>
          <p:cNvSpPr>
            <a:spLocks noGrp="1"/>
          </p:cNvSpPr>
          <p:nvPr>
            <p:ph type="sldNum" sz="quarter" idx="4"/>
          </p:nvPr>
        </p:nvSpPr>
        <p:spPr/>
        <p:txBody>
          <a:bodyPr/>
          <a:lstStyle/>
          <a:p>
            <a:fld id="{478BB476-D2AA-4AC6-A872-05237EBDF506}" type="slidenum">
              <a:rPr lang="de-DE" smtClean="0"/>
              <a:pPr/>
              <a:t>6</a:t>
            </a:fld>
            <a:endParaRPr lang="de-DE"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201" y="3203430"/>
            <a:ext cx="4295800" cy="2313802"/>
          </a:xfrm>
          <a:prstGeom prst="rect">
            <a:avLst/>
          </a:prstGeom>
        </p:spPr>
      </p:pic>
    </p:spTree>
    <p:extLst>
      <p:ext uri="{BB962C8B-B14F-4D97-AF65-F5344CB8AC3E}">
        <p14:creationId xmlns:p14="http://schemas.microsoft.com/office/powerpoint/2010/main" val="447598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xfrm>
            <a:off x="920433" y="2034342"/>
            <a:ext cx="6048871" cy="4320629"/>
          </a:xfrm>
        </p:spPr>
        <p:txBody>
          <a:bodyPr/>
          <a:lstStyle/>
          <a:p>
            <a:pPr marL="0" lvl="1" indent="0">
              <a:buNone/>
            </a:pPr>
            <a:r>
              <a:rPr lang="en-US" sz="3600" u="sng" dirty="0"/>
              <a:t>Target</a:t>
            </a:r>
            <a:r>
              <a:rPr lang="en-US" sz="3600" dirty="0"/>
              <a:t>:</a:t>
            </a:r>
            <a:br>
              <a:rPr lang="en-US" sz="3600" dirty="0"/>
            </a:br>
            <a:r>
              <a:rPr lang="en-US" sz="3600" dirty="0"/>
              <a:t>Doubling </a:t>
            </a:r>
            <a:r>
              <a:rPr lang="en-US" sz="3600" b="1" dirty="0"/>
              <a:t>number</a:t>
            </a:r>
            <a:br>
              <a:rPr lang="en-US" sz="3600" b="1" dirty="0"/>
            </a:br>
            <a:r>
              <a:rPr lang="en-US" sz="3600" b="1" dirty="0"/>
              <a:t>of passengers </a:t>
            </a:r>
            <a:br>
              <a:rPr lang="en-US" sz="3600" b="1" dirty="0"/>
            </a:br>
            <a:r>
              <a:rPr lang="en-US" sz="3600" b="1" dirty="0"/>
              <a:t>in public busses and trains</a:t>
            </a:r>
            <a:br>
              <a:rPr lang="en-US" sz="3600" b="1" dirty="0"/>
            </a:br>
            <a:r>
              <a:rPr lang="en-US" sz="3600" b="1" dirty="0"/>
              <a:t>by 2030</a:t>
            </a:r>
            <a:br>
              <a:rPr lang="en-US" sz="3600" b="1" dirty="0"/>
            </a:br>
            <a:r>
              <a:rPr lang="en-US" sz="3600" dirty="0"/>
              <a:t>compared to 2010.</a:t>
            </a:r>
            <a:br>
              <a:rPr lang="en-US" sz="3600" dirty="0"/>
            </a:br>
            <a:endParaRPr lang="en-US" sz="4000" b="1" dirty="0">
              <a:solidFill>
                <a:srgbClr val="CF3262"/>
              </a:solidFill>
            </a:endParaRPr>
          </a:p>
        </p:txBody>
      </p:sp>
      <p:sp>
        <p:nvSpPr>
          <p:cNvPr id="3" name="Textplatzhalter 2"/>
          <p:cNvSpPr>
            <a:spLocks noGrp="1"/>
          </p:cNvSpPr>
          <p:nvPr>
            <p:ph type="body" sz="quarter" idx="12"/>
          </p:nvPr>
        </p:nvSpPr>
        <p:spPr>
          <a:xfrm>
            <a:off x="1809750" y="485775"/>
            <a:ext cx="8501063" cy="1214438"/>
          </a:xfrm>
        </p:spPr>
        <p:txBody>
          <a:bodyPr/>
          <a:lstStyle/>
          <a:p>
            <a:pPr>
              <a:defRPr/>
            </a:pPr>
            <a:r>
              <a:rPr lang="de-DE" altLang="de-DE" b="1" dirty="0" err="1"/>
              <a:t>Doubling</a:t>
            </a:r>
            <a:r>
              <a:rPr lang="de-DE" altLang="de-DE" b="1" dirty="0"/>
              <a:t> </a:t>
            </a:r>
            <a:r>
              <a:rPr lang="de-DE" altLang="de-DE" b="1" dirty="0" err="1"/>
              <a:t>public</a:t>
            </a:r>
            <a:r>
              <a:rPr lang="de-DE" altLang="de-DE" b="1" dirty="0"/>
              <a:t> </a:t>
            </a:r>
            <a:r>
              <a:rPr lang="de-DE" altLang="de-DE" b="1" dirty="0" err="1"/>
              <a:t>transport</a:t>
            </a:r>
            <a:r>
              <a:rPr lang="de-DE" altLang="de-DE" b="1" dirty="0"/>
              <a:t> </a:t>
            </a:r>
            <a:endParaRPr b="1" dirty="0">
              <a:solidFill>
                <a:srgbClr val="FF0000"/>
              </a:solidFill>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0972" y="2060848"/>
            <a:ext cx="5251028" cy="3501008"/>
          </a:xfrm>
          <a:prstGeom prst="rect">
            <a:avLst/>
          </a:prstGeom>
        </p:spPr>
      </p:pic>
    </p:spTree>
    <p:extLst>
      <p:ext uri="{BB962C8B-B14F-4D97-AF65-F5344CB8AC3E}">
        <p14:creationId xmlns:p14="http://schemas.microsoft.com/office/powerpoint/2010/main" val="134564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6672064" y="2149055"/>
            <a:ext cx="5581258" cy="3371839"/>
          </a:xfrm>
          <a:prstGeom prst="rect">
            <a:avLst/>
          </a:prstGeom>
        </p:spPr>
      </p:pic>
      <p:sp>
        <p:nvSpPr>
          <p:cNvPr id="6" name="Textplatzhalter 2"/>
          <p:cNvSpPr>
            <a:spLocks noGrp="1"/>
          </p:cNvSpPr>
          <p:nvPr>
            <p:ph type="body" sz="quarter" idx="12"/>
          </p:nvPr>
        </p:nvSpPr>
        <p:spPr>
          <a:xfrm>
            <a:off x="698937" y="501855"/>
            <a:ext cx="10729913" cy="854993"/>
          </a:xfrm>
        </p:spPr>
        <p:txBody>
          <a:bodyPr/>
          <a:lstStyle/>
          <a:p>
            <a:pPr>
              <a:defRPr/>
            </a:pPr>
            <a:r>
              <a:rPr lang="de-DE" altLang="de-DE" b="1" dirty="0"/>
              <a:t>	Regional </a:t>
            </a:r>
            <a:r>
              <a:rPr lang="de-DE" altLang="de-DE" b="1" dirty="0" err="1"/>
              <a:t>Rail</a:t>
            </a:r>
            <a:r>
              <a:rPr lang="de-DE" altLang="de-DE" b="1" dirty="0"/>
              <a:t> Transport</a:t>
            </a:r>
            <a:endParaRPr lang="en-GB" altLang="de-DE" i="1" dirty="0"/>
          </a:p>
        </p:txBody>
      </p:sp>
      <p:sp>
        <p:nvSpPr>
          <p:cNvPr id="12" name="Rechteck 11"/>
          <p:cNvSpPr/>
          <p:nvPr/>
        </p:nvSpPr>
        <p:spPr>
          <a:xfrm>
            <a:off x="911424" y="1844824"/>
            <a:ext cx="5472608" cy="4524315"/>
          </a:xfrm>
          <a:prstGeom prst="rect">
            <a:avLst/>
          </a:prstGeom>
        </p:spPr>
        <p:txBody>
          <a:bodyPr wrap="square">
            <a:spAutoFit/>
          </a:bodyPr>
          <a:lstStyle/>
          <a:p>
            <a:pPr marL="285750" indent="-285750">
              <a:buFont typeface="Arial" panose="020B0604020202020204" pitchFamily="34" charset="0"/>
              <a:buChar char="•"/>
            </a:pPr>
            <a:r>
              <a:rPr lang="en-US" sz="2200" dirty="0">
                <a:latin typeface="+mj-lt"/>
              </a:rPr>
              <a:t>state is </a:t>
            </a:r>
            <a:r>
              <a:rPr lang="en-US" sz="2200" b="1" dirty="0">
                <a:latin typeface="+mj-lt"/>
              </a:rPr>
              <a:t>responsible for ordering</a:t>
            </a:r>
            <a:br>
              <a:rPr lang="en-US" sz="2200" b="1" dirty="0">
                <a:latin typeface="+mj-lt"/>
              </a:rPr>
            </a:br>
            <a:r>
              <a:rPr lang="en-US" sz="2200" b="1" dirty="0">
                <a:latin typeface="+mj-lt"/>
              </a:rPr>
              <a:t>regional rail transport</a:t>
            </a:r>
            <a:br>
              <a:rPr lang="en-US" sz="2200" b="1" dirty="0">
                <a:latin typeface="+mj-lt"/>
              </a:rPr>
            </a:br>
            <a:endParaRPr lang="en-US" sz="2200" b="1" dirty="0">
              <a:latin typeface="+mj-lt"/>
            </a:endParaRPr>
          </a:p>
          <a:p>
            <a:pPr marL="285750" indent="-285750">
              <a:buFont typeface="Arial" panose="020B0604020202020204" pitchFamily="34" charset="0"/>
              <a:buChar char="•"/>
            </a:pPr>
            <a:r>
              <a:rPr lang="en-US" sz="2200" dirty="0">
                <a:latin typeface="+mj-lt"/>
              </a:rPr>
              <a:t>we increased regional rail transport by up to </a:t>
            </a:r>
            <a:br>
              <a:rPr lang="en-US" sz="2200" dirty="0">
                <a:latin typeface="+mj-lt"/>
              </a:rPr>
            </a:br>
            <a:r>
              <a:rPr lang="en-US" sz="2200" b="1" dirty="0">
                <a:latin typeface="+mj-lt"/>
              </a:rPr>
              <a:t>80 Mio. kilometers per year </a:t>
            </a:r>
            <a:r>
              <a:rPr lang="en-US" sz="2200" dirty="0">
                <a:latin typeface="+mj-lt"/>
              </a:rPr>
              <a:t>(+ 19 %)</a:t>
            </a:r>
            <a:br>
              <a:rPr lang="en-US" sz="2200" dirty="0">
                <a:latin typeface="+mj-lt"/>
              </a:rPr>
            </a:br>
            <a:endParaRPr lang="en-US" sz="2200" dirty="0">
              <a:latin typeface="+mj-lt"/>
            </a:endParaRPr>
          </a:p>
          <a:p>
            <a:pPr marL="285750" indent="-285750">
              <a:buFont typeface="Arial" panose="020B0604020202020204" pitchFamily="34" charset="0"/>
              <a:buChar char="•"/>
            </a:pPr>
            <a:r>
              <a:rPr lang="en-GB" sz="2200" dirty="0">
                <a:latin typeface="+mj-lt"/>
              </a:rPr>
              <a:t>last year: the state ordered </a:t>
            </a:r>
            <a:r>
              <a:rPr lang="en-GB" sz="2200" b="1" dirty="0">
                <a:latin typeface="+mj-lt"/>
              </a:rPr>
              <a:t>130 new double-deck trains</a:t>
            </a:r>
            <a:br>
              <a:rPr lang="en-GB" sz="2200" b="1" dirty="0">
                <a:latin typeface="+mj-lt"/>
              </a:rPr>
            </a:br>
            <a:r>
              <a:rPr lang="en-US" sz="2200" dirty="0">
                <a:latin typeface="+mj-lt"/>
              </a:rPr>
              <a:t>investment volume: </a:t>
            </a:r>
            <a:r>
              <a:rPr lang="en-US" sz="2200" b="1" dirty="0">
                <a:latin typeface="+mj-lt"/>
              </a:rPr>
              <a:t>over 2 billion euros</a:t>
            </a:r>
            <a:br>
              <a:rPr lang="en-US" sz="2200" b="1" dirty="0">
                <a:latin typeface="+mj-lt"/>
              </a:rPr>
            </a:br>
            <a:endParaRPr lang="en-US" sz="2200" b="1" dirty="0">
              <a:latin typeface="+mj-lt"/>
            </a:endParaRPr>
          </a:p>
          <a:p>
            <a:pPr marL="285750" indent="-285750">
              <a:buFont typeface="Arial" panose="020B0604020202020204" pitchFamily="34" charset="0"/>
              <a:buChar char="•"/>
            </a:pPr>
            <a:r>
              <a:rPr lang="en-US" sz="2200" b="1" dirty="0">
                <a:latin typeface="+mj-lt"/>
              </a:rPr>
              <a:t>2022: fastest regional trains speed up to 200 km/h</a:t>
            </a:r>
          </a:p>
          <a:p>
            <a:endParaRPr lang="de-DE" sz="2400" dirty="0">
              <a:latin typeface="+mj-lt"/>
            </a:endParaRPr>
          </a:p>
        </p:txBody>
      </p:sp>
    </p:spTree>
    <p:extLst>
      <p:ext uri="{BB962C8B-B14F-4D97-AF65-F5344CB8AC3E}">
        <p14:creationId xmlns:p14="http://schemas.microsoft.com/office/powerpoint/2010/main" val="3871839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platzhalter 3"/>
          <p:cNvSpPr>
            <a:spLocks noGrp="1"/>
          </p:cNvSpPr>
          <p:nvPr/>
        </p:nvSpPr>
        <p:spPr>
          <a:xfrm>
            <a:off x="378736" y="1696"/>
            <a:ext cx="11285951" cy="1493742"/>
          </a:xfrm>
          <a:prstGeom prst="rect">
            <a:avLst/>
          </a:prstGeom>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de-DE" b="1" dirty="0">
                <a:latin typeface="+mj-lt"/>
                <a:cs typeface="Arial" panose="020B0604020202020204" pitchFamily="34" charset="0"/>
              </a:rPr>
              <a:t>Guaranteed Mobility </a:t>
            </a:r>
            <a:r>
              <a:rPr lang="de-DE" b="1" dirty="0" err="1">
                <a:latin typeface="+mj-lt"/>
                <a:cs typeface="Arial" panose="020B0604020202020204" pitchFamily="34" charset="0"/>
              </a:rPr>
              <a:t>by</a:t>
            </a:r>
            <a:r>
              <a:rPr lang="de-DE" b="1" dirty="0">
                <a:latin typeface="+mj-lt"/>
                <a:cs typeface="Arial" panose="020B0604020202020204" pitchFamily="34" charset="0"/>
              </a:rPr>
              <a:t> Local Public Transport</a:t>
            </a:r>
          </a:p>
        </p:txBody>
      </p:sp>
      <p:sp>
        <p:nvSpPr>
          <p:cNvPr id="37" name="Textfeld 36"/>
          <p:cNvSpPr txBox="1"/>
          <p:nvPr/>
        </p:nvSpPr>
        <p:spPr>
          <a:xfrm>
            <a:off x="839416" y="1946387"/>
            <a:ext cx="7743328" cy="3816429"/>
          </a:xfrm>
          <a:prstGeom prst="rect">
            <a:avLst/>
          </a:prstGeom>
        </p:spPr>
        <p:txBody>
          <a:bodyPr wrap="square">
            <a:spAutoFit/>
          </a:bodyPr>
          <a:lstStyle/>
          <a:p>
            <a:pPr marL="342900" lvl="1" indent="-342900">
              <a:spcAft>
                <a:spcPts val="1200"/>
              </a:spcAft>
              <a:buFont typeface="Arial" panose="020B0604020202020204" pitchFamily="34" charset="0"/>
              <a:buChar char="•"/>
              <a:defRPr/>
            </a:pPr>
            <a:r>
              <a:rPr lang="en-GB" sz="2400" b="1" dirty="0">
                <a:solidFill>
                  <a:prstClr val="black"/>
                </a:solidFill>
                <a:latin typeface="+mn-lt"/>
                <a:cs typeface="Times New Roman" pitchFamily="18" charset="0"/>
              </a:rPr>
              <a:t>Connecting all localities to public transport</a:t>
            </a:r>
            <a:br>
              <a:rPr lang="en-GB" sz="2400" b="1" dirty="0">
                <a:solidFill>
                  <a:prstClr val="black"/>
                </a:solidFill>
                <a:latin typeface="+mn-lt"/>
                <a:cs typeface="Times New Roman" pitchFamily="18" charset="0"/>
              </a:rPr>
            </a:br>
            <a:r>
              <a:rPr lang="en-GB" sz="2400" b="1" dirty="0">
                <a:solidFill>
                  <a:prstClr val="black"/>
                </a:solidFill>
                <a:latin typeface="+mn-lt"/>
                <a:cs typeface="Times New Roman" pitchFamily="18" charset="0"/>
              </a:rPr>
              <a:t>from 5 a.m. to midnight by 2030</a:t>
            </a:r>
          </a:p>
          <a:p>
            <a:pPr marL="342900" lvl="1" indent="-342900">
              <a:spcAft>
                <a:spcPts val="1200"/>
              </a:spcAft>
              <a:buFont typeface="Arial" panose="020B0604020202020204" pitchFamily="34" charset="0"/>
              <a:buChar char="•"/>
              <a:defRPr/>
            </a:pPr>
            <a:endParaRPr lang="en-GB" sz="2400" b="1" dirty="0">
              <a:solidFill>
                <a:prstClr val="black"/>
              </a:solidFill>
              <a:latin typeface="+mn-lt"/>
              <a:cs typeface="Times New Roman" pitchFamily="18" charset="0"/>
            </a:endParaRPr>
          </a:p>
          <a:p>
            <a:pPr marL="342900" lvl="1" indent="-342900">
              <a:spcAft>
                <a:spcPts val="1200"/>
              </a:spcAft>
              <a:buFont typeface="Symbol" panose="05050102010706020507" pitchFamily="18" charset="2"/>
              <a:buChar char="-"/>
              <a:defRPr/>
            </a:pPr>
            <a:r>
              <a:rPr lang="en-GB" sz="2400" b="1" dirty="0">
                <a:solidFill>
                  <a:srgbClr val="CF3262"/>
                </a:solidFill>
                <a:latin typeface="+mn-lt"/>
                <a:cs typeface="Times New Roman" pitchFamily="18" charset="0"/>
              </a:rPr>
              <a:t>urban areas: </a:t>
            </a:r>
            <a:r>
              <a:rPr lang="en-GB" sz="2400" dirty="0">
                <a:solidFill>
                  <a:srgbClr val="CF3262"/>
                </a:solidFill>
                <a:latin typeface="+mn-lt"/>
                <a:cs typeface="Times New Roman" pitchFamily="18" charset="0"/>
              </a:rPr>
              <a:t>minimum of every </a:t>
            </a:r>
            <a:r>
              <a:rPr lang="en-GB" sz="2400" b="1" dirty="0">
                <a:solidFill>
                  <a:srgbClr val="CF3262"/>
                </a:solidFill>
                <a:latin typeface="+mn-lt"/>
                <a:cs typeface="Times New Roman" pitchFamily="18" charset="0"/>
              </a:rPr>
              <a:t>15 minutes</a:t>
            </a:r>
            <a:endParaRPr lang="en-GB" sz="2400" dirty="0">
              <a:solidFill>
                <a:srgbClr val="CF3262"/>
              </a:solidFill>
              <a:latin typeface="+mn-lt"/>
              <a:cs typeface="Times New Roman" pitchFamily="18" charset="0"/>
            </a:endParaRPr>
          </a:p>
          <a:p>
            <a:pPr marL="342900" lvl="1" indent="-342900">
              <a:spcAft>
                <a:spcPts val="1200"/>
              </a:spcAft>
              <a:buFont typeface="Symbol" panose="05050102010706020507" pitchFamily="18" charset="2"/>
              <a:buChar char="-"/>
              <a:defRPr/>
            </a:pPr>
            <a:r>
              <a:rPr lang="en-GB" sz="2400" b="1" dirty="0">
                <a:solidFill>
                  <a:srgbClr val="CF3262"/>
                </a:solidFill>
                <a:latin typeface="+mn-lt"/>
                <a:cs typeface="Times New Roman" pitchFamily="18" charset="0"/>
              </a:rPr>
              <a:t>rural areas: every 30 minutes</a:t>
            </a:r>
          </a:p>
          <a:p>
            <a:pPr marL="0" lvl="1">
              <a:spcAft>
                <a:spcPts val="1200"/>
              </a:spcAft>
              <a:defRPr/>
            </a:pPr>
            <a:endParaRPr lang="en-GB" sz="2400" b="1" dirty="0">
              <a:solidFill>
                <a:srgbClr val="CF3262"/>
              </a:solidFill>
              <a:latin typeface="+mn-lt"/>
              <a:cs typeface="Times New Roman" pitchFamily="18" charset="0"/>
            </a:endParaRPr>
          </a:p>
          <a:p>
            <a:pPr marL="342900" lvl="2" indent="-342900">
              <a:spcAft>
                <a:spcPts val="1200"/>
              </a:spcAft>
              <a:buFont typeface="Arial" panose="020B0604020202020204" pitchFamily="34" charset="0"/>
              <a:buChar char="•"/>
              <a:defRPr/>
            </a:pPr>
            <a:r>
              <a:rPr lang="en-GB" sz="2400" b="1" dirty="0">
                <a:latin typeface="+mn-lt"/>
              </a:rPr>
              <a:t>On-demand services</a:t>
            </a:r>
            <a:br>
              <a:rPr lang="en-GB" sz="2400" dirty="0">
                <a:latin typeface="+mn-lt"/>
              </a:rPr>
            </a:br>
            <a:r>
              <a:rPr lang="en-GB" sz="2400" dirty="0">
                <a:latin typeface="+mn-lt"/>
              </a:rPr>
              <a:t>in areas and times with low demand</a:t>
            </a: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17103" t="-1449" b="-1"/>
          <a:stretch/>
        </p:blipFill>
        <p:spPr>
          <a:xfrm>
            <a:off x="7313792" y="1772816"/>
            <a:ext cx="4878208" cy="3979618"/>
          </a:xfrm>
          <a:prstGeom prst="rect">
            <a:avLst/>
          </a:prstGeom>
        </p:spPr>
      </p:pic>
    </p:spTree>
    <p:extLst>
      <p:ext uri="{BB962C8B-B14F-4D97-AF65-F5344CB8AC3E}">
        <p14:creationId xmlns:p14="http://schemas.microsoft.com/office/powerpoint/2010/main" val="120429353"/>
      </p:ext>
    </p:extLst>
  </p:cSld>
  <p:clrMapOvr>
    <a:masterClrMapping/>
  </p:clrMapOvr>
</p:sld>
</file>

<file path=ppt/theme/theme1.xml><?xml version="1.0" encoding="utf-8"?>
<a:theme xmlns:a="http://schemas.openxmlformats.org/drawingml/2006/main" name="Master VM">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al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0" marR="0" indent="0" algn="ctr" defTabSz="914400" rtl="0" eaLnBrk="1" fontAlgn="auto" latinLnBrk="0" hangingPunct="1">
          <a:lnSpc>
            <a:spcPct val="100000"/>
          </a:lnSpc>
          <a:spcBef>
            <a:spcPct val="0"/>
          </a:spcBef>
          <a:spcAft>
            <a:spcPts val="0"/>
          </a:spcAft>
          <a:buClrTx/>
          <a:buSzTx/>
          <a:buFontTx/>
          <a:buNone/>
          <a:tabLst/>
          <a:defRPr kumimoji="0"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defRPr>
        </a:defPPr>
      </a:lstStyle>
    </a:txDef>
  </a:objectDefaults>
  <a:extraClrSchemeLst/>
</a:theme>
</file>

<file path=ppt/theme/theme3.xml><?xml version="1.0" encoding="utf-8"?>
<a:theme xmlns:a="http://schemas.openxmlformats.org/drawingml/2006/main" name="Master VM Endkar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6" ma:contentTypeDescription="Crée un document." ma:contentTypeScope="" ma:versionID="fdac101537f0a2b4c87297651d5cef2b">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f089e90b70be1fb0be3eb82dd82f79de"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D5310FD5-84A2-428E-95B7-CD54D800D56F}">
  <ds:schemaRefs>
    <ds:schemaRef ds:uri="http://schemas.microsoft.com/sharepoint/v3/contenttype/forms"/>
  </ds:schemaRefs>
</ds:datastoreItem>
</file>

<file path=customXml/itemProps2.xml><?xml version="1.0" encoding="utf-8"?>
<ds:datastoreItem xmlns:ds="http://schemas.openxmlformats.org/officeDocument/2006/customXml" ds:itemID="{B72939B0-76F5-417A-BB88-51D464883A26}"/>
</file>

<file path=customXml/itemProps3.xml><?xml version="1.0" encoding="utf-8"?>
<ds:datastoreItem xmlns:ds="http://schemas.openxmlformats.org/officeDocument/2006/customXml" ds:itemID="{9BED5579-0C51-429B-8120-4DC5199D9C9E}">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e258cb16-144a-4bd5-835b-954ccab2e78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2074</Words>
  <Application>Microsoft Macintosh PowerPoint</Application>
  <PresentationFormat>Grand écran</PresentationFormat>
  <Paragraphs>232</Paragraphs>
  <Slides>30</Slides>
  <Notes>26</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30</vt:i4>
      </vt:variant>
    </vt:vector>
  </HeadingPairs>
  <TitlesOfParts>
    <vt:vector size="40" baseType="lpstr">
      <vt:lpstr>Arial</vt:lpstr>
      <vt:lpstr>Calibri</vt:lpstr>
      <vt:lpstr>Courier New</vt:lpstr>
      <vt:lpstr>Gudea</vt:lpstr>
      <vt:lpstr>Symbol</vt:lpstr>
      <vt:lpstr>Times New Roman</vt:lpstr>
      <vt:lpstr>Wingdings</vt:lpstr>
      <vt:lpstr>Master VM</vt:lpstr>
      <vt:lpstr>Inhalt</vt:lpstr>
      <vt:lpstr>Master VM Endkarte</vt:lpstr>
      <vt:lpstr>Meeting with L’Institut des Hautes Études d’Aménagement des Territoires   Baden-Württemberg’s Mobility Strategy</vt:lpstr>
      <vt:lpstr>Présentation PowerPoint</vt:lpstr>
      <vt:lpstr>Présentation PowerPoint</vt:lpstr>
      <vt:lpstr>Présentation PowerPoint</vt:lpstr>
      <vt:lpstr>Présentation PowerPoint</vt:lpstr>
      <vt:lpstr>Mobility and Climate Concept (MCC) for the State of Baden-Württemberg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Projects for autonomous driving  in public transport </vt:lpstr>
      <vt:lpstr>Présentation PowerPoint</vt:lpstr>
      <vt:lpstr>Freight Transport Concept 2020</vt:lpstr>
      <vt:lpstr>Présentation PowerPoint</vt:lpstr>
      <vt:lpstr>Présentation PowerPoint</vt:lpstr>
      <vt:lpstr>Présentation PowerPoint</vt:lpstr>
      <vt:lpstr>Présentation PowerPoint</vt:lpstr>
      <vt:lpstr>Supporting municipalities</vt:lpstr>
      <vt:lpstr>Présentation PowerPoint</vt:lpstr>
      <vt:lpstr>Présentation PowerPoint</vt:lpstr>
      <vt:lpstr>Strategic dialogue automotive sector BW</vt:lpstr>
      <vt:lpstr>Présentation PowerPoint</vt:lpstr>
      <vt:lpstr>Présentation PowerPoint</vt:lpstr>
      <vt:lpstr>Présentation PowerPoint</vt:lpstr>
      <vt:lpstr>Présentation PowerPoint</vt:lpstr>
      <vt:lpstr>State Initiatives for electric mobility – examples of funding</vt:lpstr>
      <vt:lpstr>Présentation PowerPoint</vt:lpstr>
    </vt:vector>
  </TitlesOfParts>
  <Company>UM BWL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VM PowerPoint-Vorlage 16zu9_barrierefrei</dc:title>
  <dc:creator>Fischer, Johannes Dr. (VM)</dc:creator>
  <cp:lastModifiedBy>Anne MATTIOLI</cp:lastModifiedBy>
  <cp:revision>457</cp:revision>
  <cp:lastPrinted>2023-04-13T15:18:07Z</cp:lastPrinted>
  <dcterms:created xsi:type="dcterms:W3CDTF">2012-11-05T16:12:05Z</dcterms:created>
  <dcterms:modified xsi:type="dcterms:W3CDTF">2023-06-28T13:04:12Z</dcterms:modified>
</cp:coreProperties>
</file>